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7"/>
  </p:sldMasterIdLst>
  <p:notesMasterIdLst>
    <p:notesMasterId r:id="rId14"/>
  </p:notesMasterIdLst>
  <p:sldIdLst>
    <p:sldId id="256" r:id="rId8"/>
    <p:sldId id="266" r:id="rId9"/>
    <p:sldId id="284" r:id="rId10"/>
    <p:sldId id="285" r:id="rId11"/>
    <p:sldId id="265" r:id="rId12"/>
    <p:sldId id="282" r:id="rId13"/>
  </p:sldIdLst>
  <p:sldSz cx="9144000" cy="6858000" type="screen4x3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84674" autoAdjust="0"/>
  </p:normalViewPr>
  <p:slideViewPr>
    <p:cSldViewPr>
      <p:cViewPr varScale="1">
        <p:scale>
          <a:sx n="74" d="100"/>
          <a:sy n="74" d="100"/>
        </p:scale>
        <p:origin x="15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10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4072" y="-120"/>
      </p:cViewPr>
      <p:guideLst>
        <p:guide orient="horz" pos="312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4FB21-6918-4EE2-838E-CAB6094C713E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212EC-A206-4DC4-984E-F7920B9EF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4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37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0501A7-B683-4304-A6A6-49E413E24297}" type="datetime1">
              <a:rPr lang="en-GB" smtClean="0"/>
              <a:t>21/02/2019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E7EA-BFE3-41E5-8D23-1B9B82293A66}" type="datetime1">
              <a:rPr lang="en-GB" smtClean="0"/>
              <a:t>21/02/2019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79C0-E876-4253-B445-7A4B8EDC168B}" type="datetime1">
              <a:rPr lang="en-GB" smtClean="0"/>
              <a:t>21/02/2019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FC7E-F46D-4F21-A04C-9724C1CC75FC}" type="datetime1">
              <a:rPr lang="en-GB" smtClean="0"/>
              <a:t>21/02/2019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DC2F1B-5DB9-4B4C-9A5D-F6AC6F9FCB61}" type="datetime1">
              <a:rPr lang="en-GB" smtClean="0"/>
              <a:t>21/02/2019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4E9B-90E9-4B69-B91C-AE27A1A6D5CD}" type="datetime1">
              <a:rPr lang="en-GB" smtClean="0"/>
              <a:t>21/02/2019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6F8F-8A89-463D-956B-371A1A2E7AF6}" type="datetime1">
              <a:rPr lang="en-GB" smtClean="0"/>
              <a:t>21/02/2019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8D2A-379A-4004-B94C-6BD6103D88E3}" type="datetime1">
              <a:rPr lang="en-GB" smtClean="0"/>
              <a:t>21/02/2019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64D4-58CD-47E4-A30E-09CD51F6DD97}" type="datetime1">
              <a:rPr lang="en-GB" smtClean="0"/>
              <a:t>21/02/2019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D2AE-BF39-4A95-924E-84280623313B}" type="datetime1">
              <a:rPr lang="en-GB" smtClean="0"/>
              <a:t>21/02/2019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DC1B-19A5-4B37-9051-A9334501B512}" type="datetime1">
              <a:rPr lang="en-GB" smtClean="0"/>
              <a:t>21/02/2019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5FF3C60-1D08-49B2-8087-302D4E0326F0}" type="datetime1">
              <a:rPr lang="en-GB" smtClean="0"/>
              <a:t>21/02/2019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111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20272" y="4869160"/>
            <a:ext cx="1981200" cy="1828800"/>
          </a:xfrm>
        </p:spPr>
        <p:txBody>
          <a:bodyPr/>
          <a:lstStyle/>
          <a:p>
            <a:pPr algn="ctr"/>
            <a:r>
              <a:rPr lang="en-GB" dirty="0" smtClean="0"/>
              <a:t> 15</a:t>
            </a:r>
            <a:r>
              <a:rPr lang="en-GB" baseline="30000" dirty="0" smtClean="0"/>
              <a:t>th</a:t>
            </a:r>
            <a:r>
              <a:rPr lang="en-GB" dirty="0" smtClean="0"/>
              <a:t> February</a:t>
            </a:r>
          </a:p>
          <a:p>
            <a:pPr algn="ctr"/>
            <a:r>
              <a:rPr lang="en-GB" dirty="0" smtClean="0"/>
              <a:t>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322636" y="2060848"/>
            <a:ext cx="4608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Specialist PPE Clothing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2636" y="3573016"/>
            <a:ext cx="4113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Early Engagement Event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9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sz="2400" dirty="0"/>
              <a:t>Introduction and Background to the Project – </a:t>
            </a:r>
            <a:r>
              <a:rPr lang="en-GB" sz="2400" i="1" dirty="0"/>
              <a:t>Mark Rist, Area Manager – Operational Policy &amp; Development, Operational Response Kent FRS (15 mins</a:t>
            </a:r>
            <a:r>
              <a:rPr lang="en-GB" sz="2400" i="1" dirty="0" smtClean="0"/>
              <a:t>)</a:t>
            </a:r>
          </a:p>
          <a:p>
            <a:pPr lvl="0"/>
            <a:endParaRPr lang="en-GB" sz="2400" i="1" dirty="0"/>
          </a:p>
          <a:p>
            <a:r>
              <a:rPr lang="en-GB" sz="2400" dirty="0"/>
              <a:t>Commercial Overview –Proposed Procurement Strategy and Indicative Timescales - </a:t>
            </a:r>
            <a:r>
              <a:rPr lang="en-GB" sz="2400" i="1" dirty="0"/>
              <a:t>Dave Smith, Category Lead - Operations (20 mins)</a:t>
            </a:r>
            <a:endParaRPr lang="en-GB" sz="2400" dirty="0"/>
          </a:p>
          <a:p>
            <a:pPr marL="45720" indent="0">
              <a:buNone/>
            </a:pPr>
            <a:endParaRPr lang="en-GB" sz="2400" dirty="0"/>
          </a:p>
          <a:p>
            <a:pPr lvl="0"/>
            <a:r>
              <a:rPr lang="en-GB" sz="2400" dirty="0"/>
              <a:t>Technical Overview and Details of Proposed Requirements– </a:t>
            </a:r>
            <a:r>
              <a:rPr lang="en-GB" sz="2400" i="1" dirty="0"/>
              <a:t>Brett Egan, Operational Development Technician PPE, Operational Response Kent FRS (30 mins)</a:t>
            </a:r>
            <a:endParaRPr lang="en-GB" sz="2400" dirty="0"/>
          </a:p>
          <a:p>
            <a:pPr marL="45720" indent="0">
              <a:buNone/>
            </a:pPr>
            <a:endParaRPr lang="en-GB" sz="2400" dirty="0"/>
          </a:p>
          <a:p>
            <a:pPr lvl="0"/>
            <a:r>
              <a:rPr lang="en-GB" sz="2400" dirty="0"/>
              <a:t>Audience Questions/Answer Session – Including Feedback to proposed Procurement Strategy </a:t>
            </a:r>
            <a:r>
              <a:rPr lang="en-GB" sz="2400" i="1" dirty="0"/>
              <a:t>(35 mins)</a:t>
            </a:r>
            <a:endParaRPr lang="en-GB" sz="2400" dirty="0"/>
          </a:p>
          <a:p>
            <a:pPr marL="45720" indent="0">
              <a:buNone/>
            </a:pPr>
            <a:endParaRPr lang="en-GB" sz="2400" dirty="0"/>
          </a:p>
          <a:p>
            <a:pPr lvl="0"/>
            <a:r>
              <a:rPr lang="en-GB" sz="2400" dirty="0"/>
              <a:t>Close – </a:t>
            </a:r>
            <a:r>
              <a:rPr lang="en-GB" sz="2400" i="1" dirty="0"/>
              <a:t>Mark Rist – Area Manager – Operational Policy &amp; Development, Operational Response Kent FRS (10 mins)</a:t>
            </a:r>
            <a:endParaRPr lang="en-GB" sz="2400" dirty="0"/>
          </a:p>
          <a:p>
            <a:pPr marL="45720" indent="0">
              <a:buNone/>
            </a:pPr>
            <a:endParaRPr lang="en-GB" sz="2400" dirty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46015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The Specialist PPE </a:t>
            </a:r>
            <a:r>
              <a:rPr lang="en-GB" dirty="0" smtClean="0"/>
              <a:t>clothing project </a:t>
            </a:r>
            <a:r>
              <a:rPr lang="en-GB" dirty="0"/>
              <a:t>has been identified as a key deliverable for the Fire Commercial Transformation Programme under the Clothing </a:t>
            </a:r>
            <a:r>
              <a:rPr lang="en-GB" dirty="0" smtClean="0"/>
              <a:t>Category;</a:t>
            </a:r>
            <a:r>
              <a:rPr lang="en-GB" dirty="0"/>
              <a:t>  </a:t>
            </a:r>
            <a:endParaRPr lang="en-GB" dirty="0" smtClean="0"/>
          </a:p>
          <a:p>
            <a:pPr lvl="0"/>
            <a:r>
              <a:rPr lang="en-GB" dirty="0" smtClean="0"/>
              <a:t>Purpose is to deliver </a:t>
            </a:r>
            <a:r>
              <a:rPr lang="en-GB" dirty="0"/>
              <a:t>a National multi-supplier </a:t>
            </a:r>
            <a:r>
              <a:rPr lang="en-GB"/>
              <a:t>Framework </a:t>
            </a:r>
            <a:r>
              <a:rPr lang="en-GB" smtClean="0"/>
              <a:t>Arrangement; </a:t>
            </a:r>
            <a:endParaRPr lang="en-GB" dirty="0"/>
          </a:p>
          <a:p>
            <a:pPr lvl="0"/>
            <a:r>
              <a:rPr lang="en-GB" dirty="0"/>
              <a:t>Kent Fire and Rescue Service (KFRS) will be the Lead Authority, but this is very much a collaborative project with a number of different </a:t>
            </a:r>
            <a:r>
              <a:rPr lang="en-GB" dirty="0" smtClean="0"/>
              <a:t>organisations;</a:t>
            </a:r>
            <a:endParaRPr lang="en-GB" dirty="0"/>
          </a:p>
          <a:p>
            <a:pPr lvl="0"/>
            <a:r>
              <a:rPr lang="en-GB" dirty="0" smtClean="0"/>
              <a:t>Project excludes non-clothing </a:t>
            </a:r>
            <a:r>
              <a:rPr lang="en-GB" dirty="0"/>
              <a:t>equipment, such as torches, monitors and other ancillary </a:t>
            </a:r>
            <a:r>
              <a:rPr lang="en-GB" dirty="0" smtClean="0"/>
              <a:t>equipment; </a:t>
            </a:r>
            <a:endParaRPr lang="en-GB" dirty="0"/>
          </a:p>
          <a:p>
            <a:r>
              <a:rPr lang="en-GB" dirty="0"/>
              <a:t>Close liaison </a:t>
            </a:r>
            <a:r>
              <a:rPr lang="en-GB" dirty="0" smtClean="0"/>
              <a:t>collaboration between </a:t>
            </a:r>
            <a:r>
              <a:rPr lang="en-GB" dirty="0"/>
              <a:t>this project and the National Operational Equipment project </a:t>
            </a:r>
            <a:r>
              <a:rPr lang="en-GB" dirty="0" smtClean="0"/>
              <a:t>led </a:t>
            </a:r>
            <a:r>
              <a:rPr lang="en-GB" dirty="0"/>
              <a:t>by West Midlands FRS to agree respective scopes and combine </a:t>
            </a:r>
            <a:r>
              <a:rPr lang="en-GB" dirty="0" smtClean="0"/>
              <a:t>future market </a:t>
            </a:r>
            <a:r>
              <a:rPr lang="en-GB" dirty="0"/>
              <a:t>engagement opportunities.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15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/>
          <a:lstStyle/>
          <a:p>
            <a:r>
              <a:rPr lang="en-GB" dirty="0" smtClean="0"/>
              <a:t>Duty to collaborate</a:t>
            </a:r>
          </a:p>
          <a:p>
            <a:r>
              <a:rPr lang="en-GB" dirty="0" smtClean="0"/>
              <a:t>Achieve value for money for our council tax payers</a:t>
            </a:r>
          </a:p>
          <a:p>
            <a:r>
              <a:rPr lang="en-GB" dirty="0" smtClean="0"/>
              <a:t>Standardisation for Intra and Inter Operability</a:t>
            </a:r>
          </a:p>
          <a:p>
            <a:r>
              <a:rPr lang="en-GB" dirty="0" smtClean="0"/>
              <a:t>Support effective multi agency response</a:t>
            </a:r>
          </a:p>
          <a:p>
            <a:r>
              <a:rPr lang="en-GB" dirty="0" smtClean="0"/>
              <a:t>Reduce development/evaluation workloads/commitment for individual organisations</a:t>
            </a:r>
          </a:p>
          <a:p>
            <a:r>
              <a:rPr lang="en-GB" dirty="0" smtClean="0"/>
              <a:t>Share best practice but avoid costly over specification</a:t>
            </a:r>
          </a:p>
          <a:p>
            <a:r>
              <a:rPr lang="en-GB" dirty="0" smtClean="0"/>
              <a:t>Clarity around future purchasing intentions allowing potential suppliers to understand the market and shape their investments with a degree of certainty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769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Nationally agreed scope and specification</a:t>
            </a:r>
          </a:p>
          <a:p>
            <a:r>
              <a:rPr lang="en-GB" dirty="0" smtClean="0"/>
              <a:t>Six lots to cover key specialist areas </a:t>
            </a:r>
          </a:p>
          <a:p>
            <a:endParaRPr lang="en-GB" dirty="0" smtClean="0"/>
          </a:p>
          <a:p>
            <a:r>
              <a:rPr lang="en-GB" dirty="0" smtClean="0"/>
              <a:t>Six lots: -</a:t>
            </a:r>
          </a:p>
          <a:p>
            <a:pPr lvl="1"/>
            <a:r>
              <a:rPr lang="en-GB" dirty="0" smtClean="0"/>
              <a:t>Lot 1 - CBRN</a:t>
            </a:r>
          </a:p>
          <a:p>
            <a:pPr lvl="1"/>
            <a:r>
              <a:rPr lang="en-GB" dirty="0" smtClean="0"/>
              <a:t>Lot 2 - MTFA</a:t>
            </a:r>
          </a:p>
          <a:p>
            <a:pPr lvl="1"/>
            <a:r>
              <a:rPr lang="en-GB" dirty="0" smtClean="0"/>
              <a:t>Lot 3 - USAR</a:t>
            </a:r>
          </a:p>
          <a:p>
            <a:pPr lvl="1"/>
            <a:r>
              <a:rPr lang="en-GB" dirty="0" smtClean="0"/>
              <a:t>Lot 4 - Wildland</a:t>
            </a:r>
          </a:p>
          <a:p>
            <a:pPr lvl="1"/>
            <a:r>
              <a:rPr lang="en-GB" dirty="0" smtClean="0"/>
              <a:t>Lot 5 - Water Rescue</a:t>
            </a:r>
          </a:p>
          <a:p>
            <a:pPr lvl="1"/>
            <a:r>
              <a:rPr lang="en-GB" dirty="0" smtClean="0"/>
              <a:t>Lot 6 - Generic</a:t>
            </a:r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 smtClean="0"/>
          </a:p>
          <a:p>
            <a:pPr marL="4572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61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341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orary Document" ma:contentTypeID="0x0101002DBA856FC04B4F4D8B9733268299E07C0041FA91C085D5E1468DE74FFBB532577C" ma:contentTypeVersion="4" ma:contentTypeDescription="Deleted 6 months after last edit." ma:contentTypeScope="" ma:versionID="05f76e04874734bddf29e8c09b20528d">
  <xsd:schema xmlns:xsd="http://www.w3.org/2001/XMLSchema" xmlns:xs="http://www.w3.org/2001/XMLSchema" xmlns:p="http://schemas.microsoft.com/office/2006/metadata/properties" xmlns:ns2="e08506e8-2065-4d07-abf9-a3248805d099" xmlns:ns3="a930d16d-cbc5-41ba-a4d3-5f230d60fd9b" targetNamespace="http://schemas.microsoft.com/office/2006/metadata/properties" ma:root="true" ma:fieldsID="c2d4129952d5a8657583751bac1507b0" ns2:_="" ns3:_="">
    <xsd:import namespace="e08506e8-2065-4d07-abf9-a3248805d099"/>
    <xsd:import namespace="a930d16d-cbc5-41ba-a4d3-5f230d60fd9b"/>
    <xsd:element name="properties">
      <xsd:complexType>
        <xsd:sequence>
          <xsd:element name="documentManagement">
            <xsd:complexType>
              <xsd:all>
                <xsd:element ref="ns2:Current_x0020_Version" minOccurs="0"/>
                <xsd:element ref="ns2:Disposal_x0020_Date" minOccurs="0"/>
                <xsd:element ref="ns2:mce665fbcacd47b7b31789e6c76bda74" minOccurs="0"/>
                <xsd:element ref="ns2:TaxCatchAll" minOccurs="0"/>
                <xsd:element ref="ns2:TaxCatchAllLabel" minOccurs="0"/>
                <xsd:element ref="ns2:d0e2fa0f973b4d65963f97c343839189" minOccurs="0"/>
                <xsd:element ref="ns2:j556699d64e4483c88acb74b40141d29" minOccurs="0"/>
                <xsd:element ref="ns2:kfrsCurrentVersion" minOccurs="0"/>
                <xsd:element ref="ns2:kfrsDisposalDate" minOccurs="0"/>
                <xsd:element ref="ns3:kfrsHasCopyDestin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506e8-2065-4d07-abf9-a3248805d099" elementFormDefault="qualified">
    <xsd:import namespace="http://schemas.microsoft.com/office/2006/documentManagement/types"/>
    <xsd:import namespace="http://schemas.microsoft.com/office/infopath/2007/PartnerControls"/>
    <xsd:element name="Current_x0020_Version" ma:index="5" nillable="true" ma:displayName="_OLD_CurrentVersion" ma:description="**** REPLACED BY Current Version ****" ma:hidden="true" ma:internalName="Current_x0020_Version" ma:readOnly="false">
      <xsd:simpleType>
        <xsd:restriction base="dms:Text">
          <xsd:maxLength value="255"/>
        </xsd:restriction>
      </xsd:simpleType>
    </xsd:element>
    <xsd:element name="Disposal_x0020_Date" ma:index="6" nillable="true" ma:displayName="_OLD_DisposalDate" ma:description="**** REPLACED BY Disposal Date ****" ma:format="DateOnly" ma:hidden="true" ma:internalName="Disposal_x0020_Date" ma:readOnly="false">
      <xsd:simpleType>
        <xsd:restriction base="dms:DateTime"/>
      </xsd:simpleType>
    </xsd:element>
    <xsd:element name="mce665fbcacd47b7b31789e6c76bda74" ma:index="8" nillable="true" ma:taxonomy="true" ma:internalName="mce665fbcacd47b7b31789e6c76bda74" ma:taxonomyFieldName="DocumentType" ma:displayName="DocumentType" ma:default="" ma:fieldId="{6ce665fb-cacd-47b7-b317-89e6c76bda74}" ma:sspId="b4d91d33-31c7-47f0-b1df-d1d10c89ca61" ma:termSetId="876672e5-7801-41e6-9b1c-4b1b7dc67e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ed4718c-b336-4658-9588-afcd6cd91de6}" ma:internalName="TaxCatchAll" ma:showField="CatchAllData" ma:web="a930d16d-cbc5-41ba-a4d3-5f230d60fd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ed4718c-b336-4658-9588-afcd6cd91de6}" ma:internalName="TaxCatchAllLabel" ma:readOnly="true" ma:showField="CatchAllDataLabel" ma:web="a930d16d-cbc5-41ba-a4d3-5f230d60fd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e2fa0f973b4d65963f97c343839189" ma:index="12" nillable="true" ma:taxonomy="true" ma:internalName="d0e2fa0f973b4d65963f97c343839189" ma:taxonomyFieldName="Topic" ma:displayName="Topic" ma:default="" ma:fieldId="{d0e2fa0f-973b-4d65-963f-97c343839189}" ma:sspId="b4d91d33-31c7-47f0-b1df-d1d10c89ca61" ma:termSetId="7dd3e761-923b-47fc-9eff-d3d1c4ad3db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56699d64e4483c88acb74b40141d29" ma:index="16" nillable="true" ma:taxonomy="true" ma:internalName="j556699d64e4483c88acb74b40141d29" ma:taxonomyFieldName="RelatedTopics" ma:displayName="RelatedTopics" ma:default="" ma:fieldId="{3556699d-64e4-483c-88ac-b74b40141d29}" ma:taxonomyMulti="true" ma:sspId="b4d91d33-31c7-47f0-b1df-d1d10c89ca61" ma:termSetId="7dd3e761-923b-47fc-9eff-d3d1c4ad3db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rsCurrentVersion" ma:index="18" nillable="true" ma:displayName="Current Version" ma:description="The current version number of the file in SharePoint." ma:internalName="kfrsCurrentVersion" ma:readOnly="true">
      <xsd:simpleType>
        <xsd:restriction base="dms:Text">
          <xsd:maxLength value="255"/>
        </xsd:restriction>
      </xsd:simpleType>
    </xsd:element>
    <xsd:element name="kfrsDisposalDate" ma:index="19" nillable="true" ma:displayName="Disposal Date" ma:description="The date of final and permanent disposal." ma:format="DateOnly" ma:internalName="kfrsDisposal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0d16d-cbc5-41ba-a4d3-5f230d60fd9b" elementFormDefault="qualified">
    <xsd:import namespace="http://schemas.microsoft.com/office/2006/documentManagement/types"/>
    <xsd:import namespace="http://schemas.microsoft.com/office/infopath/2007/PartnerControls"/>
    <xsd:element name="kfrsHasCopyDestinations" ma:index="20" nillable="true" ma:displayName="Copy Destinations" ma:default="0" ma:internalName="kfrsHasCopyDestinations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Temporary Document Item Added</Name>
    <Synchronization>Synchronous</Synchronization>
    <Type>10001</Type>
    <SequenceNumber>151</SequenceNumber>
    <Assembly>KFRS.SP.Farm, Version=1.0.0.0, Culture=neutral, PublicKeyToken=1f2406fe6720bd28</Assembly>
    <Class>KFRS.SP.Farm.CorporateDocumentEventReceiver.CorporateDocumentEventReceiver</Class>
    <Data/>
    <Filter/>
  </Receiver>
  <Receiver>
    <Name>Temporary Document Item Updated</Name>
    <Synchronization>Synchronous</Synchronization>
    <Type>10002</Type>
    <SequenceNumber>152</SequenceNumber>
    <Assembly>KFRS.SP.Farm, Version=1.0.0.0, Culture=neutral, PublicKeyToken=1f2406fe6720bd28</Assembly>
    <Class>KFRS.SP.Farm.CorporateDocumentEventReceiver.CorporateDocumentEventReceiver</Class>
    <Data/>
    <Filter/>
  </Receiver>
</spe:Receivers>
</file>

<file path=customXml/item4.xml><?xml version="1.0" encoding="utf-8"?>
<?mso-contentType ?>
<SharedContentType xmlns="Microsoft.SharePoint.Taxonomy.ContentTypeSync" SourceId="b4d91d33-31c7-47f0-b1df-d1d10c89ca61" ContentTypeId="0x0101002DBA856FC04B4F4D8B9733268299E07C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ce665fbcacd47b7b31789e6c76bda74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a0740b1a-10dc-43d2-9596-bad7b431922c</TermId>
        </TermInfo>
      </Terms>
    </mce665fbcacd47b7b31789e6c76bda74>
    <j556699d64e4483c88acb74b40141d29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Procurement</TermName>
          <TermId xmlns="http://schemas.microsoft.com/office/infopath/2007/PartnerControls">05a9c98b-ee8a-4b33-953b-73bea11f2bd1</TermId>
        </TermInfo>
      </Terms>
    </j556699d64e4483c88acb74b40141d29>
    <d0e2fa0f973b4d65963f97c343839189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Services</TermName>
          <TermId xmlns="http://schemas.microsoft.com/office/infopath/2007/PartnerControls">1144ecee-bf9b-4ad9-9f60-ab970c7d6fb2</TermId>
        </TermInfo>
      </Terms>
    </d0e2fa0f973b4d65963f97c343839189>
    <TaxCatchAll xmlns="e08506e8-2065-4d07-abf9-a3248805d099">
      <Value>10</Value>
      <Value>38</Value>
      <Value>6</Value>
      <Value>16</Value>
    </TaxCatchAll>
    <Disposal_x0020_Date xmlns="e08506e8-2065-4d07-abf9-a3248805d099" xsi:nil="true"/>
    <Current_x0020_Version xmlns="e08506e8-2065-4d07-abf9-a3248805d099" xsi:nil="true"/>
    <kfrsCurrentVersion xmlns="e08506e8-2065-4d07-abf9-a3248805d099">0.2</kfrsCurrentVersion>
    <kfrsDisposalDate xmlns="e08506e8-2065-4d07-abf9-a3248805d099" xsi:nil="true"/>
  </documentManagement>
</p:properties>
</file>

<file path=customXml/itemProps1.xml><?xml version="1.0" encoding="utf-8"?>
<ds:datastoreItem xmlns:ds="http://schemas.openxmlformats.org/officeDocument/2006/customXml" ds:itemID="{E2278401-B329-4201-AEB9-B7883623D11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14A29EE5-F04C-4668-9FEE-169656DC8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8506e8-2065-4d07-abf9-a3248805d099"/>
    <ds:schemaRef ds:uri="a930d16d-cbc5-41ba-a4d3-5f230d60fd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5E3EF4-34B6-4808-9CAB-7A549D441D5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5492470-3836-48B2-90DB-20FCB7C51F6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4895BDA0-3DEA-4C27-9E32-2749FECE8154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F6799307-37CE-4C22-A167-772EC7AE5F7C}">
  <ds:schemaRefs>
    <ds:schemaRef ds:uri="http://purl.org/dc/terms/"/>
    <ds:schemaRef ds:uri="http://schemas.microsoft.com/office/2006/documentManagement/types"/>
    <ds:schemaRef ds:uri="http://purl.org/dc/dcmitype/"/>
    <ds:schemaRef ds:uri="a930d16d-cbc5-41ba-a4d3-5f230d60fd9b"/>
    <ds:schemaRef ds:uri="http://purl.org/dc/elements/1.1/"/>
    <ds:schemaRef ds:uri="http://schemas.microsoft.com/office/2006/metadata/properties"/>
    <ds:schemaRef ds:uri="e08506e8-2065-4d07-abf9-a3248805d099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8053</TotalTime>
  <Words>246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Franklin Gothic Medium</vt:lpstr>
      <vt:lpstr>Wingdings</vt:lpstr>
      <vt:lpstr>Wingdings 2</vt:lpstr>
      <vt:lpstr>Grid</vt:lpstr>
      <vt:lpstr>PowerPoint Presentation</vt:lpstr>
      <vt:lpstr>AGENDA</vt:lpstr>
      <vt:lpstr>BACKGROUND</vt:lpstr>
      <vt:lpstr>WHY</vt:lpstr>
      <vt:lpstr>Scope</vt:lpstr>
      <vt:lpstr>Questions?</vt:lpstr>
    </vt:vector>
  </TitlesOfParts>
  <Company>Kent Fire &amp; Rescue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Technical Requirements 160126</dc:title>
  <dc:creator>Egan Brett</dc:creator>
  <cp:lastModifiedBy>Smith, David (Procurement)</cp:lastModifiedBy>
  <cp:revision>214</cp:revision>
  <cp:lastPrinted>2015-03-03T22:04:13Z</cp:lastPrinted>
  <dcterms:created xsi:type="dcterms:W3CDTF">2014-10-27T10:45:25Z</dcterms:created>
  <dcterms:modified xsi:type="dcterms:W3CDTF">2019-02-21T12:56:33Z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/Creator (Section)">
    <vt:lpwstr>procurement</vt:lpwstr>
  </property>
  <property fmtid="{D5CDD505-2E9C-101B-9397-08002B2CF9AE}" pid="3" name="Description0">
    <vt:lpwstr>Presentation </vt:lpwstr>
  </property>
  <property fmtid="{D5CDD505-2E9C-101B-9397-08002B2CF9AE}" pid="4" name="Document Type">
    <vt:lpwstr>Contract</vt:lpwstr>
  </property>
  <property fmtid="{D5CDD505-2E9C-101B-9397-08002B2CF9AE}" pid="5" name="Review Date">
    <vt:lpwstr>2015-04-27T00:00:00Z</vt:lpwstr>
  </property>
  <property fmtid="{D5CDD505-2E9C-101B-9397-08002B2CF9AE}" pid="6" name="Expiry Period">
    <vt:lpwstr>90</vt:lpwstr>
  </property>
  <property fmtid="{D5CDD505-2E9C-101B-9397-08002B2CF9AE}" pid="7" name="ContentTypeId">
    <vt:lpwstr>0x0101002DBA856FC04B4F4D8B9733268299E07C0041FA91C085D5E1468DE74FFBB532577C</vt:lpwstr>
  </property>
  <property fmtid="{D5CDD505-2E9C-101B-9397-08002B2CF9AE}" pid="8" name="Topic">
    <vt:lpwstr>16;#Operational Services|1144ecee-bf9b-4ad9-9f60-ab970c7d6fb2</vt:lpwstr>
  </property>
  <property fmtid="{D5CDD505-2E9C-101B-9397-08002B2CF9AE}" pid="9" name="DocumentType">
    <vt:lpwstr>6;#Presentation|a0740b1a-10dc-43d2-9596-bad7b431922c</vt:lpwstr>
  </property>
  <property fmtid="{D5CDD505-2E9C-101B-9397-08002B2CF9AE}" pid="10" name="RelatedTopics">
    <vt:lpwstr>10;#Procurement|05a9c98b-ee8a-4b33-953b-73bea11f2bd1</vt:lpwstr>
  </property>
  <property fmtid="{D5CDD505-2E9C-101B-9397-08002B2CF9AE}" pid="11" name="Local Topic">
    <vt:lpwstr>38;#Presentations|5a7e715d-ce19-4bf2-a7a3-85982a463af1</vt:lpwstr>
  </property>
</Properties>
</file>