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8" r:id="rId4"/>
    <p:sldMasterId id="2147483690" r:id="rId5"/>
    <p:sldMasterId id="2147483708" r:id="rId6"/>
  </p:sldMasterIdLst>
  <p:notesMasterIdLst>
    <p:notesMasterId r:id="rId52"/>
  </p:notesMasterIdLst>
  <p:sldIdLst>
    <p:sldId id="258" r:id="rId7"/>
    <p:sldId id="277" r:id="rId8"/>
    <p:sldId id="455" r:id="rId9"/>
    <p:sldId id="357" r:id="rId10"/>
    <p:sldId id="576" r:id="rId11"/>
    <p:sldId id="704" r:id="rId12"/>
    <p:sldId id="707" r:id="rId13"/>
    <p:sldId id="727" r:id="rId14"/>
    <p:sldId id="274" r:id="rId15"/>
    <p:sldId id="668" r:id="rId16"/>
    <p:sldId id="710" r:id="rId17"/>
    <p:sldId id="726" r:id="rId18"/>
    <p:sldId id="396" r:id="rId19"/>
    <p:sldId id="725" r:id="rId20"/>
    <p:sldId id="724" r:id="rId21"/>
    <p:sldId id="719" r:id="rId22"/>
    <p:sldId id="720" r:id="rId23"/>
    <p:sldId id="721" r:id="rId24"/>
    <p:sldId id="728" r:id="rId25"/>
    <p:sldId id="708" r:id="rId26"/>
    <p:sldId id="722" r:id="rId27"/>
    <p:sldId id="278" r:id="rId28"/>
    <p:sldId id="261" r:id="rId29"/>
    <p:sldId id="268" r:id="rId30"/>
    <p:sldId id="270" r:id="rId31"/>
    <p:sldId id="272" r:id="rId32"/>
    <p:sldId id="276" r:id="rId33"/>
    <p:sldId id="267" r:id="rId34"/>
    <p:sldId id="265" r:id="rId35"/>
    <p:sldId id="273" r:id="rId36"/>
    <p:sldId id="275" r:id="rId37"/>
    <p:sldId id="264" r:id="rId38"/>
    <p:sldId id="271" r:id="rId39"/>
    <p:sldId id="332" r:id="rId40"/>
    <p:sldId id="410" r:id="rId41"/>
    <p:sldId id="446" r:id="rId42"/>
    <p:sldId id="451" r:id="rId43"/>
    <p:sldId id="447" r:id="rId44"/>
    <p:sldId id="448" r:id="rId45"/>
    <p:sldId id="453" r:id="rId46"/>
    <p:sldId id="434" r:id="rId47"/>
    <p:sldId id="445" r:id="rId48"/>
    <p:sldId id="450" r:id="rId49"/>
    <p:sldId id="449" r:id="rId50"/>
    <p:sldId id="45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7EF2F-E865-444B-BA80-95F0695E2DC5}" v="2" dt="2024-06-12T16:42:37.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1478" y="62"/>
      </p:cViewPr>
      <p:guideLst/>
    </p:cSldViewPr>
  </p:slideViewPr>
  <p:notesTextViewPr>
    <p:cViewPr>
      <p:scale>
        <a:sx n="1" d="1"/>
        <a:sy n="1" d="1"/>
      </p:scale>
      <p:origin x="0" y="0"/>
    </p:cViewPr>
  </p:notesTextViewPr>
  <p:notesViewPr>
    <p:cSldViewPr snapToGrid="0">
      <p:cViewPr varScale="1">
        <p:scale>
          <a:sx n="53" d="100"/>
          <a:sy n="53" d="100"/>
        </p:scale>
        <p:origin x="3413"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worcestershirecc-my.sharepoint.com/personal/pdavies2_worcestershire_gov_uk/Documents/Commissioning%20Manager/Minor%20adaptations/PIL%20Board.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baseline="0" dirty="0"/>
              <a:t>Types of minor Adaptations completed 2023-24</a:t>
            </a:r>
          </a:p>
        </c:rich>
      </c:tx>
      <c:layout>
        <c:manualLayout>
          <c:xMode val="edge"/>
          <c:yMode val="edge"/>
          <c:x val="0.1048224701079031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'Job Types'!$B$1</c:f>
              <c:strCache>
                <c:ptCount val="1"/>
                <c:pt idx="0">
                  <c:v>2023 - 24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'Job Types'!$A$2:$A$11</c:f>
              <c:strCache>
                <c:ptCount val="10"/>
                <c:pt idx="0">
                  <c:v>Grab Rails</c:v>
                </c:pt>
                <c:pt idx="1">
                  <c:v>Banister Rails</c:v>
                </c:pt>
                <c:pt idx="2">
                  <c:v>Galvanised Rails</c:v>
                </c:pt>
                <c:pt idx="3">
                  <c:v>Key Safes</c:v>
                </c:pt>
                <c:pt idx="4">
                  <c:v>Half Steps</c:v>
                </c:pt>
                <c:pt idx="5">
                  <c:v>Minor Adapts Misc</c:v>
                </c:pt>
                <c:pt idx="6">
                  <c:v>Newel Rails</c:v>
                </c:pt>
                <c:pt idx="7">
                  <c:v>Fixed Shower Seat</c:v>
                </c:pt>
                <c:pt idx="8">
                  <c:v>Drop Down Rails</c:v>
                </c:pt>
                <c:pt idx="9">
                  <c:v>Floor To Ceiling Pole</c:v>
                </c:pt>
              </c:strCache>
            </c:strRef>
          </c:cat>
          <c:val>
            <c:numRef>
              <c:f>'Job Types'!$B$2:$B$11</c:f>
              <c:numCache>
                <c:formatCode>General</c:formatCode>
                <c:ptCount val="10"/>
                <c:pt idx="0">
                  <c:v>2244</c:v>
                </c:pt>
                <c:pt idx="1">
                  <c:v>1496</c:v>
                </c:pt>
                <c:pt idx="2">
                  <c:v>678</c:v>
                </c:pt>
                <c:pt idx="3">
                  <c:v>163</c:v>
                </c:pt>
                <c:pt idx="4">
                  <c:v>96</c:v>
                </c:pt>
                <c:pt idx="5">
                  <c:v>76</c:v>
                </c:pt>
                <c:pt idx="6">
                  <c:v>55</c:v>
                </c:pt>
                <c:pt idx="7">
                  <c:v>50</c:v>
                </c:pt>
                <c:pt idx="8">
                  <c:v>37</c:v>
                </c:pt>
                <c:pt idx="9">
                  <c:v>10</c:v>
                </c:pt>
              </c:numCache>
            </c:numRef>
          </c:val>
          <c:extLst>
            <c:ext xmlns:c16="http://schemas.microsoft.com/office/drawing/2014/chart" uri="{C3380CC4-5D6E-409C-BE32-E72D297353CC}">
              <c16:uniqueId val="{00000000-FDF9-4E18-BB9F-0C7EBA57D43A}"/>
            </c:ext>
          </c:extLst>
        </c:ser>
        <c:dLbls>
          <c:showLegendKey val="0"/>
          <c:showVal val="0"/>
          <c:showCatName val="0"/>
          <c:showSerName val="0"/>
          <c:showPercent val="0"/>
          <c:showBubbleSize val="0"/>
        </c:dLbls>
        <c:gapWidth val="150"/>
        <c:overlap val="100"/>
        <c:axId val="1472242447"/>
        <c:axId val="935917007"/>
      </c:barChart>
      <c:catAx>
        <c:axId val="147224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5917007"/>
        <c:crosses val="autoZero"/>
        <c:auto val="1"/>
        <c:lblAlgn val="ctr"/>
        <c:lblOffset val="100"/>
        <c:noMultiLvlLbl val="0"/>
      </c:catAx>
      <c:valAx>
        <c:axId val="93591700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72242447"/>
        <c:crosses val="autoZero"/>
        <c:crossBetween val="between"/>
        <c:majorUnit val="4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t>Referrals received from April</a:t>
            </a:r>
            <a:r>
              <a:rPr lang="en-US" sz="2000" b="1" baseline="0" dirty="0"/>
              <a:t> 2020</a:t>
            </a:r>
            <a:r>
              <a:rPr lang="en-US" sz="2000" b="1" dirty="0"/>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Sheet1!$A$1:$P$1</c:f>
              <c:strCache>
                <c:ptCount val="16"/>
                <c:pt idx="0">
                  <c:v>2020/21 Q1</c:v>
                </c:pt>
                <c:pt idx="1">
                  <c:v>2020/21 Q2</c:v>
                </c:pt>
                <c:pt idx="2">
                  <c:v>2020/21 Q3</c:v>
                </c:pt>
                <c:pt idx="3">
                  <c:v>2020/21 Q4</c:v>
                </c:pt>
                <c:pt idx="4">
                  <c:v>2021/22 Q1</c:v>
                </c:pt>
                <c:pt idx="5">
                  <c:v>2021/22 Q2</c:v>
                </c:pt>
                <c:pt idx="6">
                  <c:v>2021/22 Q3</c:v>
                </c:pt>
                <c:pt idx="7">
                  <c:v>2021/22 Q4</c:v>
                </c:pt>
                <c:pt idx="8">
                  <c:v>2022/23 Q1</c:v>
                </c:pt>
                <c:pt idx="9">
                  <c:v>2022/23 Q2</c:v>
                </c:pt>
                <c:pt idx="10">
                  <c:v>2022/23 Q3</c:v>
                </c:pt>
                <c:pt idx="11">
                  <c:v>2022/23 Q4</c:v>
                </c:pt>
                <c:pt idx="12">
                  <c:v>2023/24 Q1</c:v>
                </c:pt>
                <c:pt idx="13">
                  <c:v>2023/24 Q2</c:v>
                </c:pt>
                <c:pt idx="14">
                  <c:v>2023/24 Q3</c:v>
                </c:pt>
                <c:pt idx="15">
                  <c:v>2023/24 Q4</c:v>
                </c:pt>
              </c:strCache>
            </c:strRef>
          </c:cat>
          <c:val>
            <c:numRef>
              <c:f>Sheet1!$A$2:$P$2</c:f>
              <c:numCache>
                <c:formatCode>General</c:formatCode>
                <c:ptCount val="16"/>
                <c:pt idx="0">
                  <c:v>530</c:v>
                </c:pt>
                <c:pt idx="1">
                  <c:v>608</c:v>
                </c:pt>
                <c:pt idx="2">
                  <c:v>663</c:v>
                </c:pt>
                <c:pt idx="3">
                  <c:v>522</c:v>
                </c:pt>
                <c:pt idx="4">
                  <c:v>533</c:v>
                </c:pt>
                <c:pt idx="5">
                  <c:v>550</c:v>
                </c:pt>
                <c:pt idx="6">
                  <c:v>534</c:v>
                </c:pt>
                <c:pt idx="7">
                  <c:v>513</c:v>
                </c:pt>
                <c:pt idx="8">
                  <c:v>547</c:v>
                </c:pt>
                <c:pt idx="9">
                  <c:v>539</c:v>
                </c:pt>
                <c:pt idx="10">
                  <c:v>496</c:v>
                </c:pt>
                <c:pt idx="11">
                  <c:v>536</c:v>
                </c:pt>
                <c:pt idx="12">
                  <c:v>582</c:v>
                </c:pt>
                <c:pt idx="13">
                  <c:v>480</c:v>
                </c:pt>
                <c:pt idx="14">
                  <c:v>547</c:v>
                </c:pt>
                <c:pt idx="15">
                  <c:v>580</c:v>
                </c:pt>
              </c:numCache>
            </c:numRef>
          </c:val>
          <c:smooth val="0"/>
          <c:extLst>
            <c:ext xmlns:c16="http://schemas.microsoft.com/office/drawing/2014/chart" uri="{C3380CC4-5D6E-409C-BE32-E72D297353CC}">
              <c16:uniqueId val="{00000000-9130-4F16-B34D-B1F7B5B53C88}"/>
            </c:ext>
          </c:extLst>
        </c:ser>
        <c:dLbls>
          <c:showLegendKey val="0"/>
          <c:showVal val="0"/>
          <c:showCatName val="0"/>
          <c:showSerName val="0"/>
          <c:showPercent val="0"/>
          <c:showBubbleSize val="0"/>
        </c:dLbls>
        <c:smooth val="0"/>
        <c:axId val="153070304"/>
        <c:axId val="153070784"/>
      </c:lineChart>
      <c:catAx>
        <c:axId val="15307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0784"/>
        <c:crosses val="autoZero"/>
        <c:auto val="1"/>
        <c:lblAlgn val="ctr"/>
        <c:lblOffset val="100"/>
        <c:noMultiLvlLbl val="0"/>
      </c:catAx>
      <c:valAx>
        <c:axId val="153070784"/>
        <c:scaling>
          <c:orientation val="minMax"/>
          <c:min val="3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5307030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2000" b="1"/>
              <a:t>Minor adaptations</a:t>
            </a:r>
            <a:r>
              <a:rPr lang="en-GB" sz="2000" b="1" baseline="0"/>
              <a:t> completed from April 2020</a:t>
            </a:r>
            <a:endParaRPr lang="en-GB" sz="20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Sheet2!$A$1:$P$1</c:f>
              <c:strCache>
                <c:ptCount val="16"/>
                <c:pt idx="0">
                  <c:v>2020/21 Q1</c:v>
                </c:pt>
                <c:pt idx="1">
                  <c:v>2020/21 Q2</c:v>
                </c:pt>
                <c:pt idx="2">
                  <c:v>2020/21 Q3</c:v>
                </c:pt>
                <c:pt idx="3">
                  <c:v>2020/21 Q4</c:v>
                </c:pt>
                <c:pt idx="4">
                  <c:v>2021/22 Q1</c:v>
                </c:pt>
                <c:pt idx="5">
                  <c:v>2021/22 Q2</c:v>
                </c:pt>
                <c:pt idx="6">
                  <c:v>2021/22 Q3</c:v>
                </c:pt>
                <c:pt idx="7">
                  <c:v>2021/22 Q4</c:v>
                </c:pt>
                <c:pt idx="8">
                  <c:v>2022/23 Q1</c:v>
                </c:pt>
                <c:pt idx="9">
                  <c:v>2022/23 Q2</c:v>
                </c:pt>
                <c:pt idx="10">
                  <c:v>2022/23 Q3</c:v>
                </c:pt>
                <c:pt idx="11">
                  <c:v>2022/23 Q4</c:v>
                </c:pt>
                <c:pt idx="12">
                  <c:v>2023/24 Q1</c:v>
                </c:pt>
                <c:pt idx="13">
                  <c:v>2023/24 Q2</c:v>
                </c:pt>
                <c:pt idx="14">
                  <c:v>2023/24 Q3</c:v>
                </c:pt>
                <c:pt idx="15">
                  <c:v>2023/24 Q4</c:v>
                </c:pt>
              </c:strCache>
            </c:strRef>
          </c:cat>
          <c:val>
            <c:numRef>
              <c:f>Sheet2!$A$2:$P$2</c:f>
              <c:numCache>
                <c:formatCode>General</c:formatCode>
                <c:ptCount val="16"/>
                <c:pt idx="0">
                  <c:v>1194</c:v>
                </c:pt>
                <c:pt idx="1">
                  <c:v>1318</c:v>
                </c:pt>
                <c:pt idx="2">
                  <c:v>1396</c:v>
                </c:pt>
                <c:pt idx="3">
                  <c:v>1327</c:v>
                </c:pt>
                <c:pt idx="4">
                  <c:v>1550</c:v>
                </c:pt>
                <c:pt idx="5">
                  <c:v>1477</c:v>
                </c:pt>
                <c:pt idx="6">
                  <c:v>1621</c:v>
                </c:pt>
                <c:pt idx="7">
                  <c:v>1446</c:v>
                </c:pt>
                <c:pt idx="8">
                  <c:v>1369</c:v>
                </c:pt>
                <c:pt idx="9">
                  <c:v>1383</c:v>
                </c:pt>
                <c:pt idx="10">
                  <c:v>1465</c:v>
                </c:pt>
                <c:pt idx="11">
                  <c:v>1362</c:v>
                </c:pt>
                <c:pt idx="12">
                  <c:v>1189</c:v>
                </c:pt>
                <c:pt idx="13">
                  <c:v>1336</c:v>
                </c:pt>
                <c:pt idx="14">
                  <c:v>1482</c:v>
                </c:pt>
                <c:pt idx="15">
                  <c:v>1417</c:v>
                </c:pt>
              </c:numCache>
            </c:numRef>
          </c:val>
          <c:smooth val="0"/>
          <c:extLst>
            <c:ext xmlns:c16="http://schemas.microsoft.com/office/drawing/2014/chart" uri="{C3380CC4-5D6E-409C-BE32-E72D297353CC}">
              <c16:uniqueId val="{00000000-3FBE-4D54-851C-6495D4B54E26}"/>
            </c:ext>
          </c:extLst>
        </c:ser>
        <c:dLbls>
          <c:showLegendKey val="0"/>
          <c:showVal val="0"/>
          <c:showCatName val="0"/>
          <c:showSerName val="0"/>
          <c:showPercent val="0"/>
          <c:showBubbleSize val="0"/>
        </c:dLbls>
        <c:smooth val="0"/>
        <c:axId val="252391440"/>
        <c:axId val="252392400"/>
      </c:lineChart>
      <c:catAx>
        <c:axId val="25239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2392400"/>
        <c:crosses val="autoZero"/>
        <c:auto val="1"/>
        <c:lblAlgn val="ctr"/>
        <c:lblOffset val="100"/>
        <c:noMultiLvlLbl val="0"/>
      </c:catAx>
      <c:valAx>
        <c:axId val="252392400"/>
        <c:scaling>
          <c:orientation val="minMax"/>
          <c:min val="1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52391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F78D7-2DD1-47E4-9E33-2A5E018E071D}" type="datetimeFigureOut">
              <a:rPr lang="en-GB" smtClean="0"/>
              <a:t>12/06/2024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8105D-7401-482D-A132-F9C49E2DEEFF}" type="slidenum">
              <a:rPr lang="en-GB" smtClean="0"/>
              <a:t>‹#›</a:t>
            </a:fld>
            <a:endParaRPr lang="en-GB"/>
          </a:p>
        </p:txBody>
      </p:sp>
    </p:spTree>
    <p:extLst>
      <p:ext uri="{BB962C8B-B14F-4D97-AF65-F5344CB8AC3E}">
        <p14:creationId xmlns:p14="http://schemas.microsoft.com/office/powerpoint/2010/main" val="216185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8105D-7401-482D-A132-F9C49E2DEE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36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923D-623E-42CC-A59C-46A73E040D6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21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11</a:t>
            </a:fld>
            <a:endParaRPr lang="en-GB"/>
          </a:p>
        </p:txBody>
      </p:sp>
    </p:spTree>
    <p:extLst>
      <p:ext uri="{BB962C8B-B14F-4D97-AF65-F5344CB8AC3E}">
        <p14:creationId xmlns:p14="http://schemas.microsoft.com/office/powerpoint/2010/main" val="79840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12</a:t>
            </a:fld>
            <a:endParaRPr lang="en-GB"/>
          </a:p>
        </p:txBody>
      </p:sp>
    </p:spTree>
    <p:extLst>
      <p:ext uri="{BB962C8B-B14F-4D97-AF65-F5344CB8AC3E}">
        <p14:creationId xmlns:p14="http://schemas.microsoft.com/office/powerpoint/2010/main" val="71999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13</a:t>
            </a:fld>
            <a:endParaRPr lang="en-GB"/>
          </a:p>
        </p:txBody>
      </p:sp>
    </p:spTree>
    <p:extLst>
      <p:ext uri="{BB962C8B-B14F-4D97-AF65-F5344CB8AC3E}">
        <p14:creationId xmlns:p14="http://schemas.microsoft.com/office/powerpoint/2010/main" val="408728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14</a:t>
            </a:fld>
            <a:endParaRPr lang="en-GB"/>
          </a:p>
        </p:txBody>
      </p:sp>
    </p:spTree>
    <p:extLst>
      <p:ext uri="{BB962C8B-B14F-4D97-AF65-F5344CB8AC3E}">
        <p14:creationId xmlns:p14="http://schemas.microsoft.com/office/powerpoint/2010/main" val="1738531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15</a:t>
            </a:fld>
            <a:endParaRPr lang="en-GB"/>
          </a:p>
        </p:txBody>
      </p:sp>
    </p:spTree>
    <p:extLst>
      <p:ext uri="{BB962C8B-B14F-4D97-AF65-F5344CB8AC3E}">
        <p14:creationId xmlns:p14="http://schemas.microsoft.com/office/powerpoint/2010/main" val="904306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20890-3E6B-4706-B041-688877A8C3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41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17</a:t>
            </a:fld>
            <a:endParaRPr lang="en-GB"/>
          </a:p>
        </p:txBody>
      </p:sp>
    </p:spTree>
    <p:extLst>
      <p:ext uri="{BB962C8B-B14F-4D97-AF65-F5344CB8AC3E}">
        <p14:creationId xmlns:p14="http://schemas.microsoft.com/office/powerpoint/2010/main" val="346546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20890-3E6B-4706-B041-688877A8C3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169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19</a:t>
            </a:fld>
            <a:endParaRPr lang="en-GB"/>
          </a:p>
        </p:txBody>
      </p:sp>
    </p:spTree>
    <p:extLst>
      <p:ext uri="{BB962C8B-B14F-4D97-AF65-F5344CB8AC3E}">
        <p14:creationId xmlns:p14="http://schemas.microsoft.com/office/powerpoint/2010/main" val="41188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2</a:t>
            </a:fld>
            <a:endParaRPr lang="en-GB"/>
          </a:p>
        </p:txBody>
      </p:sp>
    </p:spTree>
    <p:extLst>
      <p:ext uri="{BB962C8B-B14F-4D97-AF65-F5344CB8AC3E}">
        <p14:creationId xmlns:p14="http://schemas.microsoft.com/office/powerpoint/2010/main" val="261438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20</a:t>
            </a:fld>
            <a:endParaRPr lang="en-GB"/>
          </a:p>
        </p:txBody>
      </p:sp>
    </p:spTree>
    <p:extLst>
      <p:ext uri="{BB962C8B-B14F-4D97-AF65-F5344CB8AC3E}">
        <p14:creationId xmlns:p14="http://schemas.microsoft.com/office/powerpoint/2010/main" val="76956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923D-623E-42CC-A59C-46A73E040D6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32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22</a:t>
            </a:fld>
            <a:endParaRPr lang="en-GB"/>
          </a:p>
        </p:txBody>
      </p:sp>
    </p:spTree>
    <p:extLst>
      <p:ext uri="{BB962C8B-B14F-4D97-AF65-F5344CB8AC3E}">
        <p14:creationId xmlns:p14="http://schemas.microsoft.com/office/powerpoint/2010/main" val="195336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23</a:t>
            </a:fld>
            <a:endParaRPr lang="en-GB"/>
          </a:p>
        </p:txBody>
      </p:sp>
    </p:spTree>
    <p:extLst>
      <p:ext uri="{BB962C8B-B14F-4D97-AF65-F5344CB8AC3E}">
        <p14:creationId xmlns:p14="http://schemas.microsoft.com/office/powerpoint/2010/main" val="2924632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24</a:t>
            </a:fld>
            <a:endParaRPr lang="en-GB"/>
          </a:p>
        </p:txBody>
      </p:sp>
    </p:spTree>
    <p:extLst>
      <p:ext uri="{BB962C8B-B14F-4D97-AF65-F5344CB8AC3E}">
        <p14:creationId xmlns:p14="http://schemas.microsoft.com/office/powerpoint/2010/main" val="3433355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25</a:t>
            </a:fld>
            <a:endParaRPr lang="en-GB"/>
          </a:p>
        </p:txBody>
      </p:sp>
    </p:spTree>
    <p:extLst>
      <p:ext uri="{BB962C8B-B14F-4D97-AF65-F5344CB8AC3E}">
        <p14:creationId xmlns:p14="http://schemas.microsoft.com/office/powerpoint/2010/main" val="4046863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26</a:t>
            </a:fld>
            <a:endParaRPr lang="en-GB"/>
          </a:p>
        </p:txBody>
      </p:sp>
    </p:spTree>
    <p:extLst>
      <p:ext uri="{BB962C8B-B14F-4D97-AF65-F5344CB8AC3E}">
        <p14:creationId xmlns:p14="http://schemas.microsoft.com/office/powerpoint/2010/main" val="1154194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27</a:t>
            </a:fld>
            <a:endParaRPr lang="en-GB"/>
          </a:p>
        </p:txBody>
      </p:sp>
    </p:spTree>
    <p:extLst>
      <p:ext uri="{BB962C8B-B14F-4D97-AF65-F5344CB8AC3E}">
        <p14:creationId xmlns:p14="http://schemas.microsoft.com/office/powerpoint/2010/main" val="1066325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28</a:t>
            </a:fld>
            <a:endParaRPr lang="en-GB"/>
          </a:p>
        </p:txBody>
      </p:sp>
    </p:spTree>
    <p:extLst>
      <p:ext uri="{BB962C8B-B14F-4D97-AF65-F5344CB8AC3E}">
        <p14:creationId xmlns:p14="http://schemas.microsoft.com/office/powerpoint/2010/main" val="2674543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29</a:t>
            </a:fld>
            <a:endParaRPr lang="en-GB"/>
          </a:p>
        </p:txBody>
      </p:sp>
    </p:spTree>
    <p:extLst>
      <p:ext uri="{BB962C8B-B14F-4D97-AF65-F5344CB8AC3E}">
        <p14:creationId xmlns:p14="http://schemas.microsoft.com/office/powerpoint/2010/main" val="112479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923D-623E-42CC-A59C-46A73E040D6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788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30</a:t>
            </a:fld>
            <a:endParaRPr lang="en-GB"/>
          </a:p>
        </p:txBody>
      </p:sp>
    </p:spTree>
    <p:extLst>
      <p:ext uri="{BB962C8B-B14F-4D97-AF65-F5344CB8AC3E}">
        <p14:creationId xmlns:p14="http://schemas.microsoft.com/office/powerpoint/2010/main" val="167383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121"/>
            <a:ext cx="5486400" cy="3600450"/>
          </a:xfrm>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31</a:t>
            </a:fld>
            <a:endParaRPr lang="en-GB"/>
          </a:p>
        </p:txBody>
      </p:sp>
    </p:spTree>
    <p:extLst>
      <p:ext uri="{BB962C8B-B14F-4D97-AF65-F5344CB8AC3E}">
        <p14:creationId xmlns:p14="http://schemas.microsoft.com/office/powerpoint/2010/main" val="2554824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5095" marR="234950">
              <a:lnSpc>
                <a:spcPct val="110000"/>
              </a:lnSpc>
              <a:spcBef>
                <a:spcPts val="710"/>
              </a:spcBef>
              <a:spcAft>
                <a:spcPts val="0"/>
              </a:spcAft>
            </a:pPr>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32</a:t>
            </a:fld>
            <a:endParaRPr lang="en-GB"/>
          </a:p>
        </p:txBody>
      </p:sp>
    </p:spTree>
    <p:extLst>
      <p:ext uri="{BB962C8B-B14F-4D97-AF65-F5344CB8AC3E}">
        <p14:creationId xmlns:p14="http://schemas.microsoft.com/office/powerpoint/2010/main" val="3048464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D8105D-7401-482D-A132-F9C49E2DEEFF}" type="slidenum">
              <a:rPr lang="en-GB" smtClean="0"/>
              <a:t>33</a:t>
            </a:fld>
            <a:endParaRPr lang="en-GB"/>
          </a:p>
        </p:txBody>
      </p:sp>
    </p:spTree>
    <p:extLst>
      <p:ext uri="{BB962C8B-B14F-4D97-AF65-F5344CB8AC3E}">
        <p14:creationId xmlns:p14="http://schemas.microsoft.com/office/powerpoint/2010/main" val="1143219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34</a:t>
            </a:fld>
            <a:endParaRPr lang="en-GB"/>
          </a:p>
        </p:txBody>
      </p:sp>
    </p:spTree>
    <p:extLst>
      <p:ext uri="{BB962C8B-B14F-4D97-AF65-F5344CB8AC3E}">
        <p14:creationId xmlns:p14="http://schemas.microsoft.com/office/powerpoint/2010/main" val="381358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35</a:t>
            </a:fld>
            <a:endParaRPr lang="en-GB"/>
          </a:p>
        </p:txBody>
      </p:sp>
    </p:spTree>
    <p:extLst>
      <p:ext uri="{BB962C8B-B14F-4D97-AF65-F5344CB8AC3E}">
        <p14:creationId xmlns:p14="http://schemas.microsoft.com/office/powerpoint/2010/main" val="21788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36</a:t>
            </a:fld>
            <a:endParaRPr lang="en-GB"/>
          </a:p>
        </p:txBody>
      </p:sp>
    </p:spTree>
    <p:extLst>
      <p:ext uri="{BB962C8B-B14F-4D97-AF65-F5344CB8AC3E}">
        <p14:creationId xmlns:p14="http://schemas.microsoft.com/office/powerpoint/2010/main" val="2705984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38</a:t>
            </a:fld>
            <a:endParaRPr lang="en-GB"/>
          </a:p>
        </p:txBody>
      </p:sp>
    </p:spTree>
    <p:extLst>
      <p:ext uri="{BB962C8B-B14F-4D97-AF65-F5344CB8AC3E}">
        <p14:creationId xmlns:p14="http://schemas.microsoft.com/office/powerpoint/2010/main" val="1221217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39</a:t>
            </a:fld>
            <a:endParaRPr lang="en-GB"/>
          </a:p>
        </p:txBody>
      </p:sp>
    </p:spTree>
    <p:extLst>
      <p:ext uri="{BB962C8B-B14F-4D97-AF65-F5344CB8AC3E}">
        <p14:creationId xmlns:p14="http://schemas.microsoft.com/office/powerpoint/2010/main" val="7444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41</a:t>
            </a:fld>
            <a:endParaRPr lang="en-GB"/>
          </a:p>
        </p:txBody>
      </p:sp>
    </p:spTree>
    <p:extLst>
      <p:ext uri="{BB962C8B-B14F-4D97-AF65-F5344CB8AC3E}">
        <p14:creationId xmlns:p14="http://schemas.microsoft.com/office/powerpoint/2010/main" val="66735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a:t>
            </a:fld>
            <a:endParaRPr lang="en-GB"/>
          </a:p>
        </p:txBody>
      </p:sp>
    </p:spTree>
    <p:extLst>
      <p:ext uri="{BB962C8B-B14F-4D97-AF65-F5344CB8AC3E}">
        <p14:creationId xmlns:p14="http://schemas.microsoft.com/office/powerpoint/2010/main" val="3099804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42</a:t>
            </a:fld>
            <a:endParaRPr lang="en-GB"/>
          </a:p>
        </p:txBody>
      </p:sp>
    </p:spTree>
    <p:extLst>
      <p:ext uri="{BB962C8B-B14F-4D97-AF65-F5344CB8AC3E}">
        <p14:creationId xmlns:p14="http://schemas.microsoft.com/office/powerpoint/2010/main" val="2245730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43</a:t>
            </a:fld>
            <a:endParaRPr lang="en-GB"/>
          </a:p>
        </p:txBody>
      </p:sp>
    </p:spTree>
    <p:extLst>
      <p:ext uri="{BB962C8B-B14F-4D97-AF65-F5344CB8AC3E}">
        <p14:creationId xmlns:p14="http://schemas.microsoft.com/office/powerpoint/2010/main" val="3512104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44</a:t>
            </a:fld>
            <a:endParaRPr lang="en-GB"/>
          </a:p>
        </p:txBody>
      </p:sp>
    </p:spTree>
    <p:extLst>
      <p:ext uri="{BB962C8B-B14F-4D97-AF65-F5344CB8AC3E}">
        <p14:creationId xmlns:p14="http://schemas.microsoft.com/office/powerpoint/2010/main" val="322737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45</a:t>
            </a:fld>
            <a:endParaRPr lang="en-GB"/>
          </a:p>
        </p:txBody>
      </p:sp>
    </p:spTree>
    <p:extLst>
      <p:ext uri="{BB962C8B-B14F-4D97-AF65-F5344CB8AC3E}">
        <p14:creationId xmlns:p14="http://schemas.microsoft.com/office/powerpoint/2010/main" val="145324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923D-623E-42CC-A59C-46A73E040D6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6</a:t>
            </a:fld>
            <a:endParaRPr lang="en-GB"/>
          </a:p>
        </p:txBody>
      </p:sp>
    </p:spTree>
    <p:extLst>
      <p:ext uri="{BB962C8B-B14F-4D97-AF65-F5344CB8AC3E}">
        <p14:creationId xmlns:p14="http://schemas.microsoft.com/office/powerpoint/2010/main" val="31250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7</a:t>
            </a:fld>
            <a:endParaRPr lang="en-GB"/>
          </a:p>
        </p:txBody>
      </p:sp>
    </p:spTree>
    <p:extLst>
      <p:ext uri="{BB962C8B-B14F-4D97-AF65-F5344CB8AC3E}">
        <p14:creationId xmlns:p14="http://schemas.microsoft.com/office/powerpoint/2010/main" val="76687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8</a:t>
            </a:fld>
            <a:endParaRPr lang="en-GB"/>
          </a:p>
        </p:txBody>
      </p:sp>
    </p:spTree>
    <p:extLst>
      <p:ext uri="{BB962C8B-B14F-4D97-AF65-F5344CB8AC3E}">
        <p14:creationId xmlns:p14="http://schemas.microsoft.com/office/powerpoint/2010/main" val="26592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D8105D-7401-482D-A132-F9C49E2DEEFF}" type="slidenum">
              <a:rPr lang="en-GB" smtClean="0"/>
              <a:t>9</a:t>
            </a:fld>
            <a:endParaRPr lang="en-GB"/>
          </a:p>
        </p:txBody>
      </p:sp>
    </p:spTree>
    <p:extLst>
      <p:ext uri="{BB962C8B-B14F-4D97-AF65-F5344CB8AC3E}">
        <p14:creationId xmlns:p14="http://schemas.microsoft.com/office/powerpoint/2010/main" val="1588253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17D70B3-8CB3-1744-EAB4-234EBB1AE8E0}"/>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1000BD0A-8BDA-A5A7-9829-8C07DE91551B}"/>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6E062AC6-076D-8251-945A-713F5587F24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BCFDFCDC-0171-4EBD-D8F4-BA5FDF7538B0}"/>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59713C8-7E64-79AC-80A3-159EE9D5800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2E6EF042-2C0C-885F-45B7-C3862BAB607F}"/>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 name="Rectangle 9">
            <a:extLst>
              <a:ext uri="{FF2B5EF4-FFF2-40B4-BE49-F238E27FC236}">
                <a16:creationId xmlns:a16="http://schemas.microsoft.com/office/drawing/2014/main" id="{95C04E50-FA47-4162-45BB-E3F796328985}"/>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F04AFC17-F60B-E20F-4F4B-A151A17DABCF}"/>
              </a:ext>
            </a:extLst>
          </p:cNvPr>
          <p:cNvSpPr>
            <a:spLocks noGrp="1"/>
          </p:cNvSpPr>
          <p:nvPr>
            <p:ph type="dt" sz="half" idx="10"/>
          </p:nvPr>
        </p:nvSpPr>
        <p:spPr>
          <a:xfrm rot="5400000">
            <a:off x="10158413" y="1792288"/>
            <a:ext cx="990600" cy="304800"/>
          </a:xfrm>
        </p:spPr>
        <p:txBody>
          <a:bodyPr/>
          <a:lstStyle>
            <a:lvl1pPr algn="l">
              <a:defRPr b="0">
                <a:solidFill>
                  <a:schemeClr val="bg1"/>
                </a:solidFill>
              </a:defRPr>
            </a:lvl1pPr>
          </a:lstStyle>
          <a:p>
            <a:pPr>
              <a:defRPr/>
            </a:pPr>
            <a:fld id="{6E3E1E09-CDF5-42DD-BA4F-600226C96E9C}" type="datetime1">
              <a:rPr lang="en-GB"/>
              <a:pPr>
                <a:defRPr/>
              </a:pPr>
              <a:t>12/06/2024</a:t>
            </a:fld>
            <a:endParaRPr lang="en-GB"/>
          </a:p>
        </p:txBody>
      </p:sp>
      <p:sp>
        <p:nvSpPr>
          <p:cNvPr id="12" name="Footer Placeholder 4">
            <a:extLst>
              <a:ext uri="{FF2B5EF4-FFF2-40B4-BE49-F238E27FC236}">
                <a16:creationId xmlns:a16="http://schemas.microsoft.com/office/drawing/2014/main" id="{CC4692A2-1BB3-ACEF-B35B-5C0AC34103A4}"/>
              </a:ext>
            </a:extLst>
          </p:cNvPr>
          <p:cNvSpPr>
            <a:spLocks noGrp="1"/>
          </p:cNvSpPr>
          <p:nvPr>
            <p:ph type="ftr" sz="quarter" idx="11"/>
          </p:nvPr>
        </p:nvSpPr>
        <p:spPr>
          <a:xfrm rot="5400000">
            <a:off x="8951913" y="3227388"/>
            <a:ext cx="3867150" cy="311150"/>
          </a:xfrm>
        </p:spPr>
        <p:txBody>
          <a:bodyPr/>
          <a:lstStyle>
            <a:lvl1pPr>
              <a:defRPr sz="1000" b="0">
                <a:solidFill>
                  <a:schemeClr val="bg1"/>
                </a:solidFill>
              </a:defRPr>
            </a:lvl1pPr>
          </a:lstStyle>
          <a:p>
            <a:pPr>
              <a:defRPr/>
            </a:pPr>
            <a:endParaRPr lang="en-GB"/>
          </a:p>
        </p:txBody>
      </p:sp>
      <p:sp>
        <p:nvSpPr>
          <p:cNvPr id="13" name="Slide Number Placeholder 5">
            <a:extLst>
              <a:ext uri="{FF2B5EF4-FFF2-40B4-BE49-F238E27FC236}">
                <a16:creationId xmlns:a16="http://schemas.microsoft.com/office/drawing/2014/main" id="{F060C30D-CDD9-6DAF-A714-56EE45311AE4}"/>
              </a:ext>
            </a:extLst>
          </p:cNvPr>
          <p:cNvSpPr>
            <a:spLocks noGrp="1"/>
          </p:cNvSpPr>
          <p:nvPr>
            <p:ph type="sldNum" sz="quarter" idx="12"/>
          </p:nvPr>
        </p:nvSpPr>
        <p:spPr>
          <a:xfrm>
            <a:off x="10350500" y="292100"/>
            <a:ext cx="838200" cy="768350"/>
          </a:xfrm>
        </p:spPr>
        <p:txBody>
          <a:bodyPr/>
          <a:lstStyle>
            <a:lvl1pPr>
              <a:defRPr sz="2800" b="0" i="0">
                <a:latin typeface="+mj-lt"/>
              </a:defRPr>
            </a:lvl1pPr>
          </a:lstStyle>
          <a:p>
            <a:pPr>
              <a:defRPr/>
            </a:pPr>
            <a:fld id="{BD56F18F-8AF3-4062-9A4E-60C9C984EC46}" type="slidenum">
              <a:rPr lang="en-GB"/>
              <a:pPr>
                <a:defRPr/>
              </a:pPr>
              <a:t>‹#›</a:t>
            </a:fld>
            <a:endParaRPr lang="en-GB"/>
          </a:p>
        </p:txBody>
      </p:sp>
    </p:spTree>
    <p:extLst>
      <p:ext uri="{BB962C8B-B14F-4D97-AF65-F5344CB8AC3E}">
        <p14:creationId xmlns:p14="http://schemas.microsoft.com/office/powerpoint/2010/main" val="385314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3150DCC3-2DFD-8F7D-D2C9-75F3785278AC}"/>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473C86BF-BB32-017C-F5A0-6478815D02C9}"/>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7A58409-E320-A161-3427-4C7922AE39F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AE4E6505-D515-AEB2-C2BB-CA24F569ADC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84F347A4-1FCD-C5A0-9E5F-78576FA76B88}"/>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5344E225-31F2-7323-CBCF-523594B688DD}"/>
                </a:ext>
              </a:extLst>
            </p:cNvPr>
            <p:cNvSpPr>
              <a:spLocks/>
            </p:cNvSpPr>
            <p:nvPr/>
          </p:nvSpPr>
          <p:spPr bwMode="gray">
            <a:xfrm rot="10371525">
              <a:off x="263767" y="443825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EBDD5A03-813A-2274-8570-35CC7B3EB345}"/>
                </a:ext>
              </a:extLst>
            </p:cNvPr>
            <p:cNvSpPr>
              <a:spLocks/>
            </p:cNvSpPr>
            <p:nvPr/>
          </p:nvSpPr>
          <p:spPr bwMode="gray">
            <a:xfrm rot="10800000">
              <a:off x="459506" y="321130"/>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19E6A436-4920-64DB-7DD7-F4DC6719CFC6}"/>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0ABD6167-AF1E-7C83-5214-D63C6B556CBC}"/>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4">
            <a:extLst>
              <a:ext uri="{FF2B5EF4-FFF2-40B4-BE49-F238E27FC236}">
                <a16:creationId xmlns:a16="http://schemas.microsoft.com/office/drawing/2014/main" id="{2287D14A-8758-2515-B968-A921A2CFA344}"/>
              </a:ext>
            </a:extLst>
          </p:cNvPr>
          <p:cNvSpPr>
            <a:spLocks noGrp="1"/>
          </p:cNvSpPr>
          <p:nvPr>
            <p:ph type="dt" sz="half" idx="10"/>
          </p:nvPr>
        </p:nvSpPr>
        <p:spPr/>
        <p:txBody>
          <a:bodyPr/>
          <a:lstStyle>
            <a:lvl1pPr>
              <a:defRPr/>
            </a:lvl1pPr>
          </a:lstStyle>
          <a:p>
            <a:pPr>
              <a:defRPr/>
            </a:pPr>
            <a:fld id="{3BB7BB8C-A8D7-4A30-81A7-3D2A53BE1615}" type="datetime1">
              <a:rPr lang="en-GB"/>
              <a:pPr>
                <a:defRPr/>
              </a:pPr>
              <a:t>12/06/2024</a:t>
            </a:fld>
            <a:endParaRPr lang="en-GB"/>
          </a:p>
        </p:txBody>
      </p:sp>
      <p:sp>
        <p:nvSpPr>
          <p:cNvPr id="15" name="Footer Placeholder 5">
            <a:extLst>
              <a:ext uri="{FF2B5EF4-FFF2-40B4-BE49-F238E27FC236}">
                <a16:creationId xmlns:a16="http://schemas.microsoft.com/office/drawing/2014/main" id="{C3978A14-5AB8-6742-08AF-D8FE42751018}"/>
              </a:ext>
            </a:extLst>
          </p:cNvPr>
          <p:cNvSpPr>
            <a:spLocks noGrp="1"/>
          </p:cNvSpPr>
          <p:nvPr>
            <p:ph type="ftr" sz="quarter" idx="11"/>
          </p:nvPr>
        </p:nvSpPr>
        <p:spPr/>
        <p:txBody>
          <a:bodyPr/>
          <a:lstStyle>
            <a:lvl1pPr>
              <a:defRPr/>
            </a:lvl1pPr>
          </a:lstStyle>
          <a:p>
            <a:pPr>
              <a:defRPr/>
            </a:pPr>
            <a:endParaRPr lang="en-GB"/>
          </a:p>
        </p:txBody>
      </p:sp>
      <p:sp>
        <p:nvSpPr>
          <p:cNvPr id="16" name="Slide Number Placeholder 6">
            <a:extLst>
              <a:ext uri="{FF2B5EF4-FFF2-40B4-BE49-F238E27FC236}">
                <a16:creationId xmlns:a16="http://schemas.microsoft.com/office/drawing/2014/main" id="{BFC72BFC-65B2-0F7B-2959-14223A733533}"/>
              </a:ext>
            </a:extLst>
          </p:cNvPr>
          <p:cNvSpPr>
            <a:spLocks noGrp="1"/>
          </p:cNvSpPr>
          <p:nvPr>
            <p:ph type="sldNum" sz="quarter" idx="12"/>
          </p:nvPr>
        </p:nvSpPr>
        <p:spPr/>
        <p:txBody>
          <a:bodyPr/>
          <a:lstStyle>
            <a:lvl1pPr>
              <a:defRPr/>
            </a:lvl1pPr>
          </a:lstStyle>
          <a:p>
            <a:pPr>
              <a:defRPr/>
            </a:pPr>
            <a:fld id="{09769F09-D0E3-40B3-814E-01D0D1BFD0FC}" type="slidenum">
              <a:rPr lang="en-GB"/>
              <a:pPr>
                <a:defRPr/>
              </a:pPr>
              <a:t>‹#›</a:t>
            </a:fld>
            <a:endParaRPr lang="en-GB"/>
          </a:p>
        </p:txBody>
      </p:sp>
    </p:spTree>
    <p:extLst>
      <p:ext uri="{BB962C8B-B14F-4D97-AF65-F5344CB8AC3E}">
        <p14:creationId xmlns:p14="http://schemas.microsoft.com/office/powerpoint/2010/main" val="254014480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59CC506A-73B3-D029-33A3-9A672F67C528}"/>
              </a:ext>
            </a:extLst>
          </p:cNvPr>
          <p:cNvGrpSpPr>
            <a:grpSpLocks/>
          </p:cNvGrpSpPr>
          <p:nvPr/>
        </p:nvGrpSpPr>
        <p:grpSpPr bwMode="auto">
          <a:xfrm>
            <a:off x="-1588" y="0"/>
            <a:ext cx="12193588" cy="6861175"/>
            <a:chOff x="-1588" y="0"/>
            <a:chExt cx="12193588" cy="6861555"/>
          </a:xfrm>
        </p:grpSpPr>
        <p:sp>
          <p:nvSpPr>
            <p:cNvPr id="4" name="Rectangle 3">
              <a:extLst>
                <a:ext uri="{FF2B5EF4-FFF2-40B4-BE49-F238E27FC236}">
                  <a16:creationId xmlns:a16="http://schemas.microsoft.com/office/drawing/2014/main" id="{E7A26E8F-6C08-2A16-6846-DDC968CBE2A8}"/>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8F8ACA56-0768-F6C0-CBD4-5769313D4AB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E644E028-0C1B-0963-2204-63632ECBDC9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CCB37B01-138E-899B-807C-885929233CF3}"/>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9B806DD8-41E8-593F-EB22-3C65F76546D1}"/>
                </a:ext>
              </a:extLst>
            </p:cNvPr>
            <p:cNvSpPr>
              <a:spLocks/>
            </p:cNvSpPr>
            <p:nvPr/>
          </p:nvSpPr>
          <p:spPr bwMode="gray">
            <a:xfrm>
              <a:off x="455612" y="2801319"/>
              <a:ext cx="11277600" cy="3602637"/>
            </a:xfrm>
            <a:custGeom>
              <a:avLst/>
              <a:gdLst>
                <a:gd name="T0" fmla="*/ 0 w 10000"/>
                <a:gd name="T1" fmla="*/ 0 h 7946"/>
                <a:gd name="T2" fmla="*/ 0 w 10000"/>
                <a:gd name="T3" fmla="*/ 1633194231 h 7946"/>
                <a:gd name="T4" fmla="*/ 2147483646 w 10000"/>
                <a:gd name="T5" fmla="*/ 1633399617 h 7946"/>
                <a:gd name="T6" fmla="*/ 2147483646 w 10000"/>
                <a:gd name="T7" fmla="*/ 822449 h 7946"/>
                <a:gd name="T8" fmla="*/ 2147483646 w 10000"/>
                <a:gd name="T9" fmla="*/ 822449 h 7946"/>
                <a:gd name="T10" fmla="*/ 2147483646 w 10000"/>
                <a:gd name="T11" fmla="*/ 18705965 h 7946"/>
                <a:gd name="T12" fmla="*/ 2147483646 w 10000"/>
                <a:gd name="T13" fmla="*/ 35973323 h 7946"/>
                <a:gd name="T14" fmla="*/ 2147483646 w 10000"/>
                <a:gd name="T15" fmla="*/ 52624071 h 7946"/>
                <a:gd name="T16" fmla="*/ 2147483646 w 10000"/>
                <a:gd name="T17" fmla="*/ 67013310 h 7946"/>
                <a:gd name="T18" fmla="*/ 2147483646 w 10000"/>
                <a:gd name="T19" fmla="*/ 81402549 h 7946"/>
                <a:gd name="T20" fmla="*/ 2147483646 w 10000"/>
                <a:gd name="T21" fmla="*/ 94969791 h 7946"/>
                <a:gd name="T22" fmla="*/ 2147483646 w 10000"/>
                <a:gd name="T23" fmla="*/ 106481364 h 7946"/>
                <a:gd name="T24" fmla="*/ 2147483646 w 10000"/>
                <a:gd name="T25" fmla="*/ 117376325 h 7946"/>
                <a:gd name="T26" fmla="*/ 2147483646 w 10000"/>
                <a:gd name="T27" fmla="*/ 127448838 h 7946"/>
                <a:gd name="T28" fmla="*/ 2147483646 w 10000"/>
                <a:gd name="T29" fmla="*/ 136082290 h 7946"/>
                <a:gd name="T30" fmla="*/ 2147483646 w 10000"/>
                <a:gd name="T31" fmla="*/ 144716196 h 7946"/>
                <a:gd name="T32" fmla="*/ 2147483646 w 10000"/>
                <a:gd name="T33" fmla="*/ 151910589 h 7946"/>
                <a:gd name="T34" fmla="*/ 2147483646 w 10000"/>
                <a:gd name="T35" fmla="*/ 157666375 h 7946"/>
                <a:gd name="T36" fmla="*/ 2147483646 w 10000"/>
                <a:gd name="T37" fmla="*/ 163422161 h 7946"/>
                <a:gd name="T38" fmla="*/ 2147483646 w 10000"/>
                <a:gd name="T39" fmla="*/ 168355498 h 7946"/>
                <a:gd name="T40" fmla="*/ 2147483646 w 10000"/>
                <a:gd name="T41" fmla="*/ 172055614 h 7946"/>
                <a:gd name="T42" fmla="*/ 2147483646 w 10000"/>
                <a:gd name="T43" fmla="*/ 174933734 h 7946"/>
                <a:gd name="T44" fmla="*/ 2147483646 w 10000"/>
                <a:gd name="T45" fmla="*/ 177811400 h 7946"/>
                <a:gd name="T46" fmla="*/ 2147483646 w 10000"/>
                <a:gd name="T47" fmla="*/ 179250460 h 7946"/>
                <a:gd name="T48" fmla="*/ 2147483646 w 10000"/>
                <a:gd name="T49" fmla="*/ 180689520 h 7946"/>
                <a:gd name="T50" fmla="*/ 2147483646 w 10000"/>
                <a:gd name="T51" fmla="*/ 181306130 h 7946"/>
                <a:gd name="T52" fmla="*/ 2147483646 w 10000"/>
                <a:gd name="T53" fmla="*/ 180689520 h 7946"/>
                <a:gd name="T54" fmla="*/ 2147483646 w 10000"/>
                <a:gd name="T55" fmla="*/ 180689520 h 7946"/>
                <a:gd name="T56" fmla="*/ 2147483646 w 10000"/>
                <a:gd name="T57" fmla="*/ 179250460 h 7946"/>
                <a:gd name="T58" fmla="*/ 2147483646 w 10000"/>
                <a:gd name="T59" fmla="*/ 176989404 h 7946"/>
                <a:gd name="T60" fmla="*/ 2147483646 w 10000"/>
                <a:gd name="T61" fmla="*/ 174933734 h 7946"/>
                <a:gd name="T62" fmla="*/ 2147483646 w 10000"/>
                <a:gd name="T63" fmla="*/ 172672678 h 7946"/>
                <a:gd name="T64" fmla="*/ 2147483646 w 10000"/>
                <a:gd name="T65" fmla="*/ 169177947 h 7946"/>
                <a:gd name="T66" fmla="*/ 2147483646 w 10000"/>
                <a:gd name="T67" fmla="*/ 165477832 h 7946"/>
                <a:gd name="T68" fmla="*/ 2147483646 w 10000"/>
                <a:gd name="T69" fmla="*/ 161983101 h 7946"/>
                <a:gd name="T70" fmla="*/ 2147483646 w 10000"/>
                <a:gd name="T71" fmla="*/ 152527199 h 7946"/>
                <a:gd name="T72" fmla="*/ 2147483646 w 10000"/>
                <a:gd name="T73" fmla="*/ 142454687 h 7946"/>
                <a:gd name="T74" fmla="*/ 2147483646 w 10000"/>
                <a:gd name="T75" fmla="*/ 131765564 h 7946"/>
                <a:gd name="T76" fmla="*/ 2147483646 w 10000"/>
                <a:gd name="T77" fmla="*/ 120253992 h 7946"/>
                <a:gd name="T78" fmla="*/ 2147483646 w 10000"/>
                <a:gd name="T79" fmla="*/ 107920423 h 7946"/>
                <a:gd name="T80" fmla="*/ 2047667065 w 10000"/>
                <a:gd name="T81" fmla="*/ 94969791 h 7946"/>
                <a:gd name="T82" fmla="*/ 1713172322 w 10000"/>
                <a:gd name="T83" fmla="*/ 82019613 h 7946"/>
                <a:gd name="T84" fmla="*/ 1405386318 w 10000"/>
                <a:gd name="T85" fmla="*/ 69068980 h 7946"/>
                <a:gd name="T86" fmla="*/ 1123036941 w 10000"/>
                <a:gd name="T87" fmla="*/ 56940798 h 7946"/>
                <a:gd name="T88" fmla="*/ 872483630 w 10000"/>
                <a:gd name="T89" fmla="*/ 45429225 h 7946"/>
                <a:gd name="T90" fmla="*/ 646095960 w 10000"/>
                <a:gd name="T91" fmla="*/ 34534717 h 7946"/>
                <a:gd name="T92" fmla="*/ 455319567 w 10000"/>
                <a:gd name="T93" fmla="*/ 25284201 h 7946"/>
                <a:gd name="T94" fmla="*/ 295067126 w 10000"/>
                <a:gd name="T95" fmla="*/ 16650748 h 7946"/>
                <a:gd name="T96" fmla="*/ 75038895 w 10000"/>
                <a:gd name="T97" fmla="*/ 4316726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5">
              <a:extLst>
                <a:ext uri="{FF2B5EF4-FFF2-40B4-BE49-F238E27FC236}">
                  <a16:creationId xmlns:a16="http://schemas.microsoft.com/office/drawing/2014/main" id="{4C6BB987-1822-FBF8-B02D-ADE94C607623}"/>
                </a:ext>
              </a:extLst>
            </p:cNvPr>
            <p:cNvSpPr>
              <a:spLocks/>
            </p:cNvSpPr>
            <p:nvPr/>
          </p:nvSpPr>
          <p:spPr bwMode="gray">
            <a:xfrm rot="-589932">
              <a:off x="8490951" y="271487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2E51877F-2423-6612-8F17-91F82CD65BC8}"/>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 name="Rectangle 11">
            <a:extLst>
              <a:ext uri="{FF2B5EF4-FFF2-40B4-BE49-F238E27FC236}">
                <a16:creationId xmlns:a16="http://schemas.microsoft.com/office/drawing/2014/main" id="{EF5C1FF6-B7DC-60FD-5668-ED199DC9BC7D}"/>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0704"/>
            <a:ext cx="8833104" cy="1371600"/>
          </a:xfrm>
          <a:prstGeom prst="rect">
            <a:avLst/>
          </a:prstGeo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F0D5BF98-9903-C541-FF3A-09200DC8E274}"/>
              </a:ext>
            </a:extLst>
          </p:cNvPr>
          <p:cNvSpPr>
            <a:spLocks noGrp="1"/>
          </p:cNvSpPr>
          <p:nvPr>
            <p:ph type="dt" sz="half" idx="10"/>
          </p:nvPr>
        </p:nvSpPr>
        <p:spPr/>
        <p:txBody>
          <a:bodyPr/>
          <a:lstStyle>
            <a:lvl1pPr>
              <a:defRPr/>
            </a:lvl1pPr>
          </a:lstStyle>
          <a:p>
            <a:pPr>
              <a:defRPr/>
            </a:pPr>
            <a:fld id="{84AEE15A-AA29-42B3-A362-687A878AD671}" type="datetime1">
              <a:rPr lang="en-GB"/>
              <a:pPr>
                <a:defRPr/>
              </a:pPr>
              <a:t>12/06/2024</a:t>
            </a:fld>
            <a:endParaRPr lang="en-GB"/>
          </a:p>
        </p:txBody>
      </p:sp>
      <p:sp>
        <p:nvSpPr>
          <p:cNvPr id="14" name="Footer Placeholder 4">
            <a:extLst>
              <a:ext uri="{FF2B5EF4-FFF2-40B4-BE49-F238E27FC236}">
                <a16:creationId xmlns:a16="http://schemas.microsoft.com/office/drawing/2014/main" id="{4AA210D7-4B9E-CE88-5FA1-D7FE61BF2557}"/>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5">
            <a:extLst>
              <a:ext uri="{FF2B5EF4-FFF2-40B4-BE49-F238E27FC236}">
                <a16:creationId xmlns:a16="http://schemas.microsoft.com/office/drawing/2014/main" id="{5C1450F6-5156-374B-11EF-6C9DF8C45CD4}"/>
              </a:ext>
            </a:extLst>
          </p:cNvPr>
          <p:cNvSpPr>
            <a:spLocks noGrp="1"/>
          </p:cNvSpPr>
          <p:nvPr>
            <p:ph type="sldNum" sz="quarter" idx="12"/>
          </p:nvPr>
        </p:nvSpPr>
        <p:spPr/>
        <p:txBody>
          <a:bodyPr/>
          <a:lstStyle>
            <a:lvl1pPr>
              <a:defRPr/>
            </a:lvl1pPr>
          </a:lstStyle>
          <a:p>
            <a:pPr>
              <a:defRPr/>
            </a:pPr>
            <a:fld id="{BB0AD635-7E57-4E7A-AB9D-50785A78CDFC}" type="slidenum">
              <a:rPr lang="en-GB"/>
              <a:pPr>
                <a:defRPr/>
              </a:pPr>
              <a:t>‹#›</a:t>
            </a:fld>
            <a:endParaRPr lang="en-GB"/>
          </a:p>
        </p:txBody>
      </p:sp>
    </p:spTree>
    <p:extLst>
      <p:ext uri="{BB962C8B-B14F-4D97-AF65-F5344CB8AC3E}">
        <p14:creationId xmlns:p14="http://schemas.microsoft.com/office/powerpoint/2010/main" val="947093241"/>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16463890-B9FB-5863-0C20-0AA038362638}"/>
              </a:ext>
            </a:extLst>
          </p:cNvPr>
          <p:cNvGrpSpPr>
            <a:grpSpLocks/>
          </p:cNvGrpSpPr>
          <p:nvPr/>
        </p:nvGrpSpPr>
        <p:grpSpPr bwMode="auto">
          <a:xfrm>
            <a:off x="-1588" y="0"/>
            <a:ext cx="12193588" cy="6861175"/>
            <a:chOff x="-1588" y="0"/>
            <a:chExt cx="12193588" cy="6861555"/>
          </a:xfrm>
        </p:grpSpPr>
        <p:sp>
          <p:nvSpPr>
            <p:cNvPr id="4" name="Rectangle 3">
              <a:extLst>
                <a:ext uri="{FF2B5EF4-FFF2-40B4-BE49-F238E27FC236}">
                  <a16:creationId xmlns:a16="http://schemas.microsoft.com/office/drawing/2014/main" id="{31686021-62AB-D078-A7F6-21BD2BA5CCC7}"/>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E54F8E7C-62CE-667C-5326-949C5B4D8F35}"/>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EA45BEC3-F73D-6621-6EDD-5CB26F6FF079}"/>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B1C15073-ABF3-EEC9-1868-C8492C9BC2DD}"/>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a:extLst>
                <a:ext uri="{FF2B5EF4-FFF2-40B4-BE49-F238E27FC236}">
                  <a16:creationId xmlns:a16="http://schemas.microsoft.com/office/drawing/2014/main" id="{3F61EF80-C22C-54E2-6D67-D1FC760824D9}"/>
                </a:ext>
              </a:extLst>
            </p:cNvPr>
            <p:cNvSpPr>
              <a:spLocks/>
            </p:cNvSpPr>
            <p:nvPr/>
          </p:nvSpPr>
          <p:spPr bwMode="gray">
            <a:xfrm rot="-589932">
              <a:off x="8490951" y="41851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5">
              <a:extLst>
                <a:ext uri="{FF2B5EF4-FFF2-40B4-BE49-F238E27FC236}">
                  <a16:creationId xmlns:a16="http://schemas.microsoft.com/office/drawing/2014/main" id="{D6835BB7-962C-DEC7-3C47-79D0803D2004}"/>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E4AAEE40-6522-0465-D256-5FD6F6232BF7}"/>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TextBox 12">
            <a:extLst>
              <a:ext uri="{FF2B5EF4-FFF2-40B4-BE49-F238E27FC236}">
                <a16:creationId xmlns:a16="http://schemas.microsoft.com/office/drawing/2014/main" id="{541CDB75-31C9-D300-E24D-51F3A3EAD591}"/>
              </a:ext>
            </a:extLst>
          </p:cNvPr>
          <p:cNvSpPr txBox="1"/>
          <p:nvPr/>
        </p:nvSpPr>
        <p:spPr bwMode="gray">
          <a:xfrm>
            <a:off x="898525" y="596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eaLnBrk="1" fontAlgn="auto" hangingPunct="1">
              <a:spcBef>
                <a:spcPts val="0"/>
              </a:spcBef>
              <a:spcAft>
                <a:spcPts val="0"/>
              </a:spcAft>
              <a:defRPr/>
            </a:pPr>
            <a:r>
              <a:rPr lang="en-US" sz="9600" dirty="0">
                <a:solidFill>
                  <a:schemeClr val="tx2">
                    <a:lumMod val="40000"/>
                    <a:lumOff val="60000"/>
                  </a:schemeClr>
                </a:solidFill>
              </a:rPr>
              <a:t>“</a:t>
            </a:r>
          </a:p>
        </p:txBody>
      </p:sp>
      <p:sp>
        <p:nvSpPr>
          <p:cNvPr id="14" name="TextBox 13">
            <a:extLst>
              <a:ext uri="{FF2B5EF4-FFF2-40B4-BE49-F238E27FC236}">
                <a16:creationId xmlns:a16="http://schemas.microsoft.com/office/drawing/2014/main" id="{D6EFDADD-5959-EF67-ADFE-0FD2B019479B}"/>
              </a:ext>
            </a:extLst>
          </p:cNvPr>
          <p:cNvSpPr txBox="1"/>
          <p:nvPr/>
        </p:nvSpPr>
        <p:spPr bwMode="gray">
          <a:xfrm>
            <a:off x="9715500" y="2628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eaLnBrk="1" fontAlgn="auto" hangingPunct="1">
              <a:spcBef>
                <a:spcPts val="0"/>
              </a:spcBef>
              <a:spcAft>
                <a:spcPts val="0"/>
              </a:spcAft>
              <a:defRPr/>
            </a:pPr>
            <a:r>
              <a:rPr lang="en-US" sz="9600" dirty="0">
                <a:solidFill>
                  <a:schemeClr val="tx2">
                    <a:lumMod val="40000"/>
                    <a:lumOff val="60000"/>
                  </a:schemeClr>
                </a:solidFill>
              </a:rPr>
              <a:t>”</a:t>
            </a:r>
          </a:p>
        </p:txBody>
      </p:sp>
      <p:sp>
        <p:nvSpPr>
          <p:cNvPr id="15" name="Rectangle 14">
            <a:extLst>
              <a:ext uri="{FF2B5EF4-FFF2-40B4-BE49-F238E27FC236}">
                <a16:creationId xmlns:a16="http://schemas.microsoft.com/office/drawing/2014/main" id="{DB330677-4E50-594B-C33D-1A2A1D69BDDB}"/>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74801" y="980517"/>
            <a:ext cx="8460983" cy="2698249"/>
          </a:xfrm>
          <a:prstGeom prst="rect">
            <a:avLst/>
          </a:prstGeom>
        </p:spPr>
        <p:txBody>
          <a:bodyPr/>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rtlCol="0">
            <a:normAutofit/>
          </a:bodyPr>
          <a:lstStyle>
            <a:lvl1pPr>
              <a:buNone/>
              <a:defRPr lang="en-US" sz="1400" cap="small" dirty="0">
                <a:solidFill>
                  <a:schemeClr val="tx2">
                    <a:lumMod val="40000"/>
                    <a:lumOff val="60000"/>
                  </a:schemeClr>
                </a:solidFill>
                <a:latin typeface="+mn-lt"/>
              </a:defRPr>
            </a:lvl1pPr>
          </a:lstStyle>
          <a:p>
            <a:pPr lvl="0"/>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3">
            <a:extLst>
              <a:ext uri="{FF2B5EF4-FFF2-40B4-BE49-F238E27FC236}">
                <a16:creationId xmlns:a16="http://schemas.microsoft.com/office/drawing/2014/main" id="{60793BE0-3218-7B65-7397-F16CCA59FFB3}"/>
              </a:ext>
            </a:extLst>
          </p:cNvPr>
          <p:cNvSpPr>
            <a:spLocks noGrp="1"/>
          </p:cNvSpPr>
          <p:nvPr>
            <p:ph type="dt" sz="half" idx="15"/>
          </p:nvPr>
        </p:nvSpPr>
        <p:spPr/>
        <p:txBody>
          <a:bodyPr/>
          <a:lstStyle>
            <a:lvl1pPr>
              <a:defRPr/>
            </a:lvl1pPr>
          </a:lstStyle>
          <a:p>
            <a:pPr>
              <a:defRPr/>
            </a:pPr>
            <a:fld id="{FF4E0BBD-DF29-4FEA-933E-442A2BCCB3B3}" type="datetime1">
              <a:rPr lang="en-GB"/>
              <a:pPr>
                <a:defRPr/>
              </a:pPr>
              <a:t>12/06/2024</a:t>
            </a:fld>
            <a:endParaRPr lang="en-GB"/>
          </a:p>
        </p:txBody>
      </p:sp>
      <p:sp>
        <p:nvSpPr>
          <p:cNvPr id="17" name="Footer Placeholder 4">
            <a:extLst>
              <a:ext uri="{FF2B5EF4-FFF2-40B4-BE49-F238E27FC236}">
                <a16:creationId xmlns:a16="http://schemas.microsoft.com/office/drawing/2014/main" id="{AE0E9E1B-A12E-D450-8269-FDC2603FB2C9}"/>
              </a:ext>
            </a:extLst>
          </p:cNvPr>
          <p:cNvSpPr>
            <a:spLocks noGrp="1"/>
          </p:cNvSpPr>
          <p:nvPr>
            <p:ph type="ftr" sz="quarter" idx="16"/>
          </p:nvPr>
        </p:nvSpPr>
        <p:spPr/>
        <p:txBody>
          <a:bodyPr/>
          <a:lstStyle>
            <a:lvl1pPr>
              <a:defRPr/>
            </a:lvl1pPr>
          </a:lstStyle>
          <a:p>
            <a:pPr>
              <a:defRPr/>
            </a:pPr>
            <a:endParaRPr lang="en-GB"/>
          </a:p>
        </p:txBody>
      </p:sp>
      <p:sp>
        <p:nvSpPr>
          <p:cNvPr id="18" name="Slide Number Placeholder 5">
            <a:extLst>
              <a:ext uri="{FF2B5EF4-FFF2-40B4-BE49-F238E27FC236}">
                <a16:creationId xmlns:a16="http://schemas.microsoft.com/office/drawing/2014/main" id="{67AEF5CE-E91E-2BFE-284E-1FC73AEFC72C}"/>
              </a:ext>
            </a:extLst>
          </p:cNvPr>
          <p:cNvSpPr>
            <a:spLocks noGrp="1"/>
          </p:cNvSpPr>
          <p:nvPr>
            <p:ph type="sldNum" sz="quarter" idx="17"/>
          </p:nvPr>
        </p:nvSpPr>
        <p:spPr/>
        <p:txBody>
          <a:bodyPr/>
          <a:lstStyle>
            <a:lvl1pPr>
              <a:defRPr/>
            </a:lvl1pPr>
          </a:lstStyle>
          <a:p>
            <a:pPr>
              <a:defRPr/>
            </a:pPr>
            <a:fld id="{93880A84-5203-4FDD-8D7B-27266F4035C9}" type="slidenum">
              <a:rPr lang="en-GB"/>
              <a:pPr>
                <a:defRPr/>
              </a:pPr>
              <a:t>‹#›</a:t>
            </a:fld>
            <a:endParaRPr lang="en-GB"/>
          </a:p>
        </p:txBody>
      </p:sp>
    </p:spTree>
    <p:extLst>
      <p:ext uri="{BB962C8B-B14F-4D97-AF65-F5344CB8AC3E}">
        <p14:creationId xmlns:p14="http://schemas.microsoft.com/office/powerpoint/2010/main" val="3105050758"/>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C9B6C7E-E4CA-47DD-62EE-3AECA34BC6CA}"/>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A1EA8BC8-43D3-EFCF-CE31-4A8791FED130}"/>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7861BAAC-10A2-D994-27AE-9F90E6CEF573}"/>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46AFA747-72DA-C219-11C7-AF6030B3AC56}"/>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4D62014-E55D-FB6B-60D2-5CE3FC4C1F9B}"/>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8C2FD565-D74B-6E9A-AB49-3C7D9AC1C8BF}"/>
                </a:ext>
              </a:extLst>
            </p:cNvPr>
            <p:cNvSpPr>
              <a:spLocks/>
            </p:cNvSpPr>
            <p:nvPr/>
          </p:nvSpPr>
          <p:spPr bwMode="gray">
            <a:xfrm rot="-589932">
              <a:off x="8490951" y="4193583"/>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5">
              <a:extLst>
                <a:ext uri="{FF2B5EF4-FFF2-40B4-BE49-F238E27FC236}">
                  <a16:creationId xmlns:a16="http://schemas.microsoft.com/office/drawing/2014/main" id="{0126F18B-2C07-D6D1-971E-79F769A11924}"/>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1B541B64-193B-DBBC-6060-8C047FAAFEF8}"/>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 name="Rectangle 11">
            <a:extLst>
              <a:ext uri="{FF2B5EF4-FFF2-40B4-BE49-F238E27FC236}">
                <a16:creationId xmlns:a16="http://schemas.microsoft.com/office/drawing/2014/main" id="{311FB418-DB04-30B7-8B95-BC1C71E4C4A8}"/>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A6780393-02FC-2AC4-B677-54AA2EE196A6}"/>
              </a:ext>
            </a:extLst>
          </p:cNvPr>
          <p:cNvSpPr>
            <a:spLocks noGrp="1"/>
          </p:cNvSpPr>
          <p:nvPr>
            <p:ph type="dt" sz="half" idx="10"/>
          </p:nvPr>
        </p:nvSpPr>
        <p:spPr/>
        <p:txBody>
          <a:bodyPr/>
          <a:lstStyle>
            <a:lvl1pPr>
              <a:defRPr/>
            </a:lvl1pPr>
          </a:lstStyle>
          <a:p>
            <a:pPr>
              <a:defRPr/>
            </a:pPr>
            <a:fld id="{F4D303D3-82CC-4BD6-B4F8-4827233639D3}" type="datetime1">
              <a:rPr lang="en-GB"/>
              <a:pPr>
                <a:defRPr/>
              </a:pPr>
              <a:t>12/06/2024</a:t>
            </a:fld>
            <a:endParaRPr lang="en-GB"/>
          </a:p>
        </p:txBody>
      </p:sp>
      <p:sp>
        <p:nvSpPr>
          <p:cNvPr id="14" name="Footer Placeholder 4">
            <a:extLst>
              <a:ext uri="{FF2B5EF4-FFF2-40B4-BE49-F238E27FC236}">
                <a16:creationId xmlns:a16="http://schemas.microsoft.com/office/drawing/2014/main" id="{F1597DDC-BB29-0151-F140-F6E39D2E2033}"/>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5">
            <a:extLst>
              <a:ext uri="{FF2B5EF4-FFF2-40B4-BE49-F238E27FC236}">
                <a16:creationId xmlns:a16="http://schemas.microsoft.com/office/drawing/2014/main" id="{76160650-648A-8FE6-F838-FFFCA8FE98A9}"/>
              </a:ext>
            </a:extLst>
          </p:cNvPr>
          <p:cNvSpPr>
            <a:spLocks noGrp="1"/>
          </p:cNvSpPr>
          <p:nvPr>
            <p:ph type="sldNum" sz="quarter" idx="12"/>
          </p:nvPr>
        </p:nvSpPr>
        <p:spPr/>
        <p:txBody>
          <a:bodyPr/>
          <a:lstStyle>
            <a:lvl1pPr>
              <a:defRPr/>
            </a:lvl1pPr>
          </a:lstStyle>
          <a:p>
            <a:pPr>
              <a:defRPr/>
            </a:pPr>
            <a:fld id="{740FD501-72B5-4E29-8468-1EB92C98944D}" type="slidenum">
              <a:rPr lang="en-GB"/>
              <a:pPr>
                <a:defRPr/>
              </a:pPr>
              <a:t>‹#›</a:t>
            </a:fld>
            <a:endParaRPr lang="en-GB"/>
          </a:p>
        </p:txBody>
      </p:sp>
    </p:spTree>
    <p:extLst>
      <p:ext uri="{BB962C8B-B14F-4D97-AF65-F5344CB8AC3E}">
        <p14:creationId xmlns:p14="http://schemas.microsoft.com/office/powerpoint/2010/main" val="146744404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F13E7E-19AF-C5BB-6268-DDD5FA3EE16A}"/>
              </a:ext>
            </a:extLst>
          </p:cNvPr>
          <p:cNvCxnSpPr/>
          <p:nvPr/>
        </p:nvCxnSpPr>
        <p:spPr>
          <a:xfrm>
            <a:off x="4384675" y="2603500"/>
            <a:ext cx="33338"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603C506-B7D0-12B9-D1B1-3D6E8C05E6D8}"/>
              </a:ext>
            </a:extLst>
          </p:cNvPr>
          <p:cNvCxnSpPr/>
          <p:nvPr/>
        </p:nvCxnSpPr>
        <p:spPr>
          <a:xfrm>
            <a:off x="7775575" y="2603500"/>
            <a:ext cx="0"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C7C9DC6C-B805-0901-6543-6257988CE187}"/>
              </a:ext>
            </a:extLst>
          </p:cNvPr>
          <p:cNvSpPr>
            <a:spLocks noGrp="1"/>
          </p:cNvSpPr>
          <p:nvPr>
            <p:ph type="dt" sz="half" idx="18"/>
          </p:nvPr>
        </p:nvSpPr>
        <p:spPr/>
        <p:txBody>
          <a:bodyPr/>
          <a:lstStyle>
            <a:lvl1pPr>
              <a:defRPr/>
            </a:lvl1pPr>
          </a:lstStyle>
          <a:p>
            <a:pPr>
              <a:defRPr/>
            </a:pPr>
            <a:fld id="{1D376238-1660-44B0-8584-6CCD71D5556E}" type="datetime1">
              <a:rPr lang="en-GB"/>
              <a:pPr>
                <a:defRPr/>
              </a:pPr>
              <a:t>12/06/2024</a:t>
            </a:fld>
            <a:endParaRPr lang="en-GB"/>
          </a:p>
        </p:txBody>
      </p:sp>
      <p:sp>
        <p:nvSpPr>
          <p:cNvPr id="8" name="Footer Placeholder 7">
            <a:extLst>
              <a:ext uri="{FF2B5EF4-FFF2-40B4-BE49-F238E27FC236}">
                <a16:creationId xmlns:a16="http://schemas.microsoft.com/office/drawing/2014/main" id="{B9C18C51-F9FE-9B67-6E0C-8BE3F642F0C9}"/>
              </a:ext>
            </a:extLst>
          </p:cNvPr>
          <p:cNvSpPr>
            <a:spLocks noGrp="1"/>
          </p:cNvSpPr>
          <p:nvPr>
            <p:ph type="ftr" sz="quarter" idx="19"/>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ECA613F3-0C27-5EF3-147E-05FDD5C18568}"/>
              </a:ext>
            </a:extLst>
          </p:cNvPr>
          <p:cNvSpPr>
            <a:spLocks noGrp="1"/>
          </p:cNvSpPr>
          <p:nvPr>
            <p:ph type="sldNum" sz="quarter" idx="20"/>
          </p:nvPr>
        </p:nvSpPr>
        <p:spPr/>
        <p:txBody>
          <a:bodyPr/>
          <a:lstStyle>
            <a:lvl1pPr>
              <a:defRPr/>
            </a:lvl1pPr>
          </a:lstStyle>
          <a:p>
            <a:pPr>
              <a:defRPr/>
            </a:pPr>
            <a:fld id="{ADDE332B-DB4A-4944-9CA3-0DB6C744B04B}" type="slidenum">
              <a:rPr lang="en-GB"/>
              <a:pPr>
                <a:defRPr/>
              </a:pPr>
              <a:t>‹#›</a:t>
            </a:fld>
            <a:endParaRPr lang="en-GB"/>
          </a:p>
        </p:txBody>
      </p:sp>
    </p:spTree>
    <p:extLst>
      <p:ext uri="{BB962C8B-B14F-4D97-AF65-F5344CB8AC3E}">
        <p14:creationId xmlns:p14="http://schemas.microsoft.com/office/powerpoint/2010/main" val="76779205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F70231F-85DD-B450-50A1-8E885F2E29EF}"/>
              </a:ext>
            </a:extLst>
          </p:cNvPr>
          <p:cNvCxnSpPr/>
          <p:nvPr/>
        </p:nvCxnSpPr>
        <p:spPr>
          <a:xfrm>
            <a:off x="438467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B6CBED7-FD20-3AB3-109C-E7B45838596C}"/>
              </a:ext>
            </a:extLst>
          </p:cNvPr>
          <p:cNvCxnSpPr/>
          <p:nvPr/>
        </p:nvCxnSpPr>
        <p:spPr>
          <a:xfrm>
            <a:off x="780732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1154954" y="5109107"/>
            <a:ext cx="3050438"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4568865" y="5109108"/>
            <a:ext cx="3050438" cy="91257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983433" y="5109107"/>
            <a:ext cx="3050438" cy="91794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76C226A8-8491-3BD5-E088-324B7F306FFB}"/>
              </a:ext>
            </a:extLst>
          </p:cNvPr>
          <p:cNvSpPr>
            <a:spLocks noGrp="1"/>
          </p:cNvSpPr>
          <p:nvPr>
            <p:ph type="dt" sz="half" idx="23"/>
          </p:nvPr>
        </p:nvSpPr>
        <p:spPr/>
        <p:txBody>
          <a:bodyPr/>
          <a:lstStyle>
            <a:lvl1pPr>
              <a:defRPr/>
            </a:lvl1pPr>
          </a:lstStyle>
          <a:p>
            <a:pPr>
              <a:defRPr/>
            </a:pPr>
            <a:fld id="{59905C1E-1324-4473-B9B6-4804DC5743D1}" type="datetime1">
              <a:rPr lang="en-GB"/>
              <a:pPr>
                <a:defRPr/>
              </a:pPr>
              <a:t>12/06/2024</a:t>
            </a:fld>
            <a:endParaRPr lang="en-GB"/>
          </a:p>
        </p:txBody>
      </p:sp>
      <p:sp>
        <p:nvSpPr>
          <p:cNvPr id="8" name="Footer Placeholder 7">
            <a:extLst>
              <a:ext uri="{FF2B5EF4-FFF2-40B4-BE49-F238E27FC236}">
                <a16:creationId xmlns:a16="http://schemas.microsoft.com/office/drawing/2014/main" id="{6031CD23-61CD-2CAA-A2A6-320803D0061F}"/>
              </a:ext>
            </a:extLst>
          </p:cNvPr>
          <p:cNvSpPr>
            <a:spLocks noGrp="1"/>
          </p:cNvSpPr>
          <p:nvPr>
            <p:ph type="ftr" sz="quarter" idx="24"/>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785C37E1-4C6D-46FC-B202-FD8868A58D76}"/>
              </a:ext>
            </a:extLst>
          </p:cNvPr>
          <p:cNvSpPr>
            <a:spLocks noGrp="1"/>
          </p:cNvSpPr>
          <p:nvPr>
            <p:ph type="sldNum" sz="quarter" idx="25"/>
          </p:nvPr>
        </p:nvSpPr>
        <p:spPr/>
        <p:txBody>
          <a:bodyPr/>
          <a:lstStyle>
            <a:lvl1pPr>
              <a:defRPr/>
            </a:lvl1pPr>
          </a:lstStyle>
          <a:p>
            <a:pPr>
              <a:defRPr/>
            </a:pPr>
            <a:fld id="{A3C2E2C4-AFBD-4009-B621-DB52EBF237E8}" type="slidenum">
              <a:rPr lang="en-GB"/>
              <a:pPr>
                <a:defRPr/>
              </a:pPr>
              <a:t>‹#›</a:t>
            </a:fld>
            <a:endParaRPr lang="en-GB"/>
          </a:p>
        </p:txBody>
      </p:sp>
    </p:spTree>
    <p:extLst>
      <p:ext uri="{BB962C8B-B14F-4D97-AF65-F5344CB8AC3E}">
        <p14:creationId xmlns:p14="http://schemas.microsoft.com/office/powerpoint/2010/main" val="353195866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B16D1FC-EA78-90CE-4ABA-1820347175EC}"/>
              </a:ext>
            </a:extLst>
          </p:cNvPr>
          <p:cNvSpPr>
            <a:spLocks noGrp="1"/>
          </p:cNvSpPr>
          <p:nvPr>
            <p:ph type="dt" sz="half" idx="10"/>
          </p:nvPr>
        </p:nvSpPr>
        <p:spPr/>
        <p:txBody>
          <a:bodyPr/>
          <a:lstStyle>
            <a:lvl1pPr>
              <a:defRPr/>
            </a:lvl1pPr>
          </a:lstStyle>
          <a:p>
            <a:pPr>
              <a:defRPr/>
            </a:pPr>
            <a:fld id="{3006A7B7-0815-4491-A71B-CC6005098875}" type="datetime1">
              <a:rPr lang="en-GB"/>
              <a:pPr>
                <a:defRPr/>
              </a:pPr>
              <a:t>12/06/2024</a:t>
            </a:fld>
            <a:endParaRPr lang="en-GB"/>
          </a:p>
        </p:txBody>
      </p:sp>
      <p:sp>
        <p:nvSpPr>
          <p:cNvPr id="5" name="Footer Placeholder 4">
            <a:extLst>
              <a:ext uri="{FF2B5EF4-FFF2-40B4-BE49-F238E27FC236}">
                <a16:creationId xmlns:a16="http://schemas.microsoft.com/office/drawing/2014/main" id="{9E16BE47-91DD-CE00-368C-211D1EB20D2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5D66B8-57E0-6C2D-016A-6D7DB85CEFE8}"/>
              </a:ext>
            </a:extLst>
          </p:cNvPr>
          <p:cNvSpPr>
            <a:spLocks noGrp="1"/>
          </p:cNvSpPr>
          <p:nvPr>
            <p:ph type="sldNum" sz="quarter" idx="12"/>
          </p:nvPr>
        </p:nvSpPr>
        <p:spPr/>
        <p:txBody>
          <a:bodyPr/>
          <a:lstStyle>
            <a:lvl1pPr>
              <a:defRPr/>
            </a:lvl1pPr>
          </a:lstStyle>
          <a:p>
            <a:pPr>
              <a:defRPr/>
            </a:pPr>
            <a:fld id="{E54B8660-81A0-4F18-839A-B9530D00CDCE}" type="slidenum">
              <a:rPr lang="en-GB"/>
              <a:pPr>
                <a:defRPr/>
              </a:pPr>
              <a:t>‹#›</a:t>
            </a:fld>
            <a:endParaRPr lang="en-GB"/>
          </a:p>
        </p:txBody>
      </p:sp>
    </p:spTree>
    <p:extLst>
      <p:ext uri="{BB962C8B-B14F-4D97-AF65-F5344CB8AC3E}">
        <p14:creationId xmlns:p14="http://schemas.microsoft.com/office/powerpoint/2010/main" val="3297007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0044061-70BE-D985-CD55-ED77BE58364A}"/>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B7F8A976-E791-49B7-D2C0-D673C5DECF23}"/>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96629C15-149E-6C69-CEBD-C1B9CA1F06B9}"/>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25CB83A8-210B-7074-8477-5FBDF828D5B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F89CF178-ADF8-C9B8-E7F6-184DDE6AE51C}"/>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98CDE1F2-F376-6E8F-3D89-770E08C0022D}"/>
                </a:ext>
              </a:extLst>
            </p:cNvPr>
            <p:cNvSpPr>
              <a:spLocks/>
            </p:cNvSpPr>
            <p:nvPr/>
          </p:nvSpPr>
          <p:spPr bwMode="gray">
            <a:xfrm rot="5101749">
              <a:off x="6294738" y="457773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Rectangle 9">
              <a:extLst>
                <a:ext uri="{FF2B5EF4-FFF2-40B4-BE49-F238E27FC236}">
                  <a16:creationId xmlns:a16="http://schemas.microsoft.com/office/drawing/2014/main" id="{48629BD7-B4EC-F5EF-3E28-08BF78CD6689}"/>
                </a:ext>
              </a:extLst>
            </p:cNvPr>
            <p:cNvSpPr/>
            <p:nvPr/>
          </p:nvSpPr>
          <p:spPr>
            <a:xfrm>
              <a:off x="414338" y="401660"/>
              <a:ext cx="65119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96007DB3-73F7-2B21-73F7-6F048D5C16D0}"/>
                </a:ext>
              </a:extLst>
            </p:cNvPr>
            <p:cNvSpPr>
              <a:spLocks/>
            </p:cNvSpPr>
            <p:nvPr/>
          </p:nvSpPr>
          <p:spPr bwMode="gray">
            <a:xfrm rot="5400000">
              <a:off x="44492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948253BA-5419-EA9B-9DF8-CB3F04D798C3}"/>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8650031B-D32C-C8D7-5514-C8FCF5E92190}"/>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6"/>
            <a:ext cx="1441567" cy="4748591"/>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16B3948B-410B-9B99-B2D1-1DC15BA5B173}"/>
              </a:ext>
            </a:extLst>
          </p:cNvPr>
          <p:cNvSpPr>
            <a:spLocks noGrp="1"/>
          </p:cNvSpPr>
          <p:nvPr>
            <p:ph type="dt" sz="half" idx="10"/>
          </p:nvPr>
        </p:nvSpPr>
        <p:spPr/>
        <p:txBody>
          <a:bodyPr/>
          <a:lstStyle>
            <a:lvl1pPr>
              <a:defRPr/>
            </a:lvl1pPr>
          </a:lstStyle>
          <a:p>
            <a:pPr>
              <a:defRPr/>
            </a:pPr>
            <a:fld id="{CF052722-8833-46C1-9A66-EE4BB683638C}" type="datetime1">
              <a:rPr lang="en-GB"/>
              <a:pPr>
                <a:defRPr/>
              </a:pPr>
              <a:t>12/06/2024</a:t>
            </a:fld>
            <a:endParaRPr lang="en-GB"/>
          </a:p>
        </p:txBody>
      </p:sp>
      <p:sp>
        <p:nvSpPr>
          <p:cNvPr id="15" name="Footer Placeholder 4">
            <a:extLst>
              <a:ext uri="{FF2B5EF4-FFF2-40B4-BE49-F238E27FC236}">
                <a16:creationId xmlns:a16="http://schemas.microsoft.com/office/drawing/2014/main" id="{28227BCF-E1E0-DDC5-564F-2552FB531740}"/>
              </a:ext>
            </a:extLst>
          </p:cNvPr>
          <p:cNvSpPr>
            <a:spLocks noGrp="1"/>
          </p:cNvSpPr>
          <p:nvPr>
            <p:ph type="ftr" sz="quarter" idx="11"/>
          </p:nvPr>
        </p:nvSpPr>
        <p:spPr/>
        <p:txBody>
          <a:bodyPr/>
          <a:lstStyle>
            <a:lvl1pPr>
              <a:defRPr/>
            </a:lvl1pPr>
          </a:lstStyle>
          <a:p>
            <a:pPr>
              <a:defRPr/>
            </a:pPr>
            <a:endParaRPr lang="en-GB"/>
          </a:p>
        </p:txBody>
      </p:sp>
      <p:sp>
        <p:nvSpPr>
          <p:cNvPr id="16" name="Slide Number Placeholder 5">
            <a:extLst>
              <a:ext uri="{FF2B5EF4-FFF2-40B4-BE49-F238E27FC236}">
                <a16:creationId xmlns:a16="http://schemas.microsoft.com/office/drawing/2014/main" id="{ADA60CB6-7DED-41AD-A80F-2842001CEB59}"/>
              </a:ext>
            </a:extLst>
          </p:cNvPr>
          <p:cNvSpPr>
            <a:spLocks noGrp="1"/>
          </p:cNvSpPr>
          <p:nvPr>
            <p:ph type="sldNum" sz="quarter" idx="12"/>
          </p:nvPr>
        </p:nvSpPr>
        <p:spPr/>
        <p:txBody>
          <a:bodyPr/>
          <a:lstStyle>
            <a:lvl1pPr>
              <a:defRPr/>
            </a:lvl1pPr>
          </a:lstStyle>
          <a:p>
            <a:pPr>
              <a:defRPr/>
            </a:pPr>
            <a:fld id="{88AA4784-B60F-40AE-BA1A-E73188A6C3D8}" type="slidenum">
              <a:rPr lang="en-GB"/>
              <a:pPr>
                <a:defRPr/>
              </a:pPr>
              <a:t>‹#›</a:t>
            </a:fld>
            <a:endParaRPr lang="en-GB"/>
          </a:p>
        </p:txBody>
      </p:sp>
    </p:spTree>
    <p:extLst>
      <p:ext uri="{BB962C8B-B14F-4D97-AF65-F5344CB8AC3E}">
        <p14:creationId xmlns:p14="http://schemas.microsoft.com/office/powerpoint/2010/main" val="421272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3"/>
          <p:cNvSpPr txBox="1">
            <a:spLocks noChangeArrowheads="1"/>
          </p:cNvSpPr>
          <p:nvPr userDrawn="1"/>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r>
              <a:rPr lang="en-US" sz="1200" b="1" dirty="0">
                <a:solidFill>
                  <a:srgbClr val="FFFFFF"/>
                </a:solidFill>
              </a:rPr>
              <a:t>www.worcestershire.gov.uk</a:t>
            </a:r>
          </a:p>
        </p:txBody>
      </p:sp>
      <p:sp>
        <p:nvSpPr>
          <p:cNvPr id="19458" name="Rectangle 2"/>
          <p:cNvSpPr>
            <a:spLocks noGrp="1" noChangeArrowheads="1"/>
          </p:cNvSpPr>
          <p:nvPr>
            <p:ph type="ctrTitle"/>
          </p:nvPr>
        </p:nvSpPr>
        <p:spPr>
          <a:xfrm>
            <a:off x="609600" y="2514600"/>
            <a:ext cx="10871200" cy="1143000"/>
          </a:xfrm>
        </p:spPr>
        <p:txBody>
          <a:bodyPr/>
          <a:lstStyle>
            <a:lvl1pPr algn="ctr">
              <a:defRPr sz="4800"/>
            </a:lvl1pPr>
          </a:lstStyle>
          <a:p>
            <a:r>
              <a:rPr lang="en-US"/>
              <a:t>Click to edit Master title style</a:t>
            </a:r>
          </a:p>
        </p:txBody>
      </p:sp>
      <p:sp>
        <p:nvSpPr>
          <p:cNvPr id="19459" name="Rectangle 3"/>
          <p:cNvSpPr>
            <a:spLocks noGrp="1" noChangeArrowheads="1"/>
          </p:cNvSpPr>
          <p:nvPr>
            <p:ph type="subTitle" idx="1"/>
          </p:nvPr>
        </p:nvSpPr>
        <p:spPr>
          <a:xfrm>
            <a:off x="609600" y="3886200"/>
            <a:ext cx="10871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sldNum" sz="quarter" idx="10"/>
          </p:nvPr>
        </p:nvSpPr>
        <p:spPr>
          <a:xfrm>
            <a:off x="11074400" y="76200"/>
            <a:ext cx="916517" cy="228600"/>
          </a:xfrm>
        </p:spPr>
        <p:txBody>
          <a:bodyPr/>
          <a:lstStyle>
            <a:lvl1pPr>
              <a:defRPr/>
            </a:lvl1pPr>
          </a:lstStyle>
          <a:p>
            <a:pPr>
              <a:defRPr/>
            </a:pPr>
            <a:fld id="{6CE87BA2-DA29-1248-90FE-E5176F9E64E6}" type="slidenum">
              <a:rPr lang="en-US">
                <a:solidFill>
                  <a:srgbClr val="FFFFFF"/>
                </a:solidFill>
              </a:rPr>
              <a:pPr>
                <a:defRPr/>
              </a:pPr>
              <a:t>‹#›</a:t>
            </a:fld>
            <a:endParaRPr lang="en-US" sz="1400" b="0" dirty="0">
              <a:solidFill>
                <a:srgbClr val="000000"/>
              </a:solidFill>
              <a:latin typeface="Times" charset="0"/>
            </a:endParaRPr>
          </a:p>
        </p:txBody>
      </p:sp>
      <p:sp>
        <p:nvSpPr>
          <p:cNvPr id="6" name="Rectangle 15"/>
          <p:cNvSpPr>
            <a:spLocks noGrp="1" noChangeArrowheads="1"/>
          </p:cNvSpPr>
          <p:nvPr>
            <p:ph type="ftr" sz="quarter" idx="11"/>
          </p:nvPr>
        </p:nvSpPr>
        <p:spPr/>
        <p:txBody>
          <a:bodyPr/>
          <a:lstStyle>
            <a:lvl1pPr>
              <a:defRPr sz="1000" smtClean="0"/>
            </a:lvl1pPr>
          </a:lstStyle>
          <a:p>
            <a:pPr>
              <a:defRPr/>
            </a:pPr>
            <a:r>
              <a:rPr lang="en-US" dirty="0">
                <a:solidFill>
                  <a:srgbClr val="FFFFFF"/>
                </a:solidFill>
              </a:rPr>
              <a:t>[Slideshow Title - edit in Headers &amp; Footers] </a:t>
            </a:r>
          </a:p>
          <a:p>
            <a:pPr>
              <a:defRPr/>
            </a:pPr>
            <a:endParaRPr lang="en-US" dirty="0">
              <a:solidFill>
                <a:srgbClr val="FFFFFF"/>
              </a:solidFill>
            </a:endParaRPr>
          </a:p>
        </p:txBody>
      </p:sp>
    </p:spTree>
    <p:extLst>
      <p:ext uri="{BB962C8B-B14F-4D97-AF65-F5344CB8AC3E}">
        <p14:creationId xmlns:p14="http://schemas.microsoft.com/office/powerpoint/2010/main" val="22585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DED2688D-57F9-014B-A5EC-73A92ABCB0E5}" type="slidenum">
              <a:rPr lang="en-US">
                <a:solidFill>
                  <a:srgbClr val="FFFFFF"/>
                </a:solidFill>
              </a:rPr>
              <a:pPr>
                <a:defRPr/>
              </a:pPr>
              <a:t>‹#›</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lvl1pPr>
              <a:defRPr sz="1000" b="0" i="0" dirty="0" smtClean="0">
                <a:solidFill>
                  <a:schemeClr val="bg1"/>
                </a:solidFill>
                <a:latin typeface="+mn-lt"/>
              </a:defRPr>
            </a:lvl1pPr>
          </a:lstStyle>
          <a:p>
            <a:pPr>
              <a:defRPr/>
            </a:pPr>
            <a:r>
              <a:rPr lang="en-US" dirty="0">
                <a:solidFill>
                  <a:srgbClr val="FFFFFF"/>
                </a:solidFill>
              </a:rPr>
              <a:t>[Slideshow Title - edit in Headers &amp; Footers] </a:t>
            </a:r>
          </a:p>
        </p:txBody>
      </p:sp>
    </p:spTree>
    <p:extLst>
      <p:ext uri="{BB962C8B-B14F-4D97-AF65-F5344CB8AC3E}">
        <p14:creationId xmlns:p14="http://schemas.microsoft.com/office/powerpoint/2010/main" val="277012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B24E3F-7268-37FE-E908-890F07E70978}"/>
              </a:ext>
            </a:extLst>
          </p:cNvPr>
          <p:cNvSpPr>
            <a:spLocks noGrp="1"/>
          </p:cNvSpPr>
          <p:nvPr>
            <p:ph type="dt" sz="half" idx="10"/>
          </p:nvPr>
        </p:nvSpPr>
        <p:spPr/>
        <p:txBody>
          <a:bodyPr/>
          <a:lstStyle>
            <a:lvl1pPr>
              <a:defRPr/>
            </a:lvl1pPr>
          </a:lstStyle>
          <a:p>
            <a:pPr>
              <a:defRPr/>
            </a:pPr>
            <a:fld id="{D2BDD16C-AD84-473D-89DB-F2CBA84CE788}" type="datetime1">
              <a:rPr lang="en-GB"/>
              <a:pPr>
                <a:defRPr/>
              </a:pPr>
              <a:t>12/06/2024</a:t>
            </a:fld>
            <a:endParaRPr lang="en-GB"/>
          </a:p>
        </p:txBody>
      </p:sp>
      <p:sp>
        <p:nvSpPr>
          <p:cNvPr id="5" name="Footer Placeholder 4">
            <a:extLst>
              <a:ext uri="{FF2B5EF4-FFF2-40B4-BE49-F238E27FC236}">
                <a16:creationId xmlns:a16="http://schemas.microsoft.com/office/drawing/2014/main" id="{0E457AAF-243D-0FA5-43F6-6EE35922699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9259AA4-4C99-CA3D-8C2D-9049DB29123C}"/>
              </a:ext>
            </a:extLst>
          </p:cNvPr>
          <p:cNvSpPr>
            <a:spLocks noGrp="1"/>
          </p:cNvSpPr>
          <p:nvPr>
            <p:ph type="sldNum" sz="quarter" idx="12"/>
          </p:nvPr>
        </p:nvSpPr>
        <p:spPr/>
        <p:txBody>
          <a:bodyPr/>
          <a:lstStyle>
            <a:lvl1pPr>
              <a:defRPr/>
            </a:lvl1pPr>
          </a:lstStyle>
          <a:p>
            <a:pPr>
              <a:defRPr/>
            </a:pPr>
            <a:fld id="{2D406793-0568-41E3-AB04-737779F4BECF}" type="slidenum">
              <a:rPr lang="en-GB"/>
              <a:pPr>
                <a:defRPr/>
              </a:pPr>
              <a:t>‹#›</a:t>
            </a:fld>
            <a:endParaRPr lang="en-GB"/>
          </a:p>
        </p:txBody>
      </p:sp>
    </p:spTree>
    <p:extLst>
      <p:ext uri="{BB962C8B-B14F-4D97-AF65-F5344CB8AC3E}">
        <p14:creationId xmlns:p14="http://schemas.microsoft.com/office/powerpoint/2010/main" val="1428152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DF3850D-EF14-154D-BFAB-79207C675DD5}" type="slidenum">
              <a:rPr lang="en-US">
                <a:solidFill>
                  <a:srgbClr val="FFFFFF"/>
                </a:solidFill>
              </a:rPr>
              <a:pPr>
                <a:defRPr/>
              </a:pPr>
              <a:t>‹#›</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1553432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p:cNvSpPr>
            <a:spLocks noGrp="1"/>
          </p:cNvSpPr>
          <p:nvPr>
            <p:ph type="sldNum" sz="quarter" idx="10"/>
          </p:nvPr>
        </p:nvSpPr>
        <p:spPr/>
        <p:txBody>
          <a:bodyPr/>
          <a:lstStyle>
            <a:lvl1pPr>
              <a:defRPr smtClean="0"/>
            </a:lvl1pPr>
          </a:lstStyle>
          <a:p>
            <a:pPr>
              <a:defRPr/>
            </a:pPr>
            <a:fld id="{94EA3351-E226-6B49-89AF-8CA9EA5A0FA2}" type="slidenum">
              <a:rPr lang="en-US">
                <a:solidFill>
                  <a:srgbClr val="FFFFFF"/>
                </a:solidFill>
              </a:rPr>
              <a:pPr>
                <a:defRPr/>
              </a:pPr>
              <a:t>‹#›</a:t>
            </a:fld>
            <a:endParaRPr lang="en-US" sz="1400" b="0" dirty="0">
              <a:solidFill>
                <a:srgbClr val="000000"/>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3130267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09600" y="179387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433638"/>
            <a:ext cx="5386917"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79387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433638"/>
            <a:ext cx="5389033"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p:cNvSpPr>
            <a:spLocks noGrp="1"/>
          </p:cNvSpPr>
          <p:nvPr>
            <p:ph type="sldNum" sz="quarter" idx="10"/>
          </p:nvPr>
        </p:nvSpPr>
        <p:spPr/>
        <p:txBody>
          <a:bodyPr/>
          <a:lstStyle>
            <a:lvl1pPr>
              <a:defRPr smtClean="0"/>
            </a:lvl1pPr>
          </a:lstStyle>
          <a:p>
            <a:pPr>
              <a:defRPr/>
            </a:pPr>
            <a:fld id="{D1A31CDC-7CA6-B44B-95E4-E0DE28C4EB69}" type="slidenum">
              <a:rPr lang="en-US">
                <a:solidFill>
                  <a:srgbClr val="FFFFFF"/>
                </a:solidFill>
              </a:rPr>
              <a:pPr>
                <a:defRPr/>
              </a:pPr>
              <a:t>‹#›</a:t>
            </a:fld>
            <a:endParaRPr lang="en-US" sz="1400" b="0" dirty="0">
              <a:solidFill>
                <a:srgbClr val="000000"/>
              </a:solidFill>
              <a:latin typeface="Times" charset="0"/>
            </a:endParaRPr>
          </a:p>
        </p:txBody>
      </p:sp>
      <p:sp>
        <p:nvSpPr>
          <p:cNvPr id="8" name="Footer Placeholder 7"/>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1306446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pPr>
              <a:defRPr/>
            </a:pPr>
            <a:fld id="{F46ACD5C-53BA-D540-846F-28DDCA2F7BBA}" type="slidenum">
              <a:rPr lang="en-US">
                <a:solidFill>
                  <a:srgbClr val="FFFFFF"/>
                </a:solidFill>
              </a:rPr>
              <a:pPr>
                <a:defRPr/>
              </a:pPr>
              <a:t>‹#›</a:t>
            </a:fld>
            <a:endParaRPr lang="en-US" sz="1400" b="0" dirty="0">
              <a:solidFill>
                <a:srgbClr val="000000"/>
              </a:solidFill>
              <a:latin typeface="Times" charset="0"/>
            </a:endParaRPr>
          </a:p>
        </p:txBody>
      </p:sp>
      <p:sp>
        <p:nvSpPr>
          <p:cNvPr id="4" name="Footer Placeholder 3"/>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80852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07ACE5A7-784D-DB4F-ACF2-47004661C9D4}" type="slidenum">
              <a:rPr lang="en-US">
                <a:solidFill>
                  <a:srgbClr val="FFFFFF"/>
                </a:solidFill>
              </a:rPr>
              <a:pPr>
                <a:defRPr/>
              </a:pPr>
              <a:t>‹#›</a:t>
            </a:fld>
            <a:endParaRPr lang="en-US" sz="1400" b="0" dirty="0">
              <a:solidFill>
                <a:srgbClr val="000000"/>
              </a:solidFill>
              <a:latin typeface="Times" charset="0"/>
            </a:endParaRPr>
          </a:p>
        </p:txBody>
      </p:sp>
      <p:sp>
        <p:nvSpPr>
          <p:cNvPr id="3" name="Footer Placeholder 2"/>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3390245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1162050"/>
          </a:xfrm>
        </p:spPr>
        <p:txBody>
          <a:bodyPr anchor="b"/>
          <a:lstStyle>
            <a:lvl1pPr algn="l">
              <a:defRPr sz="2000" b="1"/>
            </a:lvl1pPr>
          </a:lstStyle>
          <a:p>
            <a:r>
              <a:rPr lang="en-GB" dirty="0"/>
              <a:t>Click to edit Master title style</a:t>
            </a:r>
            <a:endParaRPr lang="en-US" dirty="0"/>
          </a:p>
        </p:txBody>
      </p:sp>
      <p:sp>
        <p:nvSpPr>
          <p:cNvPr id="3" name="Content Placeholder 2"/>
          <p:cNvSpPr>
            <a:spLocks noGrp="1"/>
          </p:cNvSpPr>
          <p:nvPr>
            <p:ph idx="1"/>
          </p:nvPr>
        </p:nvSpPr>
        <p:spPr>
          <a:xfrm>
            <a:off x="4766733" y="533401"/>
            <a:ext cx="6815667"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695451"/>
            <a:ext cx="4011084" cy="4171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4CB9559-9E1F-2743-A28E-3EE05ABC14F5}" type="slidenum">
              <a:rPr lang="en-US">
                <a:solidFill>
                  <a:srgbClr val="FFFFFF"/>
                </a:solidFill>
              </a:rPr>
              <a:pPr>
                <a:defRPr/>
              </a:pPr>
              <a:t>‹#›</a:t>
            </a:fld>
            <a:endParaRPr lang="en-US" sz="1400" b="0" dirty="0">
              <a:solidFill>
                <a:srgbClr val="000000"/>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2103654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800"/>
            <a:ext cx="7315200" cy="566738"/>
          </a:xfrm>
        </p:spPr>
        <p:txBody>
          <a:bodyPr anchor="b"/>
          <a:lstStyle>
            <a:lvl1pPr algn="l">
              <a:defRPr sz="2000" b="1"/>
            </a:lvl1pPr>
          </a:lstStyle>
          <a:p>
            <a:r>
              <a:rPr lang="en-GB" dirty="0"/>
              <a:t>Click to edit Master title style</a:t>
            </a:r>
            <a:endParaRPr lang="en-US" dirty="0"/>
          </a:p>
        </p:txBody>
      </p:sp>
      <p:sp>
        <p:nvSpPr>
          <p:cNvPr id="3" name="Picture Placeholder 2"/>
          <p:cNvSpPr>
            <a:spLocks noGrp="1"/>
          </p:cNvSpPr>
          <p:nvPr>
            <p:ph type="pic" idx="1"/>
          </p:nvPr>
        </p:nvSpPr>
        <p:spPr>
          <a:xfrm>
            <a:off x="2389717" y="612776"/>
            <a:ext cx="7315200" cy="3806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2E10F85-35E6-3E44-B391-C4CE18440921}" type="slidenum">
              <a:rPr lang="en-US">
                <a:solidFill>
                  <a:srgbClr val="FFFFFF"/>
                </a:solidFill>
              </a:rPr>
              <a:pPr>
                <a:defRPr/>
              </a:pPr>
              <a:t>‹#›</a:t>
            </a:fld>
            <a:endParaRPr lang="en-US" sz="1400" b="0" dirty="0">
              <a:solidFill>
                <a:srgbClr val="000000"/>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848146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3D3F49A7-3237-3042-A89C-041B1DC9858F}" type="slidenum">
              <a:rPr lang="en-US">
                <a:solidFill>
                  <a:srgbClr val="FFFFFF"/>
                </a:solidFill>
              </a:rPr>
              <a:pPr>
                <a:defRPr/>
              </a:pPr>
              <a:t>‹#›</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2216915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1816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609600"/>
            <a:ext cx="8026400" cy="5181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3"/>
          <p:cNvSpPr>
            <a:spLocks noGrp="1"/>
          </p:cNvSpPr>
          <p:nvPr>
            <p:ph type="sldNum" sz="quarter" idx="10"/>
          </p:nvPr>
        </p:nvSpPr>
        <p:spPr/>
        <p:txBody>
          <a:bodyPr/>
          <a:lstStyle>
            <a:lvl1pPr>
              <a:defRPr smtClean="0"/>
            </a:lvl1pPr>
          </a:lstStyle>
          <a:p>
            <a:pPr>
              <a:defRPr/>
            </a:pPr>
            <a:fld id="{43399B4A-CE53-F949-B438-9393503C09D2}" type="slidenum">
              <a:rPr lang="en-US">
                <a:solidFill>
                  <a:srgbClr val="FFFFFF"/>
                </a:solidFill>
              </a:rPr>
              <a:pPr>
                <a:defRPr/>
              </a:pPr>
              <a:t>‹#›</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dirty="0"/>
              <a:t>[Slideshow Title - edit in Headers &amp; Footers] </a:t>
            </a:r>
          </a:p>
          <a:p>
            <a:pPr>
              <a:defRPr/>
            </a:pPr>
            <a:endParaRPr lang="en-US" dirty="0"/>
          </a:p>
        </p:txBody>
      </p:sp>
    </p:spTree>
    <p:extLst>
      <p:ext uri="{BB962C8B-B14F-4D97-AF65-F5344CB8AC3E}">
        <p14:creationId xmlns:p14="http://schemas.microsoft.com/office/powerpoint/2010/main" val="3300483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17D70B3-8CB3-1744-EAB4-234EBB1AE8E0}"/>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1000BD0A-8BDA-A5A7-9829-8C07DE91551B}"/>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6E062AC6-076D-8251-945A-713F5587F24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BCFDFCDC-0171-4EBD-D8F4-BA5FDF7538B0}"/>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59713C8-7E64-79AC-80A3-159EE9D5800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2E6EF042-2C0C-885F-45B7-C3862BAB607F}"/>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 name="Rectangle 9">
            <a:extLst>
              <a:ext uri="{FF2B5EF4-FFF2-40B4-BE49-F238E27FC236}">
                <a16:creationId xmlns:a16="http://schemas.microsoft.com/office/drawing/2014/main" id="{95C04E50-FA47-4162-45BB-E3F796328985}"/>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F04AFC17-F60B-E20F-4F4B-A151A17DABCF}"/>
              </a:ext>
            </a:extLst>
          </p:cNvPr>
          <p:cNvSpPr>
            <a:spLocks noGrp="1"/>
          </p:cNvSpPr>
          <p:nvPr>
            <p:ph type="dt" sz="half" idx="10"/>
          </p:nvPr>
        </p:nvSpPr>
        <p:spPr>
          <a:xfrm rot="5400000">
            <a:off x="10158413" y="1792288"/>
            <a:ext cx="990600" cy="304800"/>
          </a:xfrm>
        </p:spPr>
        <p:txBody>
          <a:bodyPr/>
          <a:lstStyle>
            <a:lvl1pPr algn="l">
              <a:defRPr b="0">
                <a:solidFill>
                  <a:schemeClr val="bg1"/>
                </a:solidFill>
              </a:defRPr>
            </a:lvl1pPr>
          </a:lstStyle>
          <a:p>
            <a:pPr>
              <a:defRPr/>
            </a:pPr>
            <a:fld id="{6E3E1E09-CDF5-42DD-BA4F-600226C96E9C}" type="datetime1">
              <a:rPr lang="en-GB"/>
              <a:pPr>
                <a:defRPr/>
              </a:pPr>
              <a:t>12/06/2024</a:t>
            </a:fld>
            <a:endParaRPr lang="en-GB"/>
          </a:p>
        </p:txBody>
      </p:sp>
      <p:sp>
        <p:nvSpPr>
          <p:cNvPr id="12" name="Footer Placeholder 4">
            <a:extLst>
              <a:ext uri="{FF2B5EF4-FFF2-40B4-BE49-F238E27FC236}">
                <a16:creationId xmlns:a16="http://schemas.microsoft.com/office/drawing/2014/main" id="{CC4692A2-1BB3-ACEF-B35B-5C0AC34103A4}"/>
              </a:ext>
            </a:extLst>
          </p:cNvPr>
          <p:cNvSpPr>
            <a:spLocks noGrp="1"/>
          </p:cNvSpPr>
          <p:nvPr>
            <p:ph type="ftr" sz="quarter" idx="11"/>
          </p:nvPr>
        </p:nvSpPr>
        <p:spPr>
          <a:xfrm rot="5400000">
            <a:off x="8951913" y="3227388"/>
            <a:ext cx="3867150" cy="311150"/>
          </a:xfrm>
        </p:spPr>
        <p:txBody>
          <a:bodyPr/>
          <a:lstStyle>
            <a:lvl1pPr>
              <a:defRPr sz="1000" b="0">
                <a:solidFill>
                  <a:schemeClr val="bg1"/>
                </a:solidFill>
              </a:defRPr>
            </a:lvl1pPr>
          </a:lstStyle>
          <a:p>
            <a:pPr>
              <a:defRPr/>
            </a:pPr>
            <a:endParaRPr lang="en-GB"/>
          </a:p>
        </p:txBody>
      </p:sp>
      <p:sp>
        <p:nvSpPr>
          <p:cNvPr id="13" name="Slide Number Placeholder 5">
            <a:extLst>
              <a:ext uri="{FF2B5EF4-FFF2-40B4-BE49-F238E27FC236}">
                <a16:creationId xmlns:a16="http://schemas.microsoft.com/office/drawing/2014/main" id="{F060C30D-CDD9-6DAF-A714-56EE45311AE4}"/>
              </a:ext>
            </a:extLst>
          </p:cNvPr>
          <p:cNvSpPr>
            <a:spLocks noGrp="1"/>
          </p:cNvSpPr>
          <p:nvPr>
            <p:ph type="sldNum" sz="quarter" idx="12"/>
          </p:nvPr>
        </p:nvSpPr>
        <p:spPr>
          <a:xfrm>
            <a:off x="10350500" y="292100"/>
            <a:ext cx="838200" cy="768350"/>
          </a:xfrm>
        </p:spPr>
        <p:txBody>
          <a:bodyPr/>
          <a:lstStyle>
            <a:lvl1pPr>
              <a:defRPr sz="2800" b="0" i="0">
                <a:latin typeface="+mj-lt"/>
              </a:defRPr>
            </a:lvl1pPr>
          </a:lstStyle>
          <a:p>
            <a:pPr>
              <a:defRPr/>
            </a:pPr>
            <a:fld id="{BD56F18F-8AF3-4062-9A4E-60C9C984EC46}" type="slidenum">
              <a:rPr lang="en-GB"/>
              <a:pPr>
                <a:defRPr/>
              </a:pPr>
              <a:t>‹#›</a:t>
            </a:fld>
            <a:endParaRPr lang="en-GB"/>
          </a:p>
        </p:txBody>
      </p:sp>
    </p:spTree>
    <p:extLst>
      <p:ext uri="{BB962C8B-B14F-4D97-AF65-F5344CB8AC3E}">
        <p14:creationId xmlns:p14="http://schemas.microsoft.com/office/powerpoint/2010/main" val="239031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98CE6AF7-1972-65A5-1718-4E8EF63E3560}"/>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A024562E-1299-5E80-4AB5-E675C6DD7CC6}"/>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9BD13E8-1950-C36E-6560-0AA70A9EE815}"/>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7C7D716A-BF64-E06A-15A1-4BC47F1BBD6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579BCDEA-1617-61AB-5616-BD2F37A60F0B}"/>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72B7F0-D1FB-2271-98D0-6F252DC4AF03}"/>
                </a:ext>
              </a:extLst>
            </p:cNvPr>
            <p:cNvSpPr/>
            <p:nvPr/>
          </p:nvSpPr>
          <p:spPr bwMode="gray">
            <a:xfrm>
              <a:off x="7289800" y="401660"/>
              <a:ext cx="44783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8BE86E5C-3407-A6DD-5739-619FF747527A}"/>
                </a:ext>
              </a:extLst>
            </p:cNvPr>
            <p:cNvSpPr>
              <a:spLocks/>
            </p:cNvSpPr>
            <p:nvPr/>
          </p:nvSpPr>
          <p:spPr bwMode="gray">
            <a:xfrm rot="-5677511">
              <a:off x="4698352"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E755790F-D96F-C0D4-7C80-FF60BF6F727C}"/>
                </a:ext>
              </a:extLst>
            </p:cNvPr>
            <p:cNvSpPr>
              <a:spLocks/>
            </p:cNvSpPr>
            <p:nvPr/>
          </p:nvSpPr>
          <p:spPr bwMode="gray">
            <a:xfrm rot="-5400000">
              <a:off x="3787244"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A6C03F94-8D76-312E-BBE9-1412C5A2F3CB}"/>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BE4B0A5E-1E13-651E-B6AA-C0AD053F5F45}"/>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9192"/>
            <a:ext cx="4343400" cy="2286000"/>
          </a:xfrm>
          <a:prstGeom prst="rect">
            <a:avLst/>
          </a:prstGeom>
        </p:spPr>
        <p:txBody>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Date Placeholder 3">
            <a:extLst>
              <a:ext uri="{FF2B5EF4-FFF2-40B4-BE49-F238E27FC236}">
                <a16:creationId xmlns:a16="http://schemas.microsoft.com/office/drawing/2014/main" id="{C9A1215C-04FB-6158-EE3D-F4B55E544856}"/>
              </a:ext>
            </a:extLst>
          </p:cNvPr>
          <p:cNvSpPr>
            <a:spLocks noGrp="1"/>
          </p:cNvSpPr>
          <p:nvPr>
            <p:ph type="dt" sz="half" idx="10"/>
          </p:nvPr>
        </p:nvSpPr>
        <p:spPr/>
        <p:txBody>
          <a:bodyPr/>
          <a:lstStyle>
            <a:lvl1pPr>
              <a:defRPr/>
            </a:lvl1pPr>
          </a:lstStyle>
          <a:p>
            <a:pPr>
              <a:defRPr/>
            </a:pPr>
            <a:fld id="{4C2C76D3-78E8-4FB5-9EE1-F418C92B519A}" type="datetime1">
              <a:rPr lang="en-GB"/>
              <a:pPr>
                <a:defRPr/>
              </a:pPr>
              <a:t>12/06/2024</a:t>
            </a:fld>
            <a:endParaRPr lang="en-GB"/>
          </a:p>
        </p:txBody>
      </p:sp>
      <p:sp>
        <p:nvSpPr>
          <p:cNvPr id="15" name="Footer Placeholder 4">
            <a:extLst>
              <a:ext uri="{FF2B5EF4-FFF2-40B4-BE49-F238E27FC236}">
                <a16:creationId xmlns:a16="http://schemas.microsoft.com/office/drawing/2014/main" id="{A5E88866-78C5-99F3-2196-2613D5D4CE6E}"/>
              </a:ext>
            </a:extLst>
          </p:cNvPr>
          <p:cNvSpPr>
            <a:spLocks noGrp="1"/>
          </p:cNvSpPr>
          <p:nvPr>
            <p:ph type="ftr" sz="quarter" idx="11"/>
          </p:nvPr>
        </p:nvSpPr>
        <p:spPr/>
        <p:txBody>
          <a:bodyPr/>
          <a:lstStyle>
            <a:lvl1pPr>
              <a:defRPr sz="1000" b="1"/>
            </a:lvl1pPr>
          </a:lstStyle>
          <a:p>
            <a:pPr>
              <a:defRPr/>
            </a:pPr>
            <a:endParaRPr lang="en-GB"/>
          </a:p>
        </p:txBody>
      </p:sp>
      <p:sp>
        <p:nvSpPr>
          <p:cNvPr id="16" name="Slide Number Placeholder 5">
            <a:extLst>
              <a:ext uri="{FF2B5EF4-FFF2-40B4-BE49-F238E27FC236}">
                <a16:creationId xmlns:a16="http://schemas.microsoft.com/office/drawing/2014/main" id="{F4944A80-5563-DD6B-4364-683CB5FD1EF5}"/>
              </a:ext>
            </a:extLst>
          </p:cNvPr>
          <p:cNvSpPr>
            <a:spLocks noGrp="1"/>
          </p:cNvSpPr>
          <p:nvPr>
            <p:ph type="sldNum" sz="quarter" idx="12"/>
          </p:nvPr>
        </p:nvSpPr>
        <p:spPr/>
        <p:txBody>
          <a:bodyPr/>
          <a:lstStyle>
            <a:lvl1pPr>
              <a:defRPr/>
            </a:lvl1pPr>
          </a:lstStyle>
          <a:p>
            <a:pPr>
              <a:defRPr/>
            </a:pPr>
            <a:fld id="{B58B10D8-363D-4E57-BED4-3B5EFF9DF8E5}" type="slidenum">
              <a:rPr lang="en-GB"/>
              <a:pPr>
                <a:defRPr/>
              </a:pPr>
              <a:t>‹#›</a:t>
            </a:fld>
            <a:endParaRPr lang="en-GB"/>
          </a:p>
        </p:txBody>
      </p:sp>
    </p:spTree>
    <p:extLst>
      <p:ext uri="{BB962C8B-B14F-4D97-AF65-F5344CB8AC3E}">
        <p14:creationId xmlns:p14="http://schemas.microsoft.com/office/powerpoint/2010/main" val="2093111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B24E3F-7268-37FE-E908-890F07E70978}"/>
              </a:ext>
            </a:extLst>
          </p:cNvPr>
          <p:cNvSpPr>
            <a:spLocks noGrp="1"/>
          </p:cNvSpPr>
          <p:nvPr>
            <p:ph type="dt" sz="half" idx="10"/>
          </p:nvPr>
        </p:nvSpPr>
        <p:spPr/>
        <p:txBody>
          <a:bodyPr/>
          <a:lstStyle>
            <a:lvl1pPr>
              <a:defRPr/>
            </a:lvl1pPr>
          </a:lstStyle>
          <a:p>
            <a:pPr>
              <a:defRPr/>
            </a:pPr>
            <a:fld id="{D2BDD16C-AD84-473D-89DB-F2CBA84CE788}" type="datetime1">
              <a:rPr lang="en-GB"/>
              <a:pPr>
                <a:defRPr/>
              </a:pPr>
              <a:t>12/06/2024</a:t>
            </a:fld>
            <a:endParaRPr lang="en-GB"/>
          </a:p>
        </p:txBody>
      </p:sp>
      <p:sp>
        <p:nvSpPr>
          <p:cNvPr id="5" name="Footer Placeholder 4">
            <a:extLst>
              <a:ext uri="{FF2B5EF4-FFF2-40B4-BE49-F238E27FC236}">
                <a16:creationId xmlns:a16="http://schemas.microsoft.com/office/drawing/2014/main" id="{0E457AAF-243D-0FA5-43F6-6EE35922699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9259AA4-4C99-CA3D-8C2D-9049DB29123C}"/>
              </a:ext>
            </a:extLst>
          </p:cNvPr>
          <p:cNvSpPr>
            <a:spLocks noGrp="1"/>
          </p:cNvSpPr>
          <p:nvPr>
            <p:ph type="sldNum" sz="quarter" idx="12"/>
          </p:nvPr>
        </p:nvSpPr>
        <p:spPr/>
        <p:txBody>
          <a:bodyPr/>
          <a:lstStyle>
            <a:lvl1pPr>
              <a:defRPr/>
            </a:lvl1pPr>
          </a:lstStyle>
          <a:p>
            <a:pPr>
              <a:defRPr/>
            </a:pPr>
            <a:fld id="{2D406793-0568-41E3-AB04-737779F4BECF}" type="slidenum">
              <a:rPr lang="en-GB"/>
              <a:pPr>
                <a:defRPr/>
              </a:pPr>
              <a:t>‹#›</a:t>
            </a:fld>
            <a:endParaRPr lang="en-GB"/>
          </a:p>
        </p:txBody>
      </p:sp>
    </p:spTree>
    <p:extLst>
      <p:ext uri="{BB962C8B-B14F-4D97-AF65-F5344CB8AC3E}">
        <p14:creationId xmlns:p14="http://schemas.microsoft.com/office/powerpoint/2010/main" val="2863943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98CE6AF7-1972-65A5-1718-4E8EF63E3560}"/>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A024562E-1299-5E80-4AB5-E675C6DD7CC6}"/>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29BD13E8-1950-C36E-6560-0AA70A9EE815}"/>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7C7D716A-BF64-E06A-15A1-4BC47F1BBD6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579BCDEA-1617-61AB-5616-BD2F37A60F0B}"/>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2072B7F0-D1FB-2271-98D0-6F252DC4AF03}"/>
                </a:ext>
              </a:extLst>
            </p:cNvPr>
            <p:cNvSpPr/>
            <p:nvPr/>
          </p:nvSpPr>
          <p:spPr bwMode="gray">
            <a:xfrm>
              <a:off x="7289800" y="401660"/>
              <a:ext cx="44783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8BE86E5C-3407-A6DD-5739-619FF747527A}"/>
                </a:ext>
              </a:extLst>
            </p:cNvPr>
            <p:cNvSpPr>
              <a:spLocks/>
            </p:cNvSpPr>
            <p:nvPr/>
          </p:nvSpPr>
          <p:spPr bwMode="gray">
            <a:xfrm rot="-5677511">
              <a:off x="4698352"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E755790F-D96F-C0D4-7C80-FF60BF6F727C}"/>
                </a:ext>
              </a:extLst>
            </p:cNvPr>
            <p:cNvSpPr>
              <a:spLocks/>
            </p:cNvSpPr>
            <p:nvPr/>
          </p:nvSpPr>
          <p:spPr bwMode="gray">
            <a:xfrm rot="-5400000">
              <a:off x="3787244"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A6C03F94-8D76-312E-BBE9-1412C5A2F3CB}"/>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BE4B0A5E-1E13-651E-B6AA-C0AD053F5F45}"/>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9192"/>
            <a:ext cx="4343400" cy="2286000"/>
          </a:xfrm>
          <a:prstGeom prst="rect">
            <a:avLst/>
          </a:prstGeom>
        </p:spPr>
        <p:txBody>
          <a:bodyP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Date Placeholder 3">
            <a:extLst>
              <a:ext uri="{FF2B5EF4-FFF2-40B4-BE49-F238E27FC236}">
                <a16:creationId xmlns:a16="http://schemas.microsoft.com/office/drawing/2014/main" id="{C9A1215C-04FB-6158-EE3D-F4B55E544856}"/>
              </a:ext>
            </a:extLst>
          </p:cNvPr>
          <p:cNvSpPr>
            <a:spLocks noGrp="1"/>
          </p:cNvSpPr>
          <p:nvPr>
            <p:ph type="dt" sz="half" idx="10"/>
          </p:nvPr>
        </p:nvSpPr>
        <p:spPr/>
        <p:txBody>
          <a:bodyPr/>
          <a:lstStyle>
            <a:lvl1pPr>
              <a:defRPr/>
            </a:lvl1pPr>
          </a:lstStyle>
          <a:p>
            <a:pPr>
              <a:defRPr/>
            </a:pPr>
            <a:fld id="{4C2C76D3-78E8-4FB5-9EE1-F418C92B519A}" type="datetime1">
              <a:rPr lang="en-GB"/>
              <a:pPr>
                <a:defRPr/>
              </a:pPr>
              <a:t>12/06/2024</a:t>
            </a:fld>
            <a:endParaRPr lang="en-GB"/>
          </a:p>
        </p:txBody>
      </p:sp>
      <p:sp>
        <p:nvSpPr>
          <p:cNvPr id="15" name="Footer Placeholder 4">
            <a:extLst>
              <a:ext uri="{FF2B5EF4-FFF2-40B4-BE49-F238E27FC236}">
                <a16:creationId xmlns:a16="http://schemas.microsoft.com/office/drawing/2014/main" id="{A5E88866-78C5-99F3-2196-2613D5D4CE6E}"/>
              </a:ext>
            </a:extLst>
          </p:cNvPr>
          <p:cNvSpPr>
            <a:spLocks noGrp="1"/>
          </p:cNvSpPr>
          <p:nvPr>
            <p:ph type="ftr" sz="quarter" idx="11"/>
          </p:nvPr>
        </p:nvSpPr>
        <p:spPr/>
        <p:txBody>
          <a:bodyPr/>
          <a:lstStyle>
            <a:lvl1pPr>
              <a:defRPr sz="1000" b="1"/>
            </a:lvl1pPr>
          </a:lstStyle>
          <a:p>
            <a:pPr>
              <a:defRPr/>
            </a:pPr>
            <a:endParaRPr lang="en-GB"/>
          </a:p>
        </p:txBody>
      </p:sp>
      <p:sp>
        <p:nvSpPr>
          <p:cNvPr id="16" name="Slide Number Placeholder 5">
            <a:extLst>
              <a:ext uri="{FF2B5EF4-FFF2-40B4-BE49-F238E27FC236}">
                <a16:creationId xmlns:a16="http://schemas.microsoft.com/office/drawing/2014/main" id="{F4944A80-5563-DD6B-4364-683CB5FD1EF5}"/>
              </a:ext>
            </a:extLst>
          </p:cNvPr>
          <p:cNvSpPr>
            <a:spLocks noGrp="1"/>
          </p:cNvSpPr>
          <p:nvPr>
            <p:ph type="sldNum" sz="quarter" idx="12"/>
          </p:nvPr>
        </p:nvSpPr>
        <p:spPr/>
        <p:txBody>
          <a:bodyPr/>
          <a:lstStyle>
            <a:lvl1pPr>
              <a:defRPr/>
            </a:lvl1pPr>
          </a:lstStyle>
          <a:p>
            <a:pPr>
              <a:defRPr/>
            </a:pPr>
            <a:fld id="{B58B10D8-363D-4E57-BED4-3B5EFF9DF8E5}" type="slidenum">
              <a:rPr lang="en-GB"/>
              <a:pPr>
                <a:defRPr/>
              </a:pPr>
              <a:t>‹#›</a:t>
            </a:fld>
            <a:endParaRPr lang="en-GB"/>
          </a:p>
        </p:txBody>
      </p:sp>
    </p:spTree>
    <p:extLst>
      <p:ext uri="{BB962C8B-B14F-4D97-AF65-F5344CB8AC3E}">
        <p14:creationId xmlns:p14="http://schemas.microsoft.com/office/powerpoint/2010/main" val="220551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1FC995C-9410-1B15-8A71-48B09820381C}"/>
              </a:ext>
            </a:extLst>
          </p:cNvPr>
          <p:cNvSpPr>
            <a:spLocks noGrp="1"/>
          </p:cNvSpPr>
          <p:nvPr>
            <p:ph type="dt" sz="half" idx="10"/>
          </p:nvPr>
        </p:nvSpPr>
        <p:spPr/>
        <p:txBody>
          <a:bodyPr/>
          <a:lstStyle>
            <a:lvl1pPr>
              <a:defRPr/>
            </a:lvl1pPr>
          </a:lstStyle>
          <a:p>
            <a:pPr>
              <a:defRPr/>
            </a:pPr>
            <a:fld id="{D4482A25-A5DF-427E-87E3-2A2B619CA5AF}" type="datetime1">
              <a:rPr lang="en-GB"/>
              <a:pPr>
                <a:defRPr/>
              </a:pPr>
              <a:t>12/06/2024</a:t>
            </a:fld>
            <a:endParaRPr lang="en-GB"/>
          </a:p>
        </p:txBody>
      </p:sp>
      <p:sp>
        <p:nvSpPr>
          <p:cNvPr id="6" name="Footer Placeholder 4">
            <a:extLst>
              <a:ext uri="{FF2B5EF4-FFF2-40B4-BE49-F238E27FC236}">
                <a16:creationId xmlns:a16="http://schemas.microsoft.com/office/drawing/2014/main" id="{5051A728-C033-793B-5C06-818C5B0B9EE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B910E4B-BB4F-9171-E769-A13A00362D65}"/>
              </a:ext>
            </a:extLst>
          </p:cNvPr>
          <p:cNvSpPr>
            <a:spLocks noGrp="1"/>
          </p:cNvSpPr>
          <p:nvPr>
            <p:ph type="sldNum" sz="quarter" idx="12"/>
          </p:nvPr>
        </p:nvSpPr>
        <p:spPr/>
        <p:txBody>
          <a:bodyPr/>
          <a:lstStyle>
            <a:lvl1pPr>
              <a:defRPr/>
            </a:lvl1pPr>
          </a:lstStyle>
          <a:p>
            <a:pPr>
              <a:defRPr/>
            </a:pPr>
            <a:fld id="{D896BCF4-CE49-427F-A62B-6EDF36499784}" type="slidenum">
              <a:rPr lang="en-GB"/>
              <a:pPr>
                <a:defRPr/>
              </a:pPr>
              <a:t>‹#›</a:t>
            </a:fld>
            <a:endParaRPr lang="en-GB"/>
          </a:p>
        </p:txBody>
      </p:sp>
    </p:spTree>
    <p:extLst>
      <p:ext uri="{BB962C8B-B14F-4D97-AF65-F5344CB8AC3E}">
        <p14:creationId xmlns:p14="http://schemas.microsoft.com/office/powerpoint/2010/main" val="584592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C87E762-4625-8B63-7D71-EAAE6E7B5C84}"/>
              </a:ext>
            </a:extLst>
          </p:cNvPr>
          <p:cNvSpPr>
            <a:spLocks noGrp="1"/>
          </p:cNvSpPr>
          <p:nvPr>
            <p:ph type="dt" sz="half" idx="10"/>
          </p:nvPr>
        </p:nvSpPr>
        <p:spPr/>
        <p:txBody>
          <a:bodyPr/>
          <a:lstStyle>
            <a:lvl1pPr>
              <a:defRPr/>
            </a:lvl1pPr>
          </a:lstStyle>
          <a:p>
            <a:pPr>
              <a:defRPr/>
            </a:pPr>
            <a:fld id="{C684FAA0-F4CA-4928-9E73-106CBBDD4BA5}" type="datetime1">
              <a:rPr lang="en-GB"/>
              <a:pPr>
                <a:defRPr/>
              </a:pPr>
              <a:t>12/06/2024</a:t>
            </a:fld>
            <a:endParaRPr lang="en-GB"/>
          </a:p>
        </p:txBody>
      </p:sp>
      <p:sp>
        <p:nvSpPr>
          <p:cNvPr id="8" name="Footer Placeholder 4">
            <a:extLst>
              <a:ext uri="{FF2B5EF4-FFF2-40B4-BE49-F238E27FC236}">
                <a16:creationId xmlns:a16="http://schemas.microsoft.com/office/drawing/2014/main" id="{B18063AE-7F40-00AB-F369-50F0BF9DDFA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616C265-0CB3-009F-C342-80ED9C4F29E5}"/>
              </a:ext>
            </a:extLst>
          </p:cNvPr>
          <p:cNvSpPr>
            <a:spLocks noGrp="1"/>
          </p:cNvSpPr>
          <p:nvPr>
            <p:ph type="sldNum" sz="quarter" idx="12"/>
          </p:nvPr>
        </p:nvSpPr>
        <p:spPr/>
        <p:txBody>
          <a:bodyPr/>
          <a:lstStyle>
            <a:lvl1pPr>
              <a:defRPr/>
            </a:lvl1pPr>
          </a:lstStyle>
          <a:p>
            <a:pPr>
              <a:defRPr/>
            </a:pPr>
            <a:fld id="{FED362FF-B292-41A3-B1DA-5599D11CF409}" type="slidenum">
              <a:rPr lang="en-GB"/>
              <a:pPr>
                <a:defRPr/>
              </a:pPr>
              <a:t>‹#›</a:t>
            </a:fld>
            <a:endParaRPr lang="en-GB"/>
          </a:p>
        </p:txBody>
      </p:sp>
    </p:spTree>
    <p:extLst>
      <p:ext uri="{BB962C8B-B14F-4D97-AF65-F5344CB8AC3E}">
        <p14:creationId xmlns:p14="http://schemas.microsoft.com/office/powerpoint/2010/main" val="3749304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A801776-1CF3-53C3-B42D-D6701805AC51}"/>
              </a:ext>
            </a:extLst>
          </p:cNvPr>
          <p:cNvSpPr>
            <a:spLocks noGrp="1"/>
          </p:cNvSpPr>
          <p:nvPr>
            <p:ph type="dt" sz="half" idx="10"/>
          </p:nvPr>
        </p:nvSpPr>
        <p:spPr/>
        <p:txBody>
          <a:bodyPr/>
          <a:lstStyle>
            <a:lvl1pPr>
              <a:defRPr/>
            </a:lvl1pPr>
          </a:lstStyle>
          <a:p>
            <a:pPr>
              <a:defRPr/>
            </a:pPr>
            <a:fld id="{53E4C630-8634-48A0-816F-612D379F4B57}" type="datetime1">
              <a:rPr lang="en-GB"/>
              <a:pPr>
                <a:defRPr/>
              </a:pPr>
              <a:t>12/06/2024</a:t>
            </a:fld>
            <a:endParaRPr lang="en-GB"/>
          </a:p>
        </p:txBody>
      </p:sp>
      <p:sp>
        <p:nvSpPr>
          <p:cNvPr id="4" name="Footer Placeholder 4">
            <a:extLst>
              <a:ext uri="{FF2B5EF4-FFF2-40B4-BE49-F238E27FC236}">
                <a16:creationId xmlns:a16="http://schemas.microsoft.com/office/drawing/2014/main" id="{B49C3E15-D532-45CB-0AB1-5C17B2D76D5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4348F83-68AD-2371-B618-0ACB9AE62777}"/>
              </a:ext>
            </a:extLst>
          </p:cNvPr>
          <p:cNvSpPr>
            <a:spLocks noGrp="1"/>
          </p:cNvSpPr>
          <p:nvPr>
            <p:ph type="sldNum" sz="quarter" idx="12"/>
          </p:nvPr>
        </p:nvSpPr>
        <p:spPr/>
        <p:txBody>
          <a:bodyPr/>
          <a:lstStyle>
            <a:lvl1pPr>
              <a:defRPr/>
            </a:lvl1pPr>
          </a:lstStyle>
          <a:p>
            <a:pPr>
              <a:defRPr/>
            </a:pPr>
            <a:fld id="{DFDACC5C-719D-4DCB-BB6A-2DD9DFF7DE15}" type="slidenum">
              <a:rPr lang="en-GB"/>
              <a:pPr>
                <a:defRPr/>
              </a:pPr>
              <a:t>‹#›</a:t>
            </a:fld>
            <a:endParaRPr lang="en-GB"/>
          </a:p>
        </p:txBody>
      </p:sp>
    </p:spTree>
    <p:extLst>
      <p:ext uri="{BB962C8B-B14F-4D97-AF65-F5344CB8AC3E}">
        <p14:creationId xmlns:p14="http://schemas.microsoft.com/office/powerpoint/2010/main" val="4108068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92FC9A-76E0-8146-01FD-85E654391C9A}"/>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B4036DC3-72B5-6D3D-CB9F-801724EB0539}"/>
              </a:ext>
            </a:extLst>
          </p:cNvPr>
          <p:cNvSpPr>
            <a:spLocks noGrp="1"/>
          </p:cNvSpPr>
          <p:nvPr>
            <p:ph type="dt" sz="half" idx="10"/>
          </p:nvPr>
        </p:nvSpPr>
        <p:spPr/>
        <p:txBody>
          <a:bodyPr/>
          <a:lstStyle>
            <a:lvl1pPr>
              <a:defRPr/>
            </a:lvl1pPr>
          </a:lstStyle>
          <a:p>
            <a:pPr>
              <a:defRPr/>
            </a:pPr>
            <a:fld id="{4C299140-23D8-4075-ADB0-DDE59CF97D29}" type="datetime1">
              <a:rPr lang="en-GB"/>
              <a:pPr>
                <a:defRPr/>
              </a:pPr>
              <a:t>12/06/2024</a:t>
            </a:fld>
            <a:endParaRPr lang="en-GB"/>
          </a:p>
        </p:txBody>
      </p:sp>
      <p:sp>
        <p:nvSpPr>
          <p:cNvPr id="4" name="Footer Placeholder 2">
            <a:extLst>
              <a:ext uri="{FF2B5EF4-FFF2-40B4-BE49-F238E27FC236}">
                <a16:creationId xmlns:a16="http://schemas.microsoft.com/office/drawing/2014/main" id="{442E1192-7F89-59D5-ABB2-9BBA04C785B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3">
            <a:extLst>
              <a:ext uri="{FF2B5EF4-FFF2-40B4-BE49-F238E27FC236}">
                <a16:creationId xmlns:a16="http://schemas.microsoft.com/office/drawing/2014/main" id="{10972127-05E8-0770-0B99-1E1C58FC84CB}"/>
              </a:ext>
            </a:extLst>
          </p:cNvPr>
          <p:cNvSpPr>
            <a:spLocks noGrp="1"/>
          </p:cNvSpPr>
          <p:nvPr>
            <p:ph type="sldNum" sz="quarter" idx="12"/>
          </p:nvPr>
        </p:nvSpPr>
        <p:spPr/>
        <p:txBody>
          <a:bodyPr/>
          <a:lstStyle>
            <a:lvl1pPr>
              <a:defRPr/>
            </a:lvl1pPr>
          </a:lstStyle>
          <a:p>
            <a:pPr>
              <a:defRPr/>
            </a:pPr>
            <a:fld id="{AFC0D9B5-6F30-4085-B455-DB0B71523587}" type="slidenum">
              <a:rPr lang="en-GB"/>
              <a:pPr>
                <a:defRPr/>
              </a:pPr>
              <a:t>‹#›</a:t>
            </a:fld>
            <a:endParaRPr lang="en-GB"/>
          </a:p>
        </p:txBody>
      </p:sp>
    </p:spTree>
    <p:extLst>
      <p:ext uri="{BB962C8B-B14F-4D97-AF65-F5344CB8AC3E}">
        <p14:creationId xmlns:p14="http://schemas.microsoft.com/office/powerpoint/2010/main" val="1058626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F6AA1D84-9960-D007-88B0-EB9EDF365D61}"/>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67DEA5DF-1067-2C44-A4D3-7AB67BAB6524}"/>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A8C0078-874F-1EFD-677C-6715CBAC7EB6}"/>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49863CD-F4F1-DD38-6769-950E659B368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3620D630-3AC5-F8A1-452E-5C7A79F3BBD5}"/>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A2A44BA-7F23-1EB0-2377-851CF170535E}"/>
                </a:ext>
              </a:extLst>
            </p:cNvPr>
            <p:cNvSpPr/>
            <p:nvPr/>
          </p:nvSpPr>
          <p:spPr>
            <a:xfrm>
              <a:off x="5713413" y="401660"/>
              <a:ext cx="60547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0CB0C7BD-07D8-BD75-6687-4CB99A06BC46}"/>
                </a:ext>
              </a:extLst>
            </p:cNvPr>
            <p:cNvSpPr>
              <a:spLocks/>
            </p:cNvSpPr>
            <p:nvPr/>
          </p:nvSpPr>
          <p:spPr bwMode="gray">
            <a:xfrm rot="-5400000">
              <a:off x="2229377"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3B431F05-D905-5844-6278-328B96F6AC5D}"/>
                </a:ext>
              </a:extLst>
            </p:cNvPr>
            <p:cNvSpPr>
              <a:spLocks/>
            </p:cNvSpPr>
            <p:nvPr/>
          </p:nvSpPr>
          <p:spPr bwMode="gray">
            <a:xfrm rot="-5677511">
              <a:off x="3140485"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5">
              <a:extLst>
                <a:ext uri="{FF2B5EF4-FFF2-40B4-BE49-F238E27FC236}">
                  <a16:creationId xmlns:a16="http://schemas.microsoft.com/office/drawing/2014/main" id="{13802B5F-01AA-CE59-AA10-1BFD73E7B7FE}"/>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 name="Rectangle 13">
            <a:extLst>
              <a:ext uri="{FF2B5EF4-FFF2-40B4-BE49-F238E27FC236}">
                <a16:creationId xmlns:a16="http://schemas.microsoft.com/office/drawing/2014/main" id="{A7505B77-8FE1-4AFE-E1E1-7A0656D53C47}"/>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a:extLst>
              <a:ext uri="{FF2B5EF4-FFF2-40B4-BE49-F238E27FC236}">
                <a16:creationId xmlns:a16="http://schemas.microsoft.com/office/drawing/2014/main" id="{9142ABA6-105E-F93A-F784-9CE24168D3B2}"/>
              </a:ext>
            </a:extLst>
          </p:cNvPr>
          <p:cNvSpPr>
            <a:spLocks noGrp="1"/>
          </p:cNvSpPr>
          <p:nvPr>
            <p:ph type="dt" sz="half" idx="10"/>
          </p:nvPr>
        </p:nvSpPr>
        <p:spPr/>
        <p:txBody>
          <a:bodyPr/>
          <a:lstStyle>
            <a:lvl1pPr>
              <a:defRPr/>
            </a:lvl1pPr>
          </a:lstStyle>
          <a:p>
            <a:pPr>
              <a:defRPr/>
            </a:pPr>
            <a:fld id="{35BEE696-4EFB-405A-9531-70B4D7C9FF2C}" type="datetime1">
              <a:rPr lang="en-GB"/>
              <a:pPr>
                <a:defRPr/>
              </a:pPr>
              <a:t>12/06/2024</a:t>
            </a:fld>
            <a:endParaRPr lang="en-GB"/>
          </a:p>
        </p:txBody>
      </p:sp>
      <p:sp>
        <p:nvSpPr>
          <p:cNvPr id="16" name="Footer Placeholder 5">
            <a:extLst>
              <a:ext uri="{FF2B5EF4-FFF2-40B4-BE49-F238E27FC236}">
                <a16:creationId xmlns:a16="http://schemas.microsoft.com/office/drawing/2014/main" id="{E3CF17D3-8F4B-6DEA-77CD-41517A2CC4C6}"/>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6">
            <a:extLst>
              <a:ext uri="{FF2B5EF4-FFF2-40B4-BE49-F238E27FC236}">
                <a16:creationId xmlns:a16="http://schemas.microsoft.com/office/drawing/2014/main" id="{DD969DD4-66D4-BDBE-10B7-56A49B683847}"/>
              </a:ext>
            </a:extLst>
          </p:cNvPr>
          <p:cNvSpPr>
            <a:spLocks noGrp="1"/>
          </p:cNvSpPr>
          <p:nvPr>
            <p:ph type="sldNum" sz="quarter" idx="12"/>
          </p:nvPr>
        </p:nvSpPr>
        <p:spPr/>
        <p:txBody>
          <a:bodyPr/>
          <a:lstStyle>
            <a:lvl1pPr>
              <a:defRPr/>
            </a:lvl1pPr>
          </a:lstStyle>
          <a:p>
            <a:pPr>
              <a:defRPr/>
            </a:pPr>
            <a:fld id="{594B5DE9-2226-45ED-9C37-DC9F280DEA54}" type="slidenum">
              <a:rPr lang="en-GB"/>
              <a:pPr>
                <a:defRPr/>
              </a:pPr>
              <a:t>‹#›</a:t>
            </a:fld>
            <a:endParaRPr lang="en-GB"/>
          </a:p>
        </p:txBody>
      </p:sp>
    </p:spTree>
    <p:extLst>
      <p:ext uri="{BB962C8B-B14F-4D97-AF65-F5344CB8AC3E}">
        <p14:creationId xmlns:p14="http://schemas.microsoft.com/office/powerpoint/2010/main" val="1305790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B49B8960-CB18-A11A-A848-500B39FD06DA}"/>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5682958E-B472-F19C-4F6D-1BB529CF3833}"/>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57D9D965-F8C6-5333-282C-02D7F6C2674B}"/>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15205599-718E-2267-5747-0A558D169A69}"/>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671B1661-1D5F-8763-4FD7-4DFE1823F8D4}"/>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0CD43D60-7DF4-3BFC-934D-8906B4D0233F}"/>
                </a:ext>
              </a:extLst>
            </p:cNvPr>
            <p:cNvSpPr/>
            <p:nvPr/>
          </p:nvSpPr>
          <p:spPr>
            <a:xfrm>
              <a:off x="6172200" y="401660"/>
              <a:ext cx="55959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EBE7B12C-B541-14A4-B5A8-679B3DD2BFFA}"/>
                </a:ext>
              </a:extLst>
            </p:cNvPr>
            <p:cNvSpPr>
              <a:spLocks/>
            </p:cNvSpPr>
            <p:nvPr/>
          </p:nvSpPr>
          <p:spPr bwMode="gray">
            <a:xfrm rot="-5400000">
              <a:off x="32954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C6FD8E25-39BD-81F1-B46D-7D4A9E632D1F}"/>
                </a:ext>
              </a:extLst>
            </p:cNvPr>
            <p:cNvSpPr>
              <a:spLocks/>
            </p:cNvSpPr>
            <p:nvPr/>
          </p:nvSpPr>
          <p:spPr bwMode="gray">
            <a:xfrm rot="-5677511">
              <a:off x="4203594"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5">
              <a:extLst>
                <a:ext uri="{FF2B5EF4-FFF2-40B4-BE49-F238E27FC236}">
                  <a16:creationId xmlns:a16="http://schemas.microsoft.com/office/drawing/2014/main" id="{5F7A7420-DAC8-D7C5-F8FF-666EC4180EA1}"/>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 name="Rectangle 13">
            <a:extLst>
              <a:ext uri="{FF2B5EF4-FFF2-40B4-BE49-F238E27FC236}">
                <a16:creationId xmlns:a16="http://schemas.microsoft.com/office/drawing/2014/main" id="{562E7D45-4E89-DFD8-9ACE-A503C1A61772}"/>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a:extLst>
              <a:ext uri="{FF2B5EF4-FFF2-40B4-BE49-F238E27FC236}">
                <a16:creationId xmlns:a16="http://schemas.microsoft.com/office/drawing/2014/main" id="{E7790676-1A1C-C96B-0EAE-B849455D5F0D}"/>
              </a:ext>
            </a:extLst>
          </p:cNvPr>
          <p:cNvSpPr>
            <a:spLocks noGrp="1"/>
          </p:cNvSpPr>
          <p:nvPr>
            <p:ph type="dt" sz="half" idx="10"/>
          </p:nvPr>
        </p:nvSpPr>
        <p:spPr/>
        <p:txBody>
          <a:bodyPr/>
          <a:lstStyle>
            <a:lvl1pPr>
              <a:defRPr/>
            </a:lvl1pPr>
          </a:lstStyle>
          <a:p>
            <a:pPr>
              <a:defRPr/>
            </a:pPr>
            <a:fld id="{7E2AB7B3-426E-45A6-8E13-1C7053B2F004}" type="datetime1">
              <a:rPr lang="en-GB"/>
              <a:pPr>
                <a:defRPr/>
              </a:pPr>
              <a:t>12/06/2024</a:t>
            </a:fld>
            <a:endParaRPr lang="en-GB"/>
          </a:p>
        </p:txBody>
      </p:sp>
      <p:sp>
        <p:nvSpPr>
          <p:cNvPr id="16" name="Footer Placeholder 5">
            <a:extLst>
              <a:ext uri="{FF2B5EF4-FFF2-40B4-BE49-F238E27FC236}">
                <a16:creationId xmlns:a16="http://schemas.microsoft.com/office/drawing/2014/main" id="{D1C3701A-5428-1314-0F8F-FF74FC74D9DA}"/>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6">
            <a:extLst>
              <a:ext uri="{FF2B5EF4-FFF2-40B4-BE49-F238E27FC236}">
                <a16:creationId xmlns:a16="http://schemas.microsoft.com/office/drawing/2014/main" id="{4A9CE161-FDB9-2750-27A9-465E8C3C23AF}"/>
              </a:ext>
            </a:extLst>
          </p:cNvPr>
          <p:cNvSpPr>
            <a:spLocks noGrp="1"/>
          </p:cNvSpPr>
          <p:nvPr>
            <p:ph type="sldNum" sz="quarter" idx="12"/>
          </p:nvPr>
        </p:nvSpPr>
        <p:spPr/>
        <p:txBody>
          <a:bodyPr/>
          <a:lstStyle>
            <a:lvl1pPr>
              <a:defRPr/>
            </a:lvl1pPr>
          </a:lstStyle>
          <a:p>
            <a:pPr>
              <a:defRPr/>
            </a:pPr>
            <a:fld id="{EE4DA55B-62A2-480F-A289-92AB2E31411F}" type="slidenum">
              <a:rPr lang="en-GB"/>
              <a:pPr>
                <a:defRPr/>
              </a:pPr>
              <a:t>‹#›</a:t>
            </a:fld>
            <a:endParaRPr lang="en-GB"/>
          </a:p>
        </p:txBody>
      </p:sp>
    </p:spTree>
    <p:extLst>
      <p:ext uri="{BB962C8B-B14F-4D97-AF65-F5344CB8AC3E}">
        <p14:creationId xmlns:p14="http://schemas.microsoft.com/office/powerpoint/2010/main" val="842824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3150DCC3-2DFD-8F7D-D2C9-75F3785278AC}"/>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473C86BF-BB32-017C-F5A0-6478815D02C9}"/>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7A58409-E320-A161-3427-4C7922AE39F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AE4E6505-D515-AEB2-C2BB-CA24F569ADC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84F347A4-1FCD-C5A0-9E5F-78576FA76B88}"/>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5344E225-31F2-7323-CBCF-523594B688DD}"/>
                </a:ext>
              </a:extLst>
            </p:cNvPr>
            <p:cNvSpPr>
              <a:spLocks/>
            </p:cNvSpPr>
            <p:nvPr/>
          </p:nvSpPr>
          <p:spPr bwMode="gray">
            <a:xfrm rot="10371525">
              <a:off x="263767" y="443825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EBDD5A03-813A-2274-8570-35CC7B3EB345}"/>
                </a:ext>
              </a:extLst>
            </p:cNvPr>
            <p:cNvSpPr>
              <a:spLocks/>
            </p:cNvSpPr>
            <p:nvPr/>
          </p:nvSpPr>
          <p:spPr bwMode="gray">
            <a:xfrm rot="10800000">
              <a:off x="459506" y="321130"/>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19E6A436-4920-64DB-7DD7-F4DC6719CFC6}"/>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0ABD6167-AF1E-7C83-5214-D63C6B556CBC}"/>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Date Placeholder 4">
            <a:extLst>
              <a:ext uri="{FF2B5EF4-FFF2-40B4-BE49-F238E27FC236}">
                <a16:creationId xmlns:a16="http://schemas.microsoft.com/office/drawing/2014/main" id="{2287D14A-8758-2515-B968-A921A2CFA344}"/>
              </a:ext>
            </a:extLst>
          </p:cNvPr>
          <p:cNvSpPr>
            <a:spLocks noGrp="1"/>
          </p:cNvSpPr>
          <p:nvPr>
            <p:ph type="dt" sz="half" idx="10"/>
          </p:nvPr>
        </p:nvSpPr>
        <p:spPr/>
        <p:txBody>
          <a:bodyPr/>
          <a:lstStyle>
            <a:lvl1pPr>
              <a:defRPr/>
            </a:lvl1pPr>
          </a:lstStyle>
          <a:p>
            <a:pPr>
              <a:defRPr/>
            </a:pPr>
            <a:fld id="{3BB7BB8C-A8D7-4A30-81A7-3D2A53BE1615}" type="datetime1">
              <a:rPr lang="en-GB"/>
              <a:pPr>
                <a:defRPr/>
              </a:pPr>
              <a:t>12/06/2024</a:t>
            </a:fld>
            <a:endParaRPr lang="en-GB"/>
          </a:p>
        </p:txBody>
      </p:sp>
      <p:sp>
        <p:nvSpPr>
          <p:cNvPr id="15" name="Footer Placeholder 5">
            <a:extLst>
              <a:ext uri="{FF2B5EF4-FFF2-40B4-BE49-F238E27FC236}">
                <a16:creationId xmlns:a16="http://schemas.microsoft.com/office/drawing/2014/main" id="{C3978A14-5AB8-6742-08AF-D8FE42751018}"/>
              </a:ext>
            </a:extLst>
          </p:cNvPr>
          <p:cNvSpPr>
            <a:spLocks noGrp="1"/>
          </p:cNvSpPr>
          <p:nvPr>
            <p:ph type="ftr" sz="quarter" idx="11"/>
          </p:nvPr>
        </p:nvSpPr>
        <p:spPr/>
        <p:txBody>
          <a:bodyPr/>
          <a:lstStyle>
            <a:lvl1pPr>
              <a:defRPr/>
            </a:lvl1pPr>
          </a:lstStyle>
          <a:p>
            <a:pPr>
              <a:defRPr/>
            </a:pPr>
            <a:endParaRPr lang="en-GB"/>
          </a:p>
        </p:txBody>
      </p:sp>
      <p:sp>
        <p:nvSpPr>
          <p:cNvPr id="16" name="Slide Number Placeholder 6">
            <a:extLst>
              <a:ext uri="{FF2B5EF4-FFF2-40B4-BE49-F238E27FC236}">
                <a16:creationId xmlns:a16="http://schemas.microsoft.com/office/drawing/2014/main" id="{BFC72BFC-65B2-0F7B-2959-14223A733533}"/>
              </a:ext>
            </a:extLst>
          </p:cNvPr>
          <p:cNvSpPr>
            <a:spLocks noGrp="1"/>
          </p:cNvSpPr>
          <p:nvPr>
            <p:ph type="sldNum" sz="quarter" idx="12"/>
          </p:nvPr>
        </p:nvSpPr>
        <p:spPr/>
        <p:txBody>
          <a:bodyPr/>
          <a:lstStyle>
            <a:lvl1pPr>
              <a:defRPr/>
            </a:lvl1pPr>
          </a:lstStyle>
          <a:p>
            <a:pPr>
              <a:defRPr/>
            </a:pPr>
            <a:fld id="{09769F09-D0E3-40B3-814E-01D0D1BFD0FC}" type="slidenum">
              <a:rPr lang="en-GB"/>
              <a:pPr>
                <a:defRPr/>
              </a:pPr>
              <a:t>‹#›</a:t>
            </a:fld>
            <a:endParaRPr lang="en-GB"/>
          </a:p>
        </p:txBody>
      </p:sp>
    </p:spTree>
    <p:extLst>
      <p:ext uri="{BB962C8B-B14F-4D97-AF65-F5344CB8AC3E}">
        <p14:creationId xmlns:p14="http://schemas.microsoft.com/office/powerpoint/2010/main" val="1293023045"/>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59CC506A-73B3-D029-33A3-9A672F67C528}"/>
              </a:ext>
            </a:extLst>
          </p:cNvPr>
          <p:cNvGrpSpPr>
            <a:grpSpLocks/>
          </p:cNvGrpSpPr>
          <p:nvPr/>
        </p:nvGrpSpPr>
        <p:grpSpPr bwMode="auto">
          <a:xfrm>
            <a:off x="-1588" y="0"/>
            <a:ext cx="12193588" cy="6861175"/>
            <a:chOff x="-1588" y="0"/>
            <a:chExt cx="12193588" cy="6861555"/>
          </a:xfrm>
        </p:grpSpPr>
        <p:sp>
          <p:nvSpPr>
            <p:cNvPr id="4" name="Rectangle 3">
              <a:extLst>
                <a:ext uri="{FF2B5EF4-FFF2-40B4-BE49-F238E27FC236}">
                  <a16:creationId xmlns:a16="http://schemas.microsoft.com/office/drawing/2014/main" id="{E7A26E8F-6C08-2A16-6846-DDC968CBE2A8}"/>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8F8ACA56-0768-F6C0-CBD4-5769313D4AB2}"/>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E644E028-0C1B-0963-2204-63632ECBDC9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CCB37B01-138E-899B-807C-885929233CF3}"/>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9B806DD8-41E8-593F-EB22-3C65F76546D1}"/>
                </a:ext>
              </a:extLst>
            </p:cNvPr>
            <p:cNvSpPr>
              <a:spLocks/>
            </p:cNvSpPr>
            <p:nvPr/>
          </p:nvSpPr>
          <p:spPr bwMode="gray">
            <a:xfrm>
              <a:off x="455612" y="2801319"/>
              <a:ext cx="11277600" cy="3602637"/>
            </a:xfrm>
            <a:custGeom>
              <a:avLst/>
              <a:gdLst>
                <a:gd name="T0" fmla="*/ 0 w 10000"/>
                <a:gd name="T1" fmla="*/ 0 h 7946"/>
                <a:gd name="T2" fmla="*/ 0 w 10000"/>
                <a:gd name="T3" fmla="*/ 1633194231 h 7946"/>
                <a:gd name="T4" fmla="*/ 2147483646 w 10000"/>
                <a:gd name="T5" fmla="*/ 1633399617 h 7946"/>
                <a:gd name="T6" fmla="*/ 2147483646 w 10000"/>
                <a:gd name="T7" fmla="*/ 822449 h 7946"/>
                <a:gd name="T8" fmla="*/ 2147483646 w 10000"/>
                <a:gd name="T9" fmla="*/ 822449 h 7946"/>
                <a:gd name="T10" fmla="*/ 2147483646 w 10000"/>
                <a:gd name="T11" fmla="*/ 18705965 h 7946"/>
                <a:gd name="T12" fmla="*/ 2147483646 w 10000"/>
                <a:gd name="T13" fmla="*/ 35973323 h 7946"/>
                <a:gd name="T14" fmla="*/ 2147483646 w 10000"/>
                <a:gd name="T15" fmla="*/ 52624071 h 7946"/>
                <a:gd name="T16" fmla="*/ 2147483646 w 10000"/>
                <a:gd name="T17" fmla="*/ 67013310 h 7946"/>
                <a:gd name="T18" fmla="*/ 2147483646 w 10000"/>
                <a:gd name="T19" fmla="*/ 81402549 h 7946"/>
                <a:gd name="T20" fmla="*/ 2147483646 w 10000"/>
                <a:gd name="T21" fmla="*/ 94969791 h 7946"/>
                <a:gd name="T22" fmla="*/ 2147483646 w 10000"/>
                <a:gd name="T23" fmla="*/ 106481364 h 7946"/>
                <a:gd name="T24" fmla="*/ 2147483646 w 10000"/>
                <a:gd name="T25" fmla="*/ 117376325 h 7946"/>
                <a:gd name="T26" fmla="*/ 2147483646 w 10000"/>
                <a:gd name="T27" fmla="*/ 127448838 h 7946"/>
                <a:gd name="T28" fmla="*/ 2147483646 w 10000"/>
                <a:gd name="T29" fmla="*/ 136082290 h 7946"/>
                <a:gd name="T30" fmla="*/ 2147483646 w 10000"/>
                <a:gd name="T31" fmla="*/ 144716196 h 7946"/>
                <a:gd name="T32" fmla="*/ 2147483646 w 10000"/>
                <a:gd name="T33" fmla="*/ 151910589 h 7946"/>
                <a:gd name="T34" fmla="*/ 2147483646 w 10000"/>
                <a:gd name="T35" fmla="*/ 157666375 h 7946"/>
                <a:gd name="T36" fmla="*/ 2147483646 w 10000"/>
                <a:gd name="T37" fmla="*/ 163422161 h 7946"/>
                <a:gd name="T38" fmla="*/ 2147483646 w 10000"/>
                <a:gd name="T39" fmla="*/ 168355498 h 7946"/>
                <a:gd name="T40" fmla="*/ 2147483646 w 10000"/>
                <a:gd name="T41" fmla="*/ 172055614 h 7946"/>
                <a:gd name="T42" fmla="*/ 2147483646 w 10000"/>
                <a:gd name="T43" fmla="*/ 174933734 h 7946"/>
                <a:gd name="T44" fmla="*/ 2147483646 w 10000"/>
                <a:gd name="T45" fmla="*/ 177811400 h 7946"/>
                <a:gd name="T46" fmla="*/ 2147483646 w 10000"/>
                <a:gd name="T47" fmla="*/ 179250460 h 7946"/>
                <a:gd name="T48" fmla="*/ 2147483646 w 10000"/>
                <a:gd name="T49" fmla="*/ 180689520 h 7946"/>
                <a:gd name="T50" fmla="*/ 2147483646 w 10000"/>
                <a:gd name="T51" fmla="*/ 181306130 h 7946"/>
                <a:gd name="T52" fmla="*/ 2147483646 w 10000"/>
                <a:gd name="T53" fmla="*/ 180689520 h 7946"/>
                <a:gd name="T54" fmla="*/ 2147483646 w 10000"/>
                <a:gd name="T55" fmla="*/ 180689520 h 7946"/>
                <a:gd name="T56" fmla="*/ 2147483646 w 10000"/>
                <a:gd name="T57" fmla="*/ 179250460 h 7946"/>
                <a:gd name="T58" fmla="*/ 2147483646 w 10000"/>
                <a:gd name="T59" fmla="*/ 176989404 h 7946"/>
                <a:gd name="T60" fmla="*/ 2147483646 w 10000"/>
                <a:gd name="T61" fmla="*/ 174933734 h 7946"/>
                <a:gd name="T62" fmla="*/ 2147483646 w 10000"/>
                <a:gd name="T63" fmla="*/ 172672678 h 7946"/>
                <a:gd name="T64" fmla="*/ 2147483646 w 10000"/>
                <a:gd name="T65" fmla="*/ 169177947 h 7946"/>
                <a:gd name="T66" fmla="*/ 2147483646 w 10000"/>
                <a:gd name="T67" fmla="*/ 165477832 h 7946"/>
                <a:gd name="T68" fmla="*/ 2147483646 w 10000"/>
                <a:gd name="T69" fmla="*/ 161983101 h 7946"/>
                <a:gd name="T70" fmla="*/ 2147483646 w 10000"/>
                <a:gd name="T71" fmla="*/ 152527199 h 7946"/>
                <a:gd name="T72" fmla="*/ 2147483646 w 10000"/>
                <a:gd name="T73" fmla="*/ 142454687 h 7946"/>
                <a:gd name="T74" fmla="*/ 2147483646 w 10000"/>
                <a:gd name="T75" fmla="*/ 131765564 h 7946"/>
                <a:gd name="T76" fmla="*/ 2147483646 w 10000"/>
                <a:gd name="T77" fmla="*/ 120253992 h 7946"/>
                <a:gd name="T78" fmla="*/ 2147483646 w 10000"/>
                <a:gd name="T79" fmla="*/ 107920423 h 7946"/>
                <a:gd name="T80" fmla="*/ 2047667065 w 10000"/>
                <a:gd name="T81" fmla="*/ 94969791 h 7946"/>
                <a:gd name="T82" fmla="*/ 1713172322 w 10000"/>
                <a:gd name="T83" fmla="*/ 82019613 h 7946"/>
                <a:gd name="T84" fmla="*/ 1405386318 w 10000"/>
                <a:gd name="T85" fmla="*/ 69068980 h 7946"/>
                <a:gd name="T86" fmla="*/ 1123036941 w 10000"/>
                <a:gd name="T87" fmla="*/ 56940798 h 7946"/>
                <a:gd name="T88" fmla="*/ 872483630 w 10000"/>
                <a:gd name="T89" fmla="*/ 45429225 h 7946"/>
                <a:gd name="T90" fmla="*/ 646095960 w 10000"/>
                <a:gd name="T91" fmla="*/ 34534717 h 7946"/>
                <a:gd name="T92" fmla="*/ 455319567 w 10000"/>
                <a:gd name="T93" fmla="*/ 25284201 h 7946"/>
                <a:gd name="T94" fmla="*/ 295067126 w 10000"/>
                <a:gd name="T95" fmla="*/ 16650748 h 7946"/>
                <a:gd name="T96" fmla="*/ 75038895 w 10000"/>
                <a:gd name="T97" fmla="*/ 4316726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5">
              <a:extLst>
                <a:ext uri="{FF2B5EF4-FFF2-40B4-BE49-F238E27FC236}">
                  <a16:creationId xmlns:a16="http://schemas.microsoft.com/office/drawing/2014/main" id="{4C6BB987-1822-FBF8-B02D-ADE94C607623}"/>
                </a:ext>
              </a:extLst>
            </p:cNvPr>
            <p:cNvSpPr>
              <a:spLocks/>
            </p:cNvSpPr>
            <p:nvPr/>
          </p:nvSpPr>
          <p:spPr bwMode="gray">
            <a:xfrm rot="-589932">
              <a:off x="8490951" y="2714874"/>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2E51877F-2423-6612-8F17-91F82CD65BC8}"/>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 name="Rectangle 11">
            <a:extLst>
              <a:ext uri="{FF2B5EF4-FFF2-40B4-BE49-F238E27FC236}">
                <a16:creationId xmlns:a16="http://schemas.microsoft.com/office/drawing/2014/main" id="{EF5C1FF6-B7DC-60FD-5668-ED199DC9BC7D}"/>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0704"/>
            <a:ext cx="8833104" cy="1371600"/>
          </a:xfrm>
          <a:prstGeom prst="rect">
            <a:avLst/>
          </a:prstGeo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Date Placeholder 3">
            <a:extLst>
              <a:ext uri="{FF2B5EF4-FFF2-40B4-BE49-F238E27FC236}">
                <a16:creationId xmlns:a16="http://schemas.microsoft.com/office/drawing/2014/main" id="{F0D5BF98-9903-C541-FF3A-09200DC8E274}"/>
              </a:ext>
            </a:extLst>
          </p:cNvPr>
          <p:cNvSpPr>
            <a:spLocks noGrp="1"/>
          </p:cNvSpPr>
          <p:nvPr>
            <p:ph type="dt" sz="half" idx="10"/>
          </p:nvPr>
        </p:nvSpPr>
        <p:spPr/>
        <p:txBody>
          <a:bodyPr/>
          <a:lstStyle>
            <a:lvl1pPr>
              <a:defRPr/>
            </a:lvl1pPr>
          </a:lstStyle>
          <a:p>
            <a:pPr>
              <a:defRPr/>
            </a:pPr>
            <a:fld id="{84AEE15A-AA29-42B3-A362-687A878AD671}" type="datetime1">
              <a:rPr lang="en-GB"/>
              <a:pPr>
                <a:defRPr/>
              </a:pPr>
              <a:t>12/06/2024</a:t>
            </a:fld>
            <a:endParaRPr lang="en-GB"/>
          </a:p>
        </p:txBody>
      </p:sp>
      <p:sp>
        <p:nvSpPr>
          <p:cNvPr id="14" name="Footer Placeholder 4">
            <a:extLst>
              <a:ext uri="{FF2B5EF4-FFF2-40B4-BE49-F238E27FC236}">
                <a16:creationId xmlns:a16="http://schemas.microsoft.com/office/drawing/2014/main" id="{4AA210D7-4B9E-CE88-5FA1-D7FE61BF2557}"/>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5">
            <a:extLst>
              <a:ext uri="{FF2B5EF4-FFF2-40B4-BE49-F238E27FC236}">
                <a16:creationId xmlns:a16="http://schemas.microsoft.com/office/drawing/2014/main" id="{5C1450F6-5156-374B-11EF-6C9DF8C45CD4}"/>
              </a:ext>
            </a:extLst>
          </p:cNvPr>
          <p:cNvSpPr>
            <a:spLocks noGrp="1"/>
          </p:cNvSpPr>
          <p:nvPr>
            <p:ph type="sldNum" sz="quarter" idx="12"/>
          </p:nvPr>
        </p:nvSpPr>
        <p:spPr/>
        <p:txBody>
          <a:bodyPr/>
          <a:lstStyle>
            <a:lvl1pPr>
              <a:defRPr/>
            </a:lvl1pPr>
          </a:lstStyle>
          <a:p>
            <a:pPr>
              <a:defRPr/>
            </a:pPr>
            <a:fld id="{BB0AD635-7E57-4E7A-AB9D-50785A78CDFC}" type="slidenum">
              <a:rPr lang="en-GB"/>
              <a:pPr>
                <a:defRPr/>
              </a:pPr>
              <a:t>‹#›</a:t>
            </a:fld>
            <a:endParaRPr lang="en-GB"/>
          </a:p>
        </p:txBody>
      </p:sp>
    </p:spTree>
    <p:extLst>
      <p:ext uri="{BB962C8B-B14F-4D97-AF65-F5344CB8AC3E}">
        <p14:creationId xmlns:p14="http://schemas.microsoft.com/office/powerpoint/2010/main" val="503075729"/>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1FC995C-9410-1B15-8A71-48B09820381C}"/>
              </a:ext>
            </a:extLst>
          </p:cNvPr>
          <p:cNvSpPr>
            <a:spLocks noGrp="1"/>
          </p:cNvSpPr>
          <p:nvPr>
            <p:ph type="dt" sz="half" idx="10"/>
          </p:nvPr>
        </p:nvSpPr>
        <p:spPr/>
        <p:txBody>
          <a:bodyPr/>
          <a:lstStyle>
            <a:lvl1pPr>
              <a:defRPr/>
            </a:lvl1pPr>
          </a:lstStyle>
          <a:p>
            <a:pPr>
              <a:defRPr/>
            </a:pPr>
            <a:fld id="{D4482A25-A5DF-427E-87E3-2A2B619CA5AF}" type="datetime1">
              <a:rPr lang="en-GB"/>
              <a:pPr>
                <a:defRPr/>
              </a:pPr>
              <a:t>12/06/2024</a:t>
            </a:fld>
            <a:endParaRPr lang="en-GB"/>
          </a:p>
        </p:txBody>
      </p:sp>
      <p:sp>
        <p:nvSpPr>
          <p:cNvPr id="6" name="Footer Placeholder 4">
            <a:extLst>
              <a:ext uri="{FF2B5EF4-FFF2-40B4-BE49-F238E27FC236}">
                <a16:creationId xmlns:a16="http://schemas.microsoft.com/office/drawing/2014/main" id="{5051A728-C033-793B-5C06-818C5B0B9EE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B910E4B-BB4F-9171-E769-A13A00362D65}"/>
              </a:ext>
            </a:extLst>
          </p:cNvPr>
          <p:cNvSpPr>
            <a:spLocks noGrp="1"/>
          </p:cNvSpPr>
          <p:nvPr>
            <p:ph type="sldNum" sz="quarter" idx="12"/>
          </p:nvPr>
        </p:nvSpPr>
        <p:spPr/>
        <p:txBody>
          <a:bodyPr/>
          <a:lstStyle>
            <a:lvl1pPr>
              <a:defRPr/>
            </a:lvl1pPr>
          </a:lstStyle>
          <a:p>
            <a:pPr>
              <a:defRPr/>
            </a:pPr>
            <a:fld id="{D896BCF4-CE49-427F-A62B-6EDF36499784}" type="slidenum">
              <a:rPr lang="en-GB"/>
              <a:pPr>
                <a:defRPr/>
              </a:pPr>
              <a:t>‹#›</a:t>
            </a:fld>
            <a:endParaRPr lang="en-GB"/>
          </a:p>
        </p:txBody>
      </p:sp>
    </p:spTree>
    <p:extLst>
      <p:ext uri="{BB962C8B-B14F-4D97-AF65-F5344CB8AC3E}">
        <p14:creationId xmlns:p14="http://schemas.microsoft.com/office/powerpoint/2010/main" val="1708683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16463890-B9FB-5863-0C20-0AA038362638}"/>
              </a:ext>
            </a:extLst>
          </p:cNvPr>
          <p:cNvGrpSpPr>
            <a:grpSpLocks/>
          </p:cNvGrpSpPr>
          <p:nvPr/>
        </p:nvGrpSpPr>
        <p:grpSpPr bwMode="auto">
          <a:xfrm>
            <a:off x="-1588" y="0"/>
            <a:ext cx="12193588" cy="6861175"/>
            <a:chOff x="-1588" y="0"/>
            <a:chExt cx="12193588" cy="6861555"/>
          </a:xfrm>
        </p:grpSpPr>
        <p:sp>
          <p:nvSpPr>
            <p:cNvPr id="4" name="Rectangle 3">
              <a:extLst>
                <a:ext uri="{FF2B5EF4-FFF2-40B4-BE49-F238E27FC236}">
                  <a16:creationId xmlns:a16="http://schemas.microsoft.com/office/drawing/2014/main" id="{31686021-62AB-D078-A7F6-21BD2BA5CCC7}"/>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E54F8E7C-62CE-667C-5326-949C5B4D8F35}"/>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EA45BEC3-F73D-6621-6EDD-5CB26F6FF079}"/>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B1C15073-ABF3-EEC9-1868-C8492C9BC2DD}"/>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a:extLst>
                <a:ext uri="{FF2B5EF4-FFF2-40B4-BE49-F238E27FC236}">
                  <a16:creationId xmlns:a16="http://schemas.microsoft.com/office/drawing/2014/main" id="{3F61EF80-C22C-54E2-6D67-D1FC760824D9}"/>
                </a:ext>
              </a:extLst>
            </p:cNvPr>
            <p:cNvSpPr>
              <a:spLocks/>
            </p:cNvSpPr>
            <p:nvPr/>
          </p:nvSpPr>
          <p:spPr bwMode="gray">
            <a:xfrm rot="-589932">
              <a:off x="8490951" y="41851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5">
              <a:extLst>
                <a:ext uri="{FF2B5EF4-FFF2-40B4-BE49-F238E27FC236}">
                  <a16:creationId xmlns:a16="http://schemas.microsoft.com/office/drawing/2014/main" id="{D6835BB7-962C-DEC7-3C47-79D0803D2004}"/>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E4AAEE40-6522-0465-D256-5FD6F6232BF7}"/>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TextBox 12">
            <a:extLst>
              <a:ext uri="{FF2B5EF4-FFF2-40B4-BE49-F238E27FC236}">
                <a16:creationId xmlns:a16="http://schemas.microsoft.com/office/drawing/2014/main" id="{541CDB75-31C9-D300-E24D-51F3A3EAD591}"/>
              </a:ext>
            </a:extLst>
          </p:cNvPr>
          <p:cNvSpPr txBox="1"/>
          <p:nvPr/>
        </p:nvSpPr>
        <p:spPr bwMode="gray">
          <a:xfrm>
            <a:off x="898525" y="596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eaLnBrk="1" fontAlgn="auto" hangingPunct="1">
              <a:spcBef>
                <a:spcPts val="0"/>
              </a:spcBef>
              <a:spcAft>
                <a:spcPts val="0"/>
              </a:spcAft>
              <a:defRPr/>
            </a:pPr>
            <a:r>
              <a:rPr lang="en-US" sz="9600" dirty="0">
                <a:solidFill>
                  <a:schemeClr val="tx2">
                    <a:lumMod val="40000"/>
                    <a:lumOff val="60000"/>
                  </a:schemeClr>
                </a:solidFill>
              </a:rPr>
              <a:t>“</a:t>
            </a:r>
          </a:p>
        </p:txBody>
      </p:sp>
      <p:sp>
        <p:nvSpPr>
          <p:cNvPr id="14" name="TextBox 13">
            <a:extLst>
              <a:ext uri="{FF2B5EF4-FFF2-40B4-BE49-F238E27FC236}">
                <a16:creationId xmlns:a16="http://schemas.microsoft.com/office/drawing/2014/main" id="{D6EFDADD-5959-EF67-ADFE-0FD2B019479B}"/>
              </a:ext>
            </a:extLst>
          </p:cNvPr>
          <p:cNvSpPr txBox="1"/>
          <p:nvPr/>
        </p:nvSpPr>
        <p:spPr bwMode="gray">
          <a:xfrm>
            <a:off x="9715500" y="2628900"/>
            <a:ext cx="801688" cy="157003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cs typeface="Arial"/>
              </a:defRPr>
            </a:lvl1pPr>
          </a:lstStyle>
          <a:p>
            <a:pPr eaLnBrk="1" fontAlgn="auto" hangingPunct="1">
              <a:spcBef>
                <a:spcPts val="0"/>
              </a:spcBef>
              <a:spcAft>
                <a:spcPts val="0"/>
              </a:spcAft>
              <a:defRPr/>
            </a:pPr>
            <a:r>
              <a:rPr lang="en-US" sz="9600" dirty="0">
                <a:solidFill>
                  <a:schemeClr val="tx2">
                    <a:lumMod val="40000"/>
                    <a:lumOff val="60000"/>
                  </a:schemeClr>
                </a:solidFill>
              </a:rPr>
              <a:t>”</a:t>
            </a:r>
          </a:p>
        </p:txBody>
      </p:sp>
      <p:sp>
        <p:nvSpPr>
          <p:cNvPr id="15" name="Rectangle 14">
            <a:extLst>
              <a:ext uri="{FF2B5EF4-FFF2-40B4-BE49-F238E27FC236}">
                <a16:creationId xmlns:a16="http://schemas.microsoft.com/office/drawing/2014/main" id="{DB330677-4E50-594B-C33D-1A2A1D69BDDB}"/>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74801" y="980517"/>
            <a:ext cx="8460983" cy="2698249"/>
          </a:xfrm>
          <a:prstGeom prst="rect">
            <a:avLst/>
          </a:prstGeom>
        </p:spPr>
        <p:txBody>
          <a:bodyPr/>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rtlCol="0">
            <a:normAutofit/>
          </a:bodyPr>
          <a:lstStyle>
            <a:lvl1pPr>
              <a:buNone/>
              <a:defRPr lang="en-US" sz="1400" cap="small" dirty="0">
                <a:solidFill>
                  <a:schemeClr val="tx2">
                    <a:lumMod val="40000"/>
                    <a:lumOff val="60000"/>
                  </a:schemeClr>
                </a:solidFill>
                <a:latin typeface="+mn-lt"/>
              </a:defRPr>
            </a:lvl1pPr>
          </a:lstStyle>
          <a:p>
            <a:pPr lvl="0"/>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3">
            <a:extLst>
              <a:ext uri="{FF2B5EF4-FFF2-40B4-BE49-F238E27FC236}">
                <a16:creationId xmlns:a16="http://schemas.microsoft.com/office/drawing/2014/main" id="{60793BE0-3218-7B65-7397-F16CCA59FFB3}"/>
              </a:ext>
            </a:extLst>
          </p:cNvPr>
          <p:cNvSpPr>
            <a:spLocks noGrp="1"/>
          </p:cNvSpPr>
          <p:nvPr>
            <p:ph type="dt" sz="half" idx="15"/>
          </p:nvPr>
        </p:nvSpPr>
        <p:spPr/>
        <p:txBody>
          <a:bodyPr/>
          <a:lstStyle>
            <a:lvl1pPr>
              <a:defRPr/>
            </a:lvl1pPr>
          </a:lstStyle>
          <a:p>
            <a:pPr>
              <a:defRPr/>
            </a:pPr>
            <a:fld id="{FF4E0BBD-DF29-4FEA-933E-442A2BCCB3B3}" type="datetime1">
              <a:rPr lang="en-GB"/>
              <a:pPr>
                <a:defRPr/>
              </a:pPr>
              <a:t>12/06/2024</a:t>
            </a:fld>
            <a:endParaRPr lang="en-GB"/>
          </a:p>
        </p:txBody>
      </p:sp>
      <p:sp>
        <p:nvSpPr>
          <p:cNvPr id="17" name="Footer Placeholder 4">
            <a:extLst>
              <a:ext uri="{FF2B5EF4-FFF2-40B4-BE49-F238E27FC236}">
                <a16:creationId xmlns:a16="http://schemas.microsoft.com/office/drawing/2014/main" id="{AE0E9E1B-A12E-D450-8269-FDC2603FB2C9}"/>
              </a:ext>
            </a:extLst>
          </p:cNvPr>
          <p:cNvSpPr>
            <a:spLocks noGrp="1"/>
          </p:cNvSpPr>
          <p:nvPr>
            <p:ph type="ftr" sz="quarter" idx="16"/>
          </p:nvPr>
        </p:nvSpPr>
        <p:spPr/>
        <p:txBody>
          <a:bodyPr/>
          <a:lstStyle>
            <a:lvl1pPr>
              <a:defRPr/>
            </a:lvl1pPr>
          </a:lstStyle>
          <a:p>
            <a:pPr>
              <a:defRPr/>
            </a:pPr>
            <a:endParaRPr lang="en-GB"/>
          </a:p>
        </p:txBody>
      </p:sp>
      <p:sp>
        <p:nvSpPr>
          <p:cNvPr id="18" name="Slide Number Placeholder 5">
            <a:extLst>
              <a:ext uri="{FF2B5EF4-FFF2-40B4-BE49-F238E27FC236}">
                <a16:creationId xmlns:a16="http://schemas.microsoft.com/office/drawing/2014/main" id="{67AEF5CE-E91E-2BFE-284E-1FC73AEFC72C}"/>
              </a:ext>
            </a:extLst>
          </p:cNvPr>
          <p:cNvSpPr>
            <a:spLocks noGrp="1"/>
          </p:cNvSpPr>
          <p:nvPr>
            <p:ph type="sldNum" sz="quarter" idx="17"/>
          </p:nvPr>
        </p:nvSpPr>
        <p:spPr/>
        <p:txBody>
          <a:bodyPr/>
          <a:lstStyle>
            <a:lvl1pPr>
              <a:defRPr/>
            </a:lvl1pPr>
          </a:lstStyle>
          <a:p>
            <a:pPr>
              <a:defRPr/>
            </a:pPr>
            <a:fld id="{93880A84-5203-4FDD-8D7B-27266F4035C9}" type="slidenum">
              <a:rPr lang="en-GB"/>
              <a:pPr>
                <a:defRPr/>
              </a:pPr>
              <a:t>‹#›</a:t>
            </a:fld>
            <a:endParaRPr lang="en-GB"/>
          </a:p>
        </p:txBody>
      </p:sp>
    </p:spTree>
    <p:extLst>
      <p:ext uri="{BB962C8B-B14F-4D97-AF65-F5344CB8AC3E}">
        <p14:creationId xmlns:p14="http://schemas.microsoft.com/office/powerpoint/2010/main" val="1323424066"/>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C9B6C7E-E4CA-47DD-62EE-3AECA34BC6CA}"/>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A1EA8BC8-43D3-EFCF-CE31-4A8791FED130}"/>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7861BAAC-10A2-D994-27AE-9F90E6CEF573}"/>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46AFA747-72DA-C219-11C7-AF6030B3AC56}"/>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4D62014-E55D-FB6B-60D2-5CE3FC4C1F9B}"/>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8C2FD565-D74B-6E9A-AB49-3C7D9AC1C8BF}"/>
                </a:ext>
              </a:extLst>
            </p:cNvPr>
            <p:cNvSpPr>
              <a:spLocks/>
            </p:cNvSpPr>
            <p:nvPr/>
          </p:nvSpPr>
          <p:spPr bwMode="gray">
            <a:xfrm rot="-589932">
              <a:off x="8490951" y="4193583"/>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5">
              <a:extLst>
                <a:ext uri="{FF2B5EF4-FFF2-40B4-BE49-F238E27FC236}">
                  <a16:creationId xmlns:a16="http://schemas.microsoft.com/office/drawing/2014/main" id="{0126F18B-2C07-D6D1-971E-79F769A11924}"/>
                </a:ext>
              </a:extLst>
            </p:cNvPr>
            <p:cNvSpPr>
              <a:spLocks/>
            </p:cNvSpPr>
            <p:nvPr/>
          </p:nvSpPr>
          <p:spPr bwMode="gray">
            <a:xfrm>
              <a:off x="455612" y="4241801"/>
              <a:ext cx="11277600" cy="2337161"/>
            </a:xfrm>
            <a:custGeom>
              <a:avLst/>
              <a:gdLst>
                <a:gd name="T0" fmla="*/ 0 w 10000"/>
                <a:gd name="T1" fmla="*/ 0 h 8000"/>
                <a:gd name="T2" fmla="*/ 0 w 10000"/>
                <a:gd name="T3" fmla="*/ 680229833 h 8000"/>
                <a:gd name="T4" fmla="*/ 2147483646 w 10000"/>
                <a:gd name="T5" fmla="*/ 682790192 h 8000"/>
                <a:gd name="T6" fmla="*/ 2147483646 w 10000"/>
                <a:gd name="T7" fmla="*/ 597437 h 8000"/>
                <a:gd name="T8" fmla="*/ 2147483646 w 10000"/>
                <a:gd name="T9" fmla="*/ 597437 h 8000"/>
                <a:gd name="T10" fmla="*/ 2147483646 w 10000"/>
                <a:gd name="T11" fmla="*/ 13314514 h 8000"/>
                <a:gd name="T12" fmla="*/ 2147483646 w 10000"/>
                <a:gd name="T13" fmla="*/ 25433862 h 8000"/>
                <a:gd name="T14" fmla="*/ 2147483646 w 10000"/>
                <a:gd name="T15" fmla="*/ 37297292 h 8000"/>
                <a:gd name="T16" fmla="*/ 2147483646 w 10000"/>
                <a:gd name="T17" fmla="*/ 47454009 h 8000"/>
                <a:gd name="T18" fmla="*/ 2147483646 w 10000"/>
                <a:gd name="T19" fmla="*/ 57695741 h 8000"/>
                <a:gd name="T20" fmla="*/ 2147483646 w 10000"/>
                <a:gd name="T21" fmla="*/ 67254729 h 8000"/>
                <a:gd name="T22" fmla="*/ 2147483646 w 10000"/>
                <a:gd name="T23" fmla="*/ 75448231 h 8000"/>
                <a:gd name="T24" fmla="*/ 2147483646 w 10000"/>
                <a:gd name="T25" fmla="*/ 83214910 h 8000"/>
                <a:gd name="T26" fmla="*/ 2147483646 w 10000"/>
                <a:gd name="T27" fmla="*/ 90299137 h 8000"/>
                <a:gd name="T28" fmla="*/ 2147483646 w 10000"/>
                <a:gd name="T29" fmla="*/ 96444117 h 8000"/>
                <a:gd name="T30" fmla="*/ 2147483646 w 10000"/>
                <a:gd name="T31" fmla="*/ 102589098 h 8000"/>
                <a:gd name="T32" fmla="*/ 2147483646 w 10000"/>
                <a:gd name="T33" fmla="*/ 107710110 h 8000"/>
                <a:gd name="T34" fmla="*/ 2147483646 w 10000"/>
                <a:gd name="T35" fmla="*/ 111721554 h 8000"/>
                <a:gd name="T36" fmla="*/ 2147483646 w 10000"/>
                <a:gd name="T37" fmla="*/ 115903612 h 8000"/>
                <a:gd name="T38" fmla="*/ 2147483646 w 10000"/>
                <a:gd name="T39" fmla="*/ 119402926 h 8000"/>
                <a:gd name="T40" fmla="*/ 2147483646 w 10000"/>
                <a:gd name="T41" fmla="*/ 121877980 h 8000"/>
                <a:gd name="T42" fmla="*/ 2147483646 w 10000"/>
                <a:gd name="T43" fmla="*/ 124011808 h 8000"/>
                <a:gd name="T44" fmla="*/ 2147483646 w 10000"/>
                <a:gd name="T45" fmla="*/ 126060037 h 8000"/>
                <a:gd name="T46" fmla="*/ 2147483646 w 10000"/>
                <a:gd name="T47" fmla="*/ 126998992 h 8000"/>
                <a:gd name="T48" fmla="*/ 2147483646 w 10000"/>
                <a:gd name="T49" fmla="*/ 128023252 h 8000"/>
                <a:gd name="T50" fmla="*/ 2147483646 w 10000"/>
                <a:gd name="T51" fmla="*/ 128535383 h 8000"/>
                <a:gd name="T52" fmla="*/ 2147483646 w 10000"/>
                <a:gd name="T53" fmla="*/ 128023252 h 8000"/>
                <a:gd name="T54" fmla="*/ 2147483646 w 10000"/>
                <a:gd name="T55" fmla="*/ 128023252 h 8000"/>
                <a:gd name="T56" fmla="*/ 2147483646 w 10000"/>
                <a:gd name="T57" fmla="*/ 126998992 h 8000"/>
                <a:gd name="T58" fmla="*/ 2147483646 w 10000"/>
                <a:gd name="T59" fmla="*/ 125462600 h 8000"/>
                <a:gd name="T60" fmla="*/ 2147483646 w 10000"/>
                <a:gd name="T61" fmla="*/ 124011808 h 8000"/>
                <a:gd name="T62" fmla="*/ 2147483646 w 10000"/>
                <a:gd name="T63" fmla="*/ 122390110 h 8000"/>
                <a:gd name="T64" fmla="*/ 2147483646 w 10000"/>
                <a:gd name="T65" fmla="*/ 119915057 h 8000"/>
                <a:gd name="T66" fmla="*/ 2147483646 w 10000"/>
                <a:gd name="T67" fmla="*/ 117269098 h 8000"/>
                <a:gd name="T68" fmla="*/ 2147483646 w 10000"/>
                <a:gd name="T69" fmla="*/ 114879351 h 8000"/>
                <a:gd name="T70" fmla="*/ 2147483646 w 10000"/>
                <a:gd name="T71" fmla="*/ 108136934 h 8000"/>
                <a:gd name="T72" fmla="*/ 2147483646 w 10000"/>
                <a:gd name="T73" fmla="*/ 100967692 h 8000"/>
                <a:gd name="T74" fmla="*/ 2147483646 w 10000"/>
                <a:gd name="T75" fmla="*/ 93456933 h 8000"/>
                <a:gd name="T76" fmla="*/ 2147483646 w 10000"/>
                <a:gd name="T77" fmla="*/ 85178125 h 8000"/>
                <a:gd name="T78" fmla="*/ 2147483646 w 10000"/>
                <a:gd name="T79" fmla="*/ 76557799 h 8000"/>
                <a:gd name="T80" fmla="*/ 2047667065 w 10000"/>
                <a:gd name="T81" fmla="*/ 67254729 h 8000"/>
                <a:gd name="T82" fmla="*/ 1713172322 w 10000"/>
                <a:gd name="T83" fmla="*/ 58122565 h 8000"/>
                <a:gd name="T84" fmla="*/ 1405386318 w 10000"/>
                <a:gd name="T85" fmla="*/ 48990108 h 8000"/>
                <a:gd name="T86" fmla="*/ 1123036941 w 10000"/>
                <a:gd name="T87" fmla="*/ 40370074 h 8000"/>
                <a:gd name="T88" fmla="*/ 872483630 w 10000"/>
                <a:gd name="T89" fmla="*/ 32176572 h 8000"/>
                <a:gd name="T90" fmla="*/ 646095960 w 10000"/>
                <a:gd name="T91" fmla="*/ 24409894 h 8000"/>
                <a:gd name="T92" fmla="*/ 455319567 w 10000"/>
                <a:gd name="T93" fmla="*/ 17923103 h 8000"/>
                <a:gd name="T94" fmla="*/ 295067126 w 10000"/>
                <a:gd name="T95" fmla="*/ 11778123 h 8000"/>
                <a:gd name="T96" fmla="*/ 75038895 w 10000"/>
                <a:gd name="T97" fmla="*/ 29871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5">
              <a:extLst>
                <a:ext uri="{FF2B5EF4-FFF2-40B4-BE49-F238E27FC236}">
                  <a16:creationId xmlns:a16="http://schemas.microsoft.com/office/drawing/2014/main" id="{1B541B64-193B-DBBC-6060-8C047FAAFEF8}"/>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2" name="Rectangle 11">
            <a:extLst>
              <a:ext uri="{FF2B5EF4-FFF2-40B4-BE49-F238E27FC236}">
                <a16:creationId xmlns:a16="http://schemas.microsoft.com/office/drawing/2014/main" id="{311FB418-DB04-30B7-8B95-BC1C71E4C4A8}"/>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A6780393-02FC-2AC4-B677-54AA2EE196A6}"/>
              </a:ext>
            </a:extLst>
          </p:cNvPr>
          <p:cNvSpPr>
            <a:spLocks noGrp="1"/>
          </p:cNvSpPr>
          <p:nvPr>
            <p:ph type="dt" sz="half" idx="10"/>
          </p:nvPr>
        </p:nvSpPr>
        <p:spPr/>
        <p:txBody>
          <a:bodyPr/>
          <a:lstStyle>
            <a:lvl1pPr>
              <a:defRPr/>
            </a:lvl1pPr>
          </a:lstStyle>
          <a:p>
            <a:pPr>
              <a:defRPr/>
            </a:pPr>
            <a:fld id="{F4D303D3-82CC-4BD6-B4F8-4827233639D3}" type="datetime1">
              <a:rPr lang="en-GB"/>
              <a:pPr>
                <a:defRPr/>
              </a:pPr>
              <a:t>12/06/2024</a:t>
            </a:fld>
            <a:endParaRPr lang="en-GB"/>
          </a:p>
        </p:txBody>
      </p:sp>
      <p:sp>
        <p:nvSpPr>
          <p:cNvPr id="14" name="Footer Placeholder 4">
            <a:extLst>
              <a:ext uri="{FF2B5EF4-FFF2-40B4-BE49-F238E27FC236}">
                <a16:creationId xmlns:a16="http://schemas.microsoft.com/office/drawing/2014/main" id="{F1597DDC-BB29-0151-F140-F6E39D2E2033}"/>
              </a:ext>
            </a:extLst>
          </p:cNvPr>
          <p:cNvSpPr>
            <a:spLocks noGrp="1"/>
          </p:cNvSpPr>
          <p:nvPr>
            <p:ph type="ftr" sz="quarter" idx="11"/>
          </p:nvPr>
        </p:nvSpPr>
        <p:spPr/>
        <p:txBody>
          <a:bodyPr/>
          <a:lstStyle>
            <a:lvl1pPr>
              <a:defRPr/>
            </a:lvl1pPr>
          </a:lstStyle>
          <a:p>
            <a:pPr>
              <a:defRPr/>
            </a:pPr>
            <a:endParaRPr lang="en-GB"/>
          </a:p>
        </p:txBody>
      </p:sp>
      <p:sp>
        <p:nvSpPr>
          <p:cNvPr id="15" name="Slide Number Placeholder 5">
            <a:extLst>
              <a:ext uri="{FF2B5EF4-FFF2-40B4-BE49-F238E27FC236}">
                <a16:creationId xmlns:a16="http://schemas.microsoft.com/office/drawing/2014/main" id="{76160650-648A-8FE6-F838-FFFCA8FE98A9}"/>
              </a:ext>
            </a:extLst>
          </p:cNvPr>
          <p:cNvSpPr>
            <a:spLocks noGrp="1"/>
          </p:cNvSpPr>
          <p:nvPr>
            <p:ph type="sldNum" sz="quarter" idx="12"/>
          </p:nvPr>
        </p:nvSpPr>
        <p:spPr/>
        <p:txBody>
          <a:bodyPr/>
          <a:lstStyle>
            <a:lvl1pPr>
              <a:defRPr/>
            </a:lvl1pPr>
          </a:lstStyle>
          <a:p>
            <a:pPr>
              <a:defRPr/>
            </a:pPr>
            <a:fld id="{740FD501-72B5-4E29-8468-1EB92C98944D}" type="slidenum">
              <a:rPr lang="en-GB"/>
              <a:pPr>
                <a:defRPr/>
              </a:pPr>
              <a:t>‹#›</a:t>
            </a:fld>
            <a:endParaRPr lang="en-GB"/>
          </a:p>
        </p:txBody>
      </p:sp>
    </p:spTree>
    <p:extLst>
      <p:ext uri="{BB962C8B-B14F-4D97-AF65-F5344CB8AC3E}">
        <p14:creationId xmlns:p14="http://schemas.microsoft.com/office/powerpoint/2010/main" val="1809246175"/>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F13E7E-19AF-C5BB-6268-DDD5FA3EE16A}"/>
              </a:ext>
            </a:extLst>
          </p:cNvPr>
          <p:cNvCxnSpPr/>
          <p:nvPr/>
        </p:nvCxnSpPr>
        <p:spPr>
          <a:xfrm>
            <a:off x="4384675" y="2603500"/>
            <a:ext cx="33338"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603C506-B7D0-12B9-D1B1-3D6E8C05E6D8}"/>
              </a:ext>
            </a:extLst>
          </p:cNvPr>
          <p:cNvCxnSpPr/>
          <p:nvPr/>
        </p:nvCxnSpPr>
        <p:spPr>
          <a:xfrm>
            <a:off x="7775575" y="2603500"/>
            <a:ext cx="0" cy="34242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C7C9DC6C-B805-0901-6543-6257988CE187}"/>
              </a:ext>
            </a:extLst>
          </p:cNvPr>
          <p:cNvSpPr>
            <a:spLocks noGrp="1"/>
          </p:cNvSpPr>
          <p:nvPr>
            <p:ph type="dt" sz="half" idx="18"/>
          </p:nvPr>
        </p:nvSpPr>
        <p:spPr/>
        <p:txBody>
          <a:bodyPr/>
          <a:lstStyle>
            <a:lvl1pPr>
              <a:defRPr/>
            </a:lvl1pPr>
          </a:lstStyle>
          <a:p>
            <a:pPr>
              <a:defRPr/>
            </a:pPr>
            <a:fld id="{1D376238-1660-44B0-8584-6CCD71D5556E}" type="datetime1">
              <a:rPr lang="en-GB"/>
              <a:pPr>
                <a:defRPr/>
              </a:pPr>
              <a:t>12/06/2024</a:t>
            </a:fld>
            <a:endParaRPr lang="en-GB"/>
          </a:p>
        </p:txBody>
      </p:sp>
      <p:sp>
        <p:nvSpPr>
          <p:cNvPr id="8" name="Footer Placeholder 7">
            <a:extLst>
              <a:ext uri="{FF2B5EF4-FFF2-40B4-BE49-F238E27FC236}">
                <a16:creationId xmlns:a16="http://schemas.microsoft.com/office/drawing/2014/main" id="{B9C18C51-F9FE-9B67-6E0C-8BE3F642F0C9}"/>
              </a:ext>
            </a:extLst>
          </p:cNvPr>
          <p:cNvSpPr>
            <a:spLocks noGrp="1"/>
          </p:cNvSpPr>
          <p:nvPr>
            <p:ph type="ftr" sz="quarter" idx="19"/>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ECA613F3-0C27-5EF3-147E-05FDD5C18568}"/>
              </a:ext>
            </a:extLst>
          </p:cNvPr>
          <p:cNvSpPr>
            <a:spLocks noGrp="1"/>
          </p:cNvSpPr>
          <p:nvPr>
            <p:ph type="sldNum" sz="quarter" idx="20"/>
          </p:nvPr>
        </p:nvSpPr>
        <p:spPr/>
        <p:txBody>
          <a:bodyPr/>
          <a:lstStyle>
            <a:lvl1pPr>
              <a:defRPr/>
            </a:lvl1pPr>
          </a:lstStyle>
          <a:p>
            <a:pPr>
              <a:defRPr/>
            </a:pPr>
            <a:fld id="{ADDE332B-DB4A-4944-9CA3-0DB6C744B04B}" type="slidenum">
              <a:rPr lang="en-GB"/>
              <a:pPr>
                <a:defRPr/>
              </a:pPr>
              <a:t>‹#›</a:t>
            </a:fld>
            <a:endParaRPr lang="en-GB"/>
          </a:p>
        </p:txBody>
      </p:sp>
    </p:spTree>
    <p:extLst>
      <p:ext uri="{BB962C8B-B14F-4D97-AF65-F5344CB8AC3E}">
        <p14:creationId xmlns:p14="http://schemas.microsoft.com/office/powerpoint/2010/main" val="208371795"/>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F70231F-85DD-B450-50A1-8E885F2E29EF}"/>
              </a:ext>
            </a:extLst>
          </p:cNvPr>
          <p:cNvCxnSpPr/>
          <p:nvPr/>
        </p:nvCxnSpPr>
        <p:spPr>
          <a:xfrm>
            <a:off x="438467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B6CBED7-FD20-3AB3-109C-E7B45838596C}"/>
              </a:ext>
            </a:extLst>
          </p:cNvPr>
          <p:cNvCxnSpPr/>
          <p:nvPr/>
        </p:nvCxnSpPr>
        <p:spPr>
          <a:xfrm>
            <a:off x="7807325" y="2603500"/>
            <a:ext cx="0" cy="3462338"/>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1154954" y="5109107"/>
            <a:ext cx="3050438"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4568865" y="5109108"/>
            <a:ext cx="3050438" cy="91257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983433" y="5109107"/>
            <a:ext cx="3050438" cy="917947"/>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76C226A8-8491-3BD5-E088-324B7F306FFB}"/>
              </a:ext>
            </a:extLst>
          </p:cNvPr>
          <p:cNvSpPr>
            <a:spLocks noGrp="1"/>
          </p:cNvSpPr>
          <p:nvPr>
            <p:ph type="dt" sz="half" idx="23"/>
          </p:nvPr>
        </p:nvSpPr>
        <p:spPr/>
        <p:txBody>
          <a:bodyPr/>
          <a:lstStyle>
            <a:lvl1pPr>
              <a:defRPr/>
            </a:lvl1pPr>
          </a:lstStyle>
          <a:p>
            <a:pPr>
              <a:defRPr/>
            </a:pPr>
            <a:fld id="{59905C1E-1324-4473-B9B6-4804DC5743D1}" type="datetime1">
              <a:rPr lang="en-GB"/>
              <a:pPr>
                <a:defRPr/>
              </a:pPr>
              <a:t>12/06/2024</a:t>
            </a:fld>
            <a:endParaRPr lang="en-GB"/>
          </a:p>
        </p:txBody>
      </p:sp>
      <p:sp>
        <p:nvSpPr>
          <p:cNvPr id="8" name="Footer Placeholder 7">
            <a:extLst>
              <a:ext uri="{FF2B5EF4-FFF2-40B4-BE49-F238E27FC236}">
                <a16:creationId xmlns:a16="http://schemas.microsoft.com/office/drawing/2014/main" id="{6031CD23-61CD-2CAA-A2A6-320803D0061F}"/>
              </a:ext>
            </a:extLst>
          </p:cNvPr>
          <p:cNvSpPr>
            <a:spLocks noGrp="1"/>
          </p:cNvSpPr>
          <p:nvPr>
            <p:ph type="ftr" sz="quarter" idx="24"/>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785C37E1-4C6D-46FC-B202-FD8868A58D76}"/>
              </a:ext>
            </a:extLst>
          </p:cNvPr>
          <p:cNvSpPr>
            <a:spLocks noGrp="1"/>
          </p:cNvSpPr>
          <p:nvPr>
            <p:ph type="sldNum" sz="quarter" idx="25"/>
          </p:nvPr>
        </p:nvSpPr>
        <p:spPr/>
        <p:txBody>
          <a:bodyPr/>
          <a:lstStyle>
            <a:lvl1pPr>
              <a:defRPr/>
            </a:lvl1pPr>
          </a:lstStyle>
          <a:p>
            <a:pPr>
              <a:defRPr/>
            </a:pPr>
            <a:fld id="{A3C2E2C4-AFBD-4009-B621-DB52EBF237E8}" type="slidenum">
              <a:rPr lang="en-GB"/>
              <a:pPr>
                <a:defRPr/>
              </a:pPr>
              <a:t>‹#›</a:t>
            </a:fld>
            <a:endParaRPr lang="en-GB"/>
          </a:p>
        </p:txBody>
      </p:sp>
    </p:spTree>
    <p:extLst>
      <p:ext uri="{BB962C8B-B14F-4D97-AF65-F5344CB8AC3E}">
        <p14:creationId xmlns:p14="http://schemas.microsoft.com/office/powerpoint/2010/main" val="1273675459"/>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B16D1FC-EA78-90CE-4ABA-1820347175EC}"/>
              </a:ext>
            </a:extLst>
          </p:cNvPr>
          <p:cNvSpPr>
            <a:spLocks noGrp="1"/>
          </p:cNvSpPr>
          <p:nvPr>
            <p:ph type="dt" sz="half" idx="10"/>
          </p:nvPr>
        </p:nvSpPr>
        <p:spPr/>
        <p:txBody>
          <a:bodyPr/>
          <a:lstStyle>
            <a:lvl1pPr>
              <a:defRPr/>
            </a:lvl1pPr>
          </a:lstStyle>
          <a:p>
            <a:pPr>
              <a:defRPr/>
            </a:pPr>
            <a:fld id="{3006A7B7-0815-4491-A71B-CC6005098875}" type="datetime1">
              <a:rPr lang="en-GB"/>
              <a:pPr>
                <a:defRPr/>
              </a:pPr>
              <a:t>12/06/2024</a:t>
            </a:fld>
            <a:endParaRPr lang="en-GB"/>
          </a:p>
        </p:txBody>
      </p:sp>
      <p:sp>
        <p:nvSpPr>
          <p:cNvPr id="5" name="Footer Placeholder 4">
            <a:extLst>
              <a:ext uri="{FF2B5EF4-FFF2-40B4-BE49-F238E27FC236}">
                <a16:creationId xmlns:a16="http://schemas.microsoft.com/office/drawing/2014/main" id="{9E16BE47-91DD-CE00-368C-211D1EB20D2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5D66B8-57E0-6C2D-016A-6D7DB85CEFE8}"/>
              </a:ext>
            </a:extLst>
          </p:cNvPr>
          <p:cNvSpPr>
            <a:spLocks noGrp="1"/>
          </p:cNvSpPr>
          <p:nvPr>
            <p:ph type="sldNum" sz="quarter" idx="12"/>
          </p:nvPr>
        </p:nvSpPr>
        <p:spPr/>
        <p:txBody>
          <a:bodyPr/>
          <a:lstStyle>
            <a:lvl1pPr>
              <a:defRPr/>
            </a:lvl1pPr>
          </a:lstStyle>
          <a:p>
            <a:pPr>
              <a:defRPr/>
            </a:pPr>
            <a:fld id="{E54B8660-81A0-4F18-839A-B9530D00CDCE}" type="slidenum">
              <a:rPr lang="en-GB"/>
              <a:pPr>
                <a:defRPr/>
              </a:pPr>
              <a:t>‹#›</a:t>
            </a:fld>
            <a:endParaRPr lang="en-GB"/>
          </a:p>
        </p:txBody>
      </p:sp>
    </p:spTree>
    <p:extLst>
      <p:ext uri="{BB962C8B-B14F-4D97-AF65-F5344CB8AC3E}">
        <p14:creationId xmlns:p14="http://schemas.microsoft.com/office/powerpoint/2010/main" val="2919778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0044061-70BE-D985-CD55-ED77BE58364A}"/>
              </a:ext>
            </a:extLst>
          </p:cNvPr>
          <p:cNvGrpSpPr>
            <a:grpSpLocks/>
          </p:cNvGrpSpPr>
          <p:nvPr/>
        </p:nvGrpSpPr>
        <p:grpSpPr bwMode="auto">
          <a:xfrm>
            <a:off x="-1588" y="0"/>
            <a:ext cx="12193588" cy="6861175"/>
            <a:chOff x="-1588" y="0"/>
            <a:chExt cx="12193588" cy="6861555"/>
          </a:xfrm>
        </p:grpSpPr>
        <p:sp>
          <p:nvSpPr>
            <p:cNvPr id="5" name="Rectangle 4">
              <a:extLst>
                <a:ext uri="{FF2B5EF4-FFF2-40B4-BE49-F238E27FC236}">
                  <a16:creationId xmlns:a16="http://schemas.microsoft.com/office/drawing/2014/main" id="{B7F8A976-E791-49B7-D2C0-D673C5DECF23}"/>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96629C15-149E-6C69-CEBD-C1B9CA1F06B9}"/>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25CB83A8-210B-7074-8477-5FBDF828D5B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F89CF178-ADF8-C9B8-E7F6-184DDE6AE51C}"/>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a:extLst>
                <a:ext uri="{FF2B5EF4-FFF2-40B4-BE49-F238E27FC236}">
                  <a16:creationId xmlns:a16="http://schemas.microsoft.com/office/drawing/2014/main" id="{98CDE1F2-F376-6E8F-3D89-770E08C0022D}"/>
                </a:ext>
              </a:extLst>
            </p:cNvPr>
            <p:cNvSpPr>
              <a:spLocks/>
            </p:cNvSpPr>
            <p:nvPr/>
          </p:nvSpPr>
          <p:spPr bwMode="gray">
            <a:xfrm rot="5101749">
              <a:off x="6294738" y="457773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Rectangle 9">
              <a:extLst>
                <a:ext uri="{FF2B5EF4-FFF2-40B4-BE49-F238E27FC236}">
                  <a16:creationId xmlns:a16="http://schemas.microsoft.com/office/drawing/2014/main" id="{48629BD7-B4EC-F5EF-3E28-08BF78CD6689}"/>
                </a:ext>
              </a:extLst>
            </p:cNvPr>
            <p:cNvSpPr/>
            <p:nvPr/>
          </p:nvSpPr>
          <p:spPr>
            <a:xfrm>
              <a:off x="414338" y="401660"/>
              <a:ext cx="65119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96007DB3-73F7-2B21-73F7-6F048D5C16D0}"/>
                </a:ext>
              </a:extLst>
            </p:cNvPr>
            <p:cNvSpPr>
              <a:spLocks/>
            </p:cNvSpPr>
            <p:nvPr/>
          </p:nvSpPr>
          <p:spPr bwMode="gray">
            <a:xfrm rot="5400000">
              <a:off x="44492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948253BA-5419-EA9B-9DF8-CB3F04D798C3}"/>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 name="Rectangle 12">
            <a:extLst>
              <a:ext uri="{FF2B5EF4-FFF2-40B4-BE49-F238E27FC236}">
                <a16:creationId xmlns:a16="http://schemas.microsoft.com/office/drawing/2014/main" id="{8650031B-D32C-C8D7-5514-C8FCF5E92190}"/>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6"/>
            <a:ext cx="1441567" cy="4748591"/>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16B3948B-410B-9B99-B2D1-1DC15BA5B173}"/>
              </a:ext>
            </a:extLst>
          </p:cNvPr>
          <p:cNvSpPr>
            <a:spLocks noGrp="1"/>
          </p:cNvSpPr>
          <p:nvPr>
            <p:ph type="dt" sz="half" idx="10"/>
          </p:nvPr>
        </p:nvSpPr>
        <p:spPr/>
        <p:txBody>
          <a:bodyPr/>
          <a:lstStyle>
            <a:lvl1pPr>
              <a:defRPr/>
            </a:lvl1pPr>
          </a:lstStyle>
          <a:p>
            <a:pPr>
              <a:defRPr/>
            </a:pPr>
            <a:fld id="{CF052722-8833-46C1-9A66-EE4BB683638C}" type="datetime1">
              <a:rPr lang="en-GB"/>
              <a:pPr>
                <a:defRPr/>
              </a:pPr>
              <a:t>12/06/2024</a:t>
            </a:fld>
            <a:endParaRPr lang="en-GB"/>
          </a:p>
        </p:txBody>
      </p:sp>
      <p:sp>
        <p:nvSpPr>
          <p:cNvPr id="15" name="Footer Placeholder 4">
            <a:extLst>
              <a:ext uri="{FF2B5EF4-FFF2-40B4-BE49-F238E27FC236}">
                <a16:creationId xmlns:a16="http://schemas.microsoft.com/office/drawing/2014/main" id="{28227BCF-E1E0-DDC5-564F-2552FB531740}"/>
              </a:ext>
            </a:extLst>
          </p:cNvPr>
          <p:cNvSpPr>
            <a:spLocks noGrp="1"/>
          </p:cNvSpPr>
          <p:nvPr>
            <p:ph type="ftr" sz="quarter" idx="11"/>
          </p:nvPr>
        </p:nvSpPr>
        <p:spPr/>
        <p:txBody>
          <a:bodyPr/>
          <a:lstStyle>
            <a:lvl1pPr>
              <a:defRPr/>
            </a:lvl1pPr>
          </a:lstStyle>
          <a:p>
            <a:pPr>
              <a:defRPr/>
            </a:pPr>
            <a:endParaRPr lang="en-GB"/>
          </a:p>
        </p:txBody>
      </p:sp>
      <p:sp>
        <p:nvSpPr>
          <p:cNvPr id="16" name="Slide Number Placeholder 5">
            <a:extLst>
              <a:ext uri="{FF2B5EF4-FFF2-40B4-BE49-F238E27FC236}">
                <a16:creationId xmlns:a16="http://schemas.microsoft.com/office/drawing/2014/main" id="{ADA60CB6-7DED-41AD-A80F-2842001CEB59}"/>
              </a:ext>
            </a:extLst>
          </p:cNvPr>
          <p:cNvSpPr>
            <a:spLocks noGrp="1"/>
          </p:cNvSpPr>
          <p:nvPr>
            <p:ph type="sldNum" sz="quarter" idx="12"/>
          </p:nvPr>
        </p:nvSpPr>
        <p:spPr/>
        <p:txBody>
          <a:bodyPr/>
          <a:lstStyle>
            <a:lvl1pPr>
              <a:defRPr/>
            </a:lvl1pPr>
          </a:lstStyle>
          <a:p>
            <a:pPr>
              <a:defRPr/>
            </a:pPr>
            <a:fld id="{88AA4784-B60F-40AE-BA1A-E73188A6C3D8}" type="slidenum">
              <a:rPr lang="en-GB"/>
              <a:pPr>
                <a:defRPr/>
              </a:pPr>
              <a:t>‹#›</a:t>
            </a:fld>
            <a:endParaRPr lang="en-GB"/>
          </a:p>
        </p:txBody>
      </p:sp>
    </p:spTree>
    <p:extLst>
      <p:ext uri="{BB962C8B-B14F-4D97-AF65-F5344CB8AC3E}">
        <p14:creationId xmlns:p14="http://schemas.microsoft.com/office/powerpoint/2010/main" val="539207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BEB0-6AE8-445A-8893-979771A8B83A}"/>
              </a:ext>
            </a:extLst>
          </p:cNvPr>
          <p:cNvSpPr>
            <a:spLocks noGrp="1"/>
          </p:cNvSpPr>
          <p:nvPr>
            <p:ph type="title"/>
          </p:nvPr>
        </p:nvSpPr>
        <p:spPr>
          <a:xfrm>
            <a:off x="515937" y="512763"/>
            <a:ext cx="11160125" cy="900000"/>
          </a:xfrm>
        </p:spPr>
        <p:txBody>
          <a:bodyPr/>
          <a:lstStyle/>
          <a:p>
            <a:r>
              <a:rPr lang="en-US"/>
              <a:t>Click to edit Master title style</a:t>
            </a:r>
            <a:endParaRPr lang="ru-RU"/>
          </a:p>
        </p:txBody>
      </p:sp>
    </p:spTree>
    <p:extLst>
      <p:ext uri="{BB962C8B-B14F-4D97-AF65-F5344CB8AC3E}">
        <p14:creationId xmlns:p14="http://schemas.microsoft.com/office/powerpoint/2010/main" val="1414751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guide id="4" pos="7355">
          <p15:clr>
            <a:srgbClr val="FBAE40"/>
          </p15:clr>
        </p15:guide>
        <p15:guide id="5" orient="horz" pos="32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8FA2AC-B3DD-439A-B162-91F861837021}"/>
              </a:ext>
            </a:extLst>
          </p:cNvPr>
          <p:cNvSpPr>
            <a:spLocks noGrp="1"/>
          </p:cNvSpPr>
          <p:nvPr>
            <p:ph type="pic" sz="quarter" idx="10"/>
          </p:nvPr>
        </p:nvSpPr>
        <p:spPr>
          <a:xfrm>
            <a:off x="1" y="-11113"/>
            <a:ext cx="6055583" cy="6869113"/>
          </a:xfrm>
          <a:custGeom>
            <a:avLst/>
            <a:gdLst>
              <a:gd name="connsiteX0" fmla="*/ 0 w 6055583"/>
              <a:gd name="connsiteY0" fmla="*/ 0 h 6869113"/>
              <a:gd name="connsiteX1" fmla="*/ 6028755 w 6055583"/>
              <a:gd name="connsiteY1" fmla="*/ 0 h 6869113"/>
              <a:gd name="connsiteX2" fmla="*/ 5997707 w 6055583"/>
              <a:gd name="connsiteY2" fmla="*/ 44046 h 6869113"/>
              <a:gd name="connsiteX3" fmla="*/ 5471960 w 6055583"/>
              <a:gd name="connsiteY3" fmla="*/ 1152043 h 6869113"/>
              <a:gd name="connsiteX4" fmla="*/ 5894560 w 6055583"/>
              <a:gd name="connsiteY4" fmla="*/ 5779560 h 6869113"/>
              <a:gd name="connsiteX5" fmla="*/ 5349896 w 6055583"/>
              <a:gd name="connsiteY5" fmla="*/ 6746239 h 6869113"/>
              <a:gd name="connsiteX6" fmla="*/ 5248669 w 6055583"/>
              <a:gd name="connsiteY6" fmla="*/ 6869113 h 6869113"/>
              <a:gd name="connsiteX7" fmla="*/ 0 w 6055583"/>
              <a:gd name="connsiteY7" fmla="*/ 686911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5583" h="6869113">
                <a:moveTo>
                  <a:pt x="0" y="0"/>
                </a:moveTo>
                <a:lnTo>
                  <a:pt x="6028755" y="0"/>
                </a:lnTo>
                <a:lnTo>
                  <a:pt x="5997707" y="44046"/>
                </a:lnTo>
                <a:cubicBezTo>
                  <a:pt x="5717023" y="461864"/>
                  <a:pt x="5560915" y="835869"/>
                  <a:pt x="5471960" y="1152043"/>
                </a:cubicBezTo>
                <a:cubicBezTo>
                  <a:pt x="4947697" y="3039898"/>
                  <a:pt x="6552381" y="3980509"/>
                  <a:pt x="5894560" y="5779560"/>
                </a:cubicBezTo>
                <a:cubicBezTo>
                  <a:pt x="5761501" y="6145495"/>
                  <a:pt x="5562286" y="6469515"/>
                  <a:pt x="5349896" y="6746239"/>
                </a:cubicBezTo>
                <a:lnTo>
                  <a:pt x="5248669" y="6869113"/>
                </a:lnTo>
                <a:lnTo>
                  <a:pt x="0" y="6869113"/>
                </a:lnTo>
                <a:close/>
              </a:path>
            </a:pathLst>
          </a:custGeom>
          <a:noFill/>
        </p:spPr>
        <p:txBody>
          <a:bodyPr wrap="square">
            <a:noAutofit/>
          </a:bodyPr>
          <a:lstStyle>
            <a:lvl1pPr>
              <a:defRPr>
                <a:solidFill>
                  <a:schemeClr val="bg1"/>
                </a:solidFill>
              </a:defRPr>
            </a:lvl1pPr>
          </a:lstStyle>
          <a:p>
            <a:endParaRPr lang="ru-RU"/>
          </a:p>
        </p:txBody>
      </p:sp>
      <p:sp>
        <p:nvSpPr>
          <p:cNvPr id="2" name="Title 1">
            <a:extLst>
              <a:ext uri="{FF2B5EF4-FFF2-40B4-BE49-F238E27FC236}">
                <a16:creationId xmlns:a16="http://schemas.microsoft.com/office/drawing/2014/main" id="{D677EB8B-B1DE-4C87-AC2E-5B93FC49812C}"/>
              </a:ext>
            </a:extLst>
          </p:cNvPr>
          <p:cNvSpPr>
            <a:spLocks noGrp="1"/>
          </p:cNvSpPr>
          <p:nvPr>
            <p:ph type="title"/>
          </p:nvPr>
        </p:nvSpPr>
        <p:spPr>
          <a:xfrm>
            <a:off x="6603999" y="3889828"/>
            <a:ext cx="4506005" cy="1494971"/>
          </a:xfrm>
        </p:spPr>
        <p:txBody>
          <a:bodyPr/>
          <a:lstStyle>
            <a:lvl1pPr>
              <a:defRPr>
                <a:solidFill>
                  <a:schemeClr val="bg1"/>
                </a:solidFill>
              </a:defRPr>
            </a:lvl1pPr>
          </a:lstStyle>
          <a:p>
            <a:r>
              <a:rPr lang="en-US"/>
              <a:t>Click to edit Master title style</a:t>
            </a:r>
            <a:endParaRPr lang="ru-RU"/>
          </a:p>
        </p:txBody>
      </p:sp>
      <p:pic>
        <p:nvPicPr>
          <p:cNvPr id="10" name="Graphic 9">
            <a:extLst>
              <a:ext uri="{FF2B5EF4-FFF2-40B4-BE49-F238E27FC236}">
                <a16:creationId xmlns:a16="http://schemas.microsoft.com/office/drawing/2014/main" id="{26CD1FD3-3125-451C-A5A9-005A4D9C9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03999" y="2017485"/>
            <a:ext cx="3481133" cy="1211303"/>
          </a:xfrm>
          <a:prstGeom prst="rect">
            <a:avLst/>
          </a:prstGeom>
        </p:spPr>
      </p:pic>
    </p:spTree>
    <p:extLst>
      <p:ext uri="{BB962C8B-B14F-4D97-AF65-F5344CB8AC3E}">
        <p14:creationId xmlns:p14="http://schemas.microsoft.com/office/powerpoint/2010/main" val="399465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8FA2AC-B3DD-439A-B162-91F861837021}"/>
              </a:ext>
            </a:extLst>
          </p:cNvPr>
          <p:cNvSpPr>
            <a:spLocks noGrp="1"/>
          </p:cNvSpPr>
          <p:nvPr>
            <p:ph type="pic" sz="quarter" idx="10"/>
          </p:nvPr>
        </p:nvSpPr>
        <p:spPr>
          <a:xfrm>
            <a:off x="1" y="-11113"/>
            <a:ext cx="6055583" cy="6869113"/>
          </a:xfrm>
          <a:custGeom>
            <a:avLst/>
            <a:gdLst>
              <a:gd name="connsiteX0" fmla="*/ 0 w 6055583"/>
              <a:gd name="connsiteY0" fmla="*/ 0 h 6869113"/>
              <a:gd name="connsiteX1" fmla="*/ 6028755 w 6055583"/>
              <a:gd name="connsiteY1" fmla="*/ 0 h 6869113"/>
              <a:gd name="connsiteX2" fmla="*/ 5997707 w 6055583"/>
              <a:gd name="connsiteY2" fmla="*/ 44046 h 6869113"/>
              <a:gd name="connsiteX3" fmla="*/ 5471960 w 6055583"/>
              <a:gd name="connsiteY3" fmla="*/ 1152043 h 6869113"/>
              <a:gd name="connsiteX4" fmla="*/ 5894560 w 6055583"/>
              <a:gd name="connsiteY4" fmla="*/ 5779560 h 6869113"/>
              <a:gd name="connsiteX5" fmla="*/ 5349896 w 6055583"/>
              <a:gd name="connsiteY5" fmla="*/ 6746239 h 6869113"/>
              <a:gd name="connsiteX6" fmla="*/ 5248669 w 6055583"/>
              <a:gd name="connsiteY6" fmla="*/ 6869113 h 6869113"/>
              <a:gd name="connsiteX7" fmla="*/ 0 w 6055583"/>
              <a:gd name="connsiteY7" fmla="*/ 6869113 h 686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5583" h="6869113">
                <a:moveTo>
                  <a:pt x="0" y="0"/>
                </a:moveTo>
                <a:lnTo>
                  <a:pt x="6028755" y="0"/>
                </a:lnTo>
                <a:lnTo>
                  <a:pt x="5997707" y="44046"/>
                </a:lnTo>
                <a:cubicBezTo>
                  <a:pt x="5717023" y="461864"/>
                  <a:pt x="5560915" y="835869"/>
                  <a:pt x="5471960" y="1152043"/>
                </a:cubicBezTo>
                <a:cubicBezTo>
                  <a:pt x="4947697" y="3039898"/>
                  <a:pt x="6552381" y="3980509"/>
                  <a:pt x="5894560" y="5779560"/>
                </a:cubicBezTo>
                <a:cubicBezTo>
                  <a:pt x="5761501" y="6145495"/>
                  <a:pt x="5562286" y="6469515"/>
                  <a:pt x="5349896" y="6746239"/>
                </a:cubicBezTo>
                <a:lnTo>
                  <a:pt x="5248669" y="6869113"/>
                </a:lnTo>
                <a:lnTo>
                  <a:pt x="0" y="6869113"/>
                </a:lnTo>
                <a:close/>
              </a:path>
            </a:pathLst>
          </a:custGeom>
          <a:noFill/>
        </p:spPr>
        <p:txBody>
          <a:bodyPr wrap="square">
            <a:noAutofit/>
          </a:bodyPr>
          <a:lstStyle>
            <a:lvl1pPr>
              <a:defRPr>
                <a:solidFill>
                  <a:schemeClr val="bg1"/>
                </a:solidFill>
              </a:defRPr>
            </a:lvl1pPr>
          </a:lstStyle>
          <a:p>
            <a:endParaRPr lang="ru-RU"/>
          </a:p>
        </p:txBody>
      </p:sp>
      <p:sp>
        <p:nvSpPr>
          <p:cNvPr id="2" name="Title 1">
            <a:extLst>
              <a:ext uri="{FF2B5EF4-FFF2-40B4-BE49-F238E27FC236}">
                <a16:creationId xmlns:a16="http://schemas.microsoft.com/office/drawing/2014/main" id="{D677EB8B-B1DE-4C87-AC2E-5B93FC49812C}"/>
              </a:ext>
            </a:extLst>
          </p:cNvPr>
          <p:cNvSpPr>
            <a:spLocks noGrp="1"/>
          </p:cNvSpPr>
          <p:nvPr>
            <p:ph type="title"/>
          </p:nvPr>
        </p:nvSpPr>
        <p:spPr>
          <a:xfrm>
            <a:off x="6603999" y="3889828"/>
            <a:ext cx="4506005" cy="1494971"/>
          </a:xfrm>
        </p:spPr>
        <p:txBody>
          <a:bodyPr/>
          <a:lstStyle>
            <a:lvl1pPr>
              <a:defRPr lang="ru-RU" dirty="0"/>
            </a:lvl1pPr>
          </a:lstStyle>
          <a:p>
            <a:r>
              <a:rPr lang="en-US"/>
              <a:t>Click to edit Master title style</a:t>
            </a:r>
            <a:endParaRPr lang="ru-RU"/>
          </a:p>
        </p:txBody>
      </p:sp>
      <p:pic>
        <p:nvPicPr>
          <p:cNvPr id="5" name="Graphic 4">
            <a:extLst>
              <a:ext uri="{FF2B5EF4-FFF2-40B4-BE49-F238E27FC236}">
                <a16:creationId xmlns:a16="http://schemas.microsoft.com/office/drawing/2014/main" id="{2F7E1A6C-6D38-4BD9-A179-BB6CC8BE0F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03999" y="1937657"/>
            <a:ext cx="3481200" cy="1211326"/>
          </a:xfrm>
          <a:prstGeom prst="rect">
            <a:avLst/>
          </a:prstGeom>
        </p:spPr>
      </p:pic>
    </p:spTree>
    <p:extLst>
      <p:ext uri="{BB962C8B-B14F-4D97-AF65-F5344CB8AC3E}">
        <p14:creationId xmlns:p14="http://schemas.microsoft.com/office/powerpoint/2010/main" val="1361945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07EEA37-F7ED-4BF0-9B21-BBE9CB2F63B6}"/>
              </a:ext>
            </a:extLst>
          </p:cNvPr>
          <p:cNvSpPr>
            <a:spLocks noGrp="1"/>
          </p:cNvSpPr>
          <p:nvPr>
            <p:ph type="pic" sz="quarter" idx="10"/>
          </p:nvPr>
        </p:nvSpPr>
        <p:spPr>
          <a:xfrm>
            <a:off x="5244709" y="8621"/>
            <a:ext cx="6947293" cy="6849379"/>
          </a:xfrm>
          <a:custGeom>
            <a:avLst/>
            <a:gdLst>
              <a:gd name="connsiteX0" fmla="*/ 0 w 6947293"/>
              <a:gd name="connsiteY0" fmla="*/ 0 h 6849379"/>
              <a:gd name="connsiteX1" fmla="*/ 6947293 w 6947293"/>
              <a:gd name="connsiteY1" fmla="*/ 0 h 6849379"/>
              <a:gd name="connsiteX2" fmla="*/ 6947293 w 6947293"/>
              <a:gd name="connsiteY2" fmla="*/ 6849379 h 6849379"/>
              <a:gd name="connsiteX3" fmla="*/ 1242769 w 6947293"/>
              <a:gd name="connsiteY3" fmla="*/ 6849379 h 6849379"/>
              <a:gd name="connsiteX4" fmla="*/ 283934 w 6947293"/>
              <a:gd name="connsiteY4" fmla="*/ 5671189 h 6849379"/>
              <a:gd name="connsiteX5" fmla="*/ 817459 w 6947293"/>
              <a:gd name="connsiteY5" fmla="*/ 1229335 h 6849379"/>
              <a:gd name="connsiteX6" fmla="*/ 153713 w 6947293"/>
              <a:gd name="connsiteY6" fmla="*/ 165793 h 68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7293" h="6849379">
                <a:moveTo>
                  <a:pt x="0" y="0"/>
                </a:moveTo>
                <a:lnTo>
                  <a:pt x="6947293" y="0"/>
                </a:lnTo>
                <a:lnTo>
                  <a:pt x="6947293" y="6849379"/>
                </a:lnTo>
                <a:lnTo>
                  <a:pt x="1242769" y="6849379"/>
                </a:lnTo>
                <a:cubicBezTo>
                  <a:pt x="880375" y="6536338"/>
                  <a:pt x="507913" y="6139525"/>
                  <a:pt x="283934" y="5671189"/>
                </a:cubicBezTo>
                <a:cubicBezTo>
                  <a:pt x="-546554" y="3944318"/>
                  <a:pt x="1479332" y="3041446"/>
                  <a:pt x="817459" y="1229335"/>
                </a:cubicBezTo>
                <a:cubicBezTo>
                  <a:pt x="705155" y="925847"/>
                  <a:pt x="508071" y="566847"/>
                  <a:pt x="153713" y="165793"/>
                </a:cubicBezTo>
                <a:close/>
              </a:path>
            </a:pathLst>
          </a:custGeom>
        </p:spPr>
        <p:txBody>
          <a:bodyPr wrap="square">
            <a:noAutofit/>
          </a:bodyPr>
          <a:lstStyle/>
          <a:p>
            <a:endParaRPr lang="ru-RU"/>
          </a:p>
        </p:txBody>
      </p:sp>
      <p:sp>
        <p:nvSpPr>
          <p:cNvPr id="27" name="Title 1">
            <a:extLst>
              <a:ext uri="{FF2B5EF4-FFF2-40B4-BE49-F238E27FC236}">
                <a16:creationId xmlns:a16="http://schemas.microsoft.com/office/drawing/2014/main" id="{D748B564-CB60-4B7F-B58C-CCF409DFF3D4}"/>
              </a:ext>
            </a:extLst>
          </p:cNvPr>
          <p:cNvSpPr>
            <a:spLocks noGrp="1"/>
          </p:cNvSpPr>
          <p:nvPr>
            <p:ph type="title"/>
          </p:nvPr>
        </p:nvSpPr>
        <p:spPr>
          <a:xfrm>
            <a:off x="738704" y="3889828"/>
            <a:ext cx="4506005" cy="1494971"/>
          </a:xfrm>
        </p:spPr>
        <p:txBody>
          <a:bodyPr/>
          <a:lstStyle>
            <a:lvl1pPr>
              <a:defRPr lang="ru-RU" dirty="0"/>
            </a:lvl1pPr>
          </a:lstStyle>
          <a:p>
            <a:r>
              <a:rPr lang="en-US"/>
              <a:t>Click to edit Master title style</a:t>
            </a:r>
            <a:endParaRPr lang="ru-RU"/>
          </a:p>
        </p:txBody>
      </p:sp>
      <p:pic>
        <p:nvPicPr>
          <p:cNvPr id="28" name="Graphic 27">
            <a:extLst>
              <a:ext uri="{FF2B5EF4-FFF2-40B4-BE49-F238E27FC236}">
                <a16:creationId xmlns:a16="http://schemas.microsoft.com/office/drawing/2014/main" id="{1BDDE8C2-BCE0-447C-A0E0-9FB00930AB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704" y="1937657"/>
            <a:ext cx="3481200" cy="1211326"/>
          </a:xfrm>
          <a:prstGeom prst="rect">
            <a:avLst/>
          </a:prstGeom>
        </p:spPr>
      </p:pic>
    </p:spTree>
    <p:extLst>
      <p:ext uri="{BB962C8B-B14F-4D97-AF65-F5344CB8AC3E}">
        <p14:creationId xmlns:p14="http://schemas.microsoft.com/office/powerpoint/2010/main" val="237674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C87E762-4625-8B63-7D71-EAAE6E7B5C84}"/>
              </a:ext>
            </a:extLst>
          </p:cNvPr>
          <p:cNvSpPr>
            <a:spLocks noGrp="1"/>
          </p:cNvSpPr>
          <p:nvPr>
            <p:ph type="dt" sz="half" idx="10"/>
          </p:nvPr>
        </p:nvSpPr>
        <p:spPr/>
        <p:txBody>
          <a:bodyPr/>
          <a:lstStyle>
            <a:lvl1pPr>
              <a:defRPr/>
            </a:lvl1pPr>
          </a:lstStyle>
          <a:p>
            <a:pPr>
              <a:defRPr/>
            </a:pPr>
            <a:fld id="{C684FAA0-F4CA-4928-9E73-106CBBDD4BA5}" type="datetime1">
              <a:rPr lang="en-GB"/>
              <a:pPr>
                <a:defRPr/>
              </a:pPr>
              <a:t>12/06/2024</a:t>
            </a:fld>
            <a:endParaRPr lang="en-GB"/>
          </a:p>
        </p:txBody>
      </p:sp>
      <p:sp>
        <p:nvSpPr>
          <p:cNvPr id="8" name="Footer Placeholder 4">
            <a:extLst>
              <a:ext uri="{FF2B5EF4-FFF2-40B4-BE49-F238E27FC236}">
                <a16:creationId xmlns:a16="http://schemas.microsoft.com/office/drawing/2014/main" id="{B18063AE-7F40-00AB-F369-50F0BF9DDFA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616C265-0CB3-009F-C342-80ED9C4F29E5}"/>
              </a:ext>
            </a:extLst>
          </p:cNvPr>
          <p:cNvSpPr>
            <a:spLocks noGrp="1"/>
          </p:cNvSpPr>
          <p:nvPr>
            <p:ph type="sldNum" sz="quarter" idx="12"/>
          </p:nvPr>
        </p:nvSpPr>
        <p:spPr/>
        <p:txBody>
          <a:bodyPr/>
          <a:lstStyle>
            <a:lvl1pPr>
              <a:defRPr/>
            </a:lvl1pPr>
          </a:lstStyle>
          <a:p>
            <a:pPr>
              <a:defRPr/>
            </a:pPr>
            <a:fld id="{FED362FF-B292-41A3-B1DA-5599D11CF409}" type="slidenum">
              <a:rPr lang="en-GB"/>
              <a:pPr>
                <a:defRPr/>
              </a:pPr>
              <a:t>‹#›</a:t>
            </a:fld>
            <a:endParaRPr lang="en-GB"/>
          </a:p>
        </p:txBody>
      </p:sp>
    </p:spTree>
    <p:extLst>
      <p:ext uri="{BB962C8B-B14F-4D97-AF65-F5344CB8AC3E}">
        <p14:creationId xmlns:p14="http://schemas.microsoft.com/office/powerpoint/2010/main" val="28629766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9887-CA64-43F6-8B59-D84BF5910796}"/>
              </a:ext>
            </a:extLst>
          </p:cNvPr>
          <p:cNvSpPr>
            <a:spLocks noGrp="1"/>
          </p:cNvSpPr>
          <p:nvPr>
            <p:ph type="title"/>
          </p:nvPr>
        </p:nvSpPr>
        <p:spPr>
          <a:xfrm>
            <a:off x="515938" y="512763"/>
            <a:ext cx="11160000" cy="900000"/>
          </a:xfrm>
        </p:spPr>
        <p:txBody>
          <a:bodyPr/>
          <a:lstStyle/>
          <a:p>
            <a:r>
              <a:rPr lang="en-US"/>
              <a:t>Click to edit Master title style</a:t>
            </a:r>
            <a:endParaRPr lang="ru-RU"/>
          </a:p>
        </p:txBody>
      </p:sp>
      <p:sp>
        <p:nvSpPr>
          <p:cNvPr id="4" name="Picture Placeholder 3">
            <a:extLst>
              <a:ext uri="{FF2B5EF4-FFF2-40B4-BE49-F238E27FC236}">
                <a16:creationId xmlns:a16="http://schemas.microsoft.com/office/drawing/2014/main" id="{0021BA4D-3896-4FFC-B9BA-A1166137D9D4}"/>
              </a:ext>
            </a:extLst>
          </p:cNvPr>
          <p:cNvSpPr>
            <a:spLocks noGrp="1"/>
          </p:cNvSpPr>
          <p:nvPr>
            <p:ph type="pic" sz="quarter" idx="10"/>
          </p:nvPr>
        </p:nvSpPr>
        <p:spPr>
          <a:xfrm>
            <a:off x="515938" y="1664550"/>
            <a:ext cx="11160125" cy="3097950"/>
          </a:xfrm>
        </p:spPr>
        <p:txBody>
          <a:bodyPr/>
          <a:lstStyle/>
          <a:p>
            <a:endParaRPr lang="ru-RU"/>
          </a:p>
        </p:txBody>
      </p:sp>
      <p:sp>
        <p:nvSpPr>
          <p:cNvPr id="6" name="Text Placeholder 5">
            <a:extLst>
              <a:ext uri="{FF2B5EF4-FFF2-40B4-BE49-F238E27FC236}">
                <a16:creationId xmlns:a16="http://schemas.microsoft.com/office/drawing/2014/main" id="{976111F6-DD00-435F-9E9B-A6CE6AB00670}"/>
              </a:ext>
            </a:extLst>
          </p:cNvPr>
          <p:cNvSpPr>
            <a:spLocks noGrp="1"/>
          </p:cNvSpPr>
          <p:nvPr>
            <p:ph type="body" sz="quarter" idx="11"/>
          </p:nvPr>
        </p:nvSpPr>
        <p:spPr>
          <a:xfrm>
            <a:off x="515813" y="5014287"/>
            <a:ext cx="11160125" cy="862639"/>
          </a:xfrm>
        </p:spPr>
        <p:txBody>
          <a:bodyPr/>
          <a:lstStyle>
            <a:lvl1pPr>
              <a:defRPr b="1"/>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271EBAD2-B021-46B7-98EF-5E27F5EE2C42}"/>
              </a:ext>
            </a:extLst>
          </p:cNvPr>
          <p:cNvSpPr>
            <a:spLocks noGrp="1"/>
          </p:cNvSpPr>
          <p:nvPr>
            <p:ph type="sldNum" sz="quarter" idx="1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4290844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B38D-8AB5-40BE-BDE2-2E5E95A58643}"/>
              </a:ext>
            </a:extLst>
          </p:cNvPr>
          <p:cNvSpPr>
            <a:spLocks noGrp="1"/>
          </p:cNvSpPr>
          <p:nvPr>
            <p:ph type="title"/>
          </p:nvPr>
        </p:nvSpPr>
        <p:spPr>
          <a:xfrm>
            <a:off x="516063" y="512763"/>
            <a:ext cx="11160000" cy="900000"/>
          </a:xfrm>
        </p:spPr>
        <p:txBody>
          <a:bodyPr/>
          <a:lstStyle/>
          <a:p>
            <a:r>
              <a:rPr lang="en-US"/>
              <a:t>Click to edit Master title style</a:t>
            </a:r>
            <a:endParaRPr lang="ru-RU"/>
          </a:p>
        </p:txBody>
      </p:sp>
      <p:sp>
        <p:nvSpPr>
          <p:cNvPr id="22" name="Picture Placeholder 21">
            <a:extLst>
              <a:ext uri="{FF2B5EF4-FFF2-40B4-BE49-F238E27FC236}">
                <a16:creationId xmlns:a16="http://schemas.microsoft.com/office/drawing/2014/main" id="{BDB07BB1-91D8-4107-B4BC-D61812D6FCC5}"/>
              </a:ext>
            </a:extLst>
          </p:cNvPr>
          <p:cNvSpPr>
            <a:spLocks noGrp="1"/>
          </p:cNvSpPr>
          <p:nvPr>
            <p:ph type="pic" sz="quarter" idx="10"/>
          </p:nvPr>
        </p:nvSpPr>
        <p:spPr>
          <a:xfrm>
            <a:off x="1080696" y="1780820"/>
            <a:ext cx="2794784" cy="2794784"/>
          </a:xfrm>
          <a:custGeom>
            <a:avLst/>
            <a:gdLst>
              <a:gd name="connsiteX0" fmla="*/ 342900 w 2794784"/>
              <a:gd name="connsiteY0" fmla="*/ 0 h 2794784"/>
              <a:gd name="connsiteX1" fmla="*/ 2667789 w 2794784"/>
              <a:gd name="connsiteY1" fmla="*/ 0 h 2794784"/>
              <a:gd name="connsiteX2" fmla="*/ 2794784 w 2794784"/>
              <a:gd name="connsiteY2" fmla="*/ 126995 h 2794784"/>
              <a:gd name="connsiteX3" fmla="*/ 2794784 w 2794784"/>
              <a:gd name="connsiteY3" fmla="*/ 2667789 h 2794784"/>
              <a:gd name="connsiteX4" fmla="*/ 2667789 w 2794784"/>
              <a:gd name="connsiteY4" fmla="*/ 2794784 h 2794784"/>
              <a:gd name="connsiteX5" fmla="*/ 126995 w 2794784"/>
              <a:gd name="connsiteY5" fmla="*/ 2794784 h 2794784"/>
              <a:gd name="connsiteX6" fmla="*/ 0 w 2794784"/>
              <a:gd name="connsiteY6" fmla="*/ 2667789 h 2794784"/>
              <a:gd name="connsiteX7" fmla="*/ 0 w 2794784"/>
              <a:gd name="connsiteY7" fmla="*/ 342900 h 2794784"/>
              <a:gd name="connsiteX8" fmla="*/ 342900 w 2794784"/>
              <a:gd name="connsiteY8" fmla="*/ 0 h 279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784" h="2794784">
                <a:moveTo>
                  <a:pt x="342900" y="0"/>
                </a:moveTo>
                <a:lnTo>
                  <a:pt x="2667789" y="0"/>
                </a:lnTo>
                <a:cubicBezTo>
                  <a:pt x="2737926" y="0"/>
                  <a:pt x="2794784" y="56858"/>
                  <a:pt x="2794784" y="126995"/>
                </a:cubicBezTo>
                <a:lnTo>
                  <a:pt x="2794784" y="2667789"/>
                </a:lnTo>
                <a:cubicBezTo>
                  <a:pt x="2794784" y="2737926"/>
                  <a:pt x="2737926" y="2794784"/>
                  <a:pt x="2667789" y="2794784"/>
                </a:cubicBezTo>
                <a:lnTo>
                  <a:pt x="126995" y="2794784"/>
                </a:lnTo>
                <a:cubicBezTo>
                  <a:pt x="56858" y="2794784"/>
                  <a:pt x="0" y="2737926"/>
                  <a:pt x="0" y="2667789"/>
                </a:cubicBezTo>
                <a:lnTo>
                  <a:pt x="0" y="342900"/>
                </a:lnTo>
                <a:cubicBezTo>
                  <a:pt x="189378" y="342900"/>
                  <a:pt x="342900" y="189378"/>
                  <a:pt x="342900" y="0"/>
                </a:cubicBezTo>
                <a:close/>
              </a:path>
            </a:pathLst>
          </a:custGeom>
        </p:spPr>
        <p:txBody>
          <a:bodyPr wrap="square" anchor="ctr">
            <a:noAutofit/>
          </a:bodyPr>
          <a:lstStyle>
            <a:lvl1pPr algn="ctr">
              <a:defRPr/>
            </a:lvl1pPr>
          </a:lstStyle>
          <a:p>
            <a:endParaRPr lang="ru-RU"/>
          </a:p>
        </p:txBody>
      </p:sp>
      <p:sp>
        <p:nvSpPr>
          <p:cNvPr id="23" name="Picture Placeholder 22">
            <a:extLst>
              <a:ext uri="{FF2B5EF4-FFF2-40B4-BE49-F238E27FC236}">
                <a16:creationId xmlns:a16="http://schemas.microsoft.com/office/drawing/2014/main" id="{F9D94689-E261-4E1F-A058-A08594E8F48C}"/>
              </a:ext>
            </a:extLst>
          </p:cNvPr>
          <p:cNvSpPr>
            <a:spLocks noGrp="1"/>
          </p:cNvSpPr>
          <p:nvPr>
            <p:ph type="pic" sz="quarter" idx="11"/>
          </p:nvPr>
        </p:nvSpPr>
        <p:spPr>
          <a:xfrm>
            <a:off x="4698609" y="1780820"/>
            <a:ext cx="2794784" cy="2794784"/>
          </a:xfrm>
          <a:custGeom>
            <a:avLst/>
            <a:gdLst>
              <a:gd name="connsiteX0" fmla="*/ 342900 w 2794784"/>
              <a:gd name="connsiteY0" fmla="*/ 0 h 2794784"/>
              <a:gd name="connsiteX1" fmla="*/ 2667789 w 2794784"/>
              <a:gd name="connsiteY1" fmla="*/ 0 h 2794784"/>
              <a:gd name="connsiteX2" fmla="*/ 2794784 w 2794784"/>
              <a:gd name="connsiteY2" fmla="*/ 126995 h 2794784"/>
              <a:gd name="connsiteX3" fmla="*/ 2794784 w 2794784"/>
              <a:gd name="connsiteY3" fmla="*/ 2667789 h 2794784"/>
              <a:gd name="connsiteX4" fmla="*/ 2667789 w 2794784"/>
              <a:gd name="connsiteY4" fmla="*/ 2794784 h 2794784"/>
              <a:gd name="connsiteX5" fmla="*/ 126995 w 2794784"/>
              <a:gd name="connsiteY5" fmla="*/ 2794784 h 2794784"/>
              <a:gd name="connsiteX6" fmla="*/ 0 w 2794784"/>
              <a:gd name="connsiteY6" fmla="*/ 2667789 h 2794784"/>
              <a:gd name="connsiteX7" fmla="*/ 0 w 2794784"/>
              <a:gd name="connsiteY7" fmla="*/ 342900 h 2794784"/>
              <a:gd name="connsiteX8" fmla="*/ 342900 w 2794784"/>
              <a:gd name="connsiteY8" fmla="*/ 0 h 279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784" h="2794784">
                <a:moveTo>
                  <a:pt x="342900" y="0"/>
                </a:moveTo>
                <a:lnTo>
                  <a:pt x="2667789" y="0"/>
                </a:lnTo>
                <a:cubicBezTo>
                  <a:pt x="2737926" y="0"/>
                  <a:pt x="2794784" y="56858"/>
                  <a:pt x="2794784" y="126995"/>
                </a:cubicBezTo>
                <a:lnTo>
                  <a:pt x="2794784" y="2667789"/>
                </a:lnTo>
                <a:cubicBezTo>
                  <a:pt x="2794784" y="2737926"/>
                  <a:pt x="2737926" y="2794784"/>
                  <a:pt x="2667789" y="2794784"/>
                </a:cubicBezTo>
                <a:lnTo>
                  <a:pt x="126995" y="2794784"/>
                </a:lnTo>
                <a:cubicBezTo>
                  <a:pt x="56858" y="2794784"/>
                  <a:pt x="0" y="2737926"/>
                  <a:pt x="0" y="2667789"/>
                </a:cubicBezTo>
                <a:lnTo>
                  <a:pt x="0" y="342900"/>
                </a:lnTo>
                <a:cubicBezTo>
                  <a:pt x="189378" y="342900"/>
                  <a:pt x="342900" y="189378"/>
                  <a:pt x="342900" y="0"/>
                </a:cubicBezTo>
                <a:close/>
              </a:path>
            </a:pathLst>
          </a:custGeom>
        </p:spPr>
        <p:txBody>
          <a:bodyPr wrap="square" anchor="ctr">
            <a:noAutofit/>
          </a:bodyPr>
          <a:lstStyle>
            <a:lvl1pPr algn="ctr">
              <a:defRPr/>
            </a:lvl1pPr>
          </a:lstStyle>
          <a:p>
            <a:endParaRPr lang="ru-RU"/>
          </a:p>
        </p:txBody>
      </p:sp>
      <p:sp>
        <p:nvSpPr>
          <p:cNvPr id="24" name="Picture Placeholder 23">
            <a:extLst>
              <a:ext uri="{FF2B5EF4-FFF2-40B4-BE49-F238E27FC236}">
                <a16:creationId xmlns:a16="http://schemas.microsoft.com/office/drawing/2014/main" id="{C2BE980B-8E3F-4FBE-B8AC-6882FBEE2CB9}"/>
              </a:ext>
            </a:extLst>
          </p:cNvPr>
          <p:cNvSpPr>
            <a:spLocks noGrp="1"/>
          </p:cNvSpPr>
          <p:nvPr>
            <p:ph type="pic" sz="quarter" idx="12"/>
          </p:nvPr>
        </p:nvSpPr>
        <p:spPr>
          <a:xfrm>
            <a:off x="8316522" y="1780820"/>
            <a:ext cx="2794784" cy="2794784"/>
          </a:xfrm>
          <a:custGeom>
            <a:avLst/>
            <a:gdLst>
              <a:gd name="connsiteX0" fmla="*/ 342900 w 2794784"/>
              <a:gd name="connsiteY0" fmla="*/ 0 h 2794784"/>
              <a:gd name="connsiteX1" fmla="*/ 2667789 w 2794784"/>
              <a:gd name="connsiteY1" fmla="*/ 0 h 2794784"/>
              <a:gd name="connsiteX2" fmla="*/ 2794784 w 2794784"/>
              <a:gd name="connsiteY2" fmla="*/ 126995 h 2794784"/>
              <a:gd name="connsiteX3" fmla="*/ 2794784 w 2794784"/>
              <a:gd name="connsiteY3" fmla="*/ 2667789 h 2794784"/>
              <a:gd name="connsiteX4" fmla="*/ 2667789 w 2794784"/>
              <a:gd name="connsiteY4" fmla="*/ 2794784 h 2794784"/>
              <a:gd name="connsiteX5" fmla="*/ 126995 w 2794784"/>
              <a:gd name="connsiteY5" fmla="*/ 2794784 h 2794784"/>
              <a:gd name="connsiteX6" fmla="*/ 0 w 2794784"/>
              <a:gd name="connsiteY6" fmla="*/ 2667789 h 2794784"/>
              <a:gd name="connsiteX7" fmla="*/ 0 w 2794784"/>
              <a:gd name="connsiteY7" fmla="*/ 342900 h 2794784"/>
              <a:gd name="connsiteX8" fmla="*/ 342900 w 2794784"/>
              <a:gd name="connsiteY8" fmla="*/ 0 h 279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784" h="2794784">
                <a:moveTo>
                  <a:pt x="342900" y="0"/>
                </a:moveTo>
                <a:lnTo>
                  <a:pt x="2667789" y="0"/>
                </a:lnTo>
                <a:cubicBezTo>
                  <a:pt x="2737926" y="0"/>
                  <a:pt x="2794784" y="56858"/>
                  <a:pt x="2794784" y="126995"/>
                </a:cubicBezTo>
                <a:lnTo>
                  <a:pt x="2794784" y="2667789"/>
                </a:lnTo>
                <a:cubicBezTo>
                  <a:pt x="2794784" y="2737926"/>
                  <a:pt x="2737926" y="2794784"/>
                  <a:pt x="2667789" y="2794784"/>
                </a:cubicBezTo>
                <a:lnTo>
                  <a:pt x="126995" y="2794784"/>
                </a:lnTo>
                <a:cubicBezTo>
                  <a:pt x="56858" y="2794784"/>
                  <a:pt x="0" y="2737926"/>
                  <a:pt x="0" y="2667789"/>
                </a:cubicBezTo>
                <a:lnTo>
                  <a:pt x="0" y="342900"/>
                </a:lnTo>
                <a:cubicBezTo>
                  <a:pt x="189378" y="342900"/>
                  <a:pt x="342900" y="189378"/>
                  <a:pt x="342900" y="0"/>
                </a:cubicBezTo>
                <a:close/>
              </a:path>
            </a:pathLst>
          </a:custGeom>
        </p:spPr>
        <p:txBody>
          <a:bodyPr wrap="square" anchor="ctr">
            <a:noAutofit/>
          </a:bodyPr>
          <a:lstStyle>
            <a:lvl1pPr algn="ctr">
              <a:defRPr/>
            </a:lvl1pPr>
          </a:lstStyle>
          <a:p>
            <a:endParaRPr lang="ru-RU"/>
          </a:p>
        </p:txBody>
      </p:sp>
      <p:sp>
        <p:nvSpPr>
          <p:cNvPr id="10" name="Text Placeholder 9">
            <a:extLst>
              <a:ext uri="{FF2B5EF4-FFF2-40B4-BE49-F238E27FC236}">
                <a16:creationId xmlns:a16="http://schemas.microsoft.com/office/drawing/2014/main" id="{6094467E-95E3-4AB0-B0AB-CA00B7DB79D9}"/>
              </a:ext>
            </a:extLst>
          </p:cNvPr>
          <p:cNvSpPr>
            <a:spLocks noGrp="1"/>
          </p:cNvSpPr>
          <p:nvPr>
            <p:ph type="body" sz="quarter" idx="13"/>
          </p:nvPr>
        </p:nvSpPr>
        <p:spPr>
          <a:xfrm>
            <a:off x="1080696" y="4575604"/>
            <a:ext cx="2794784" cy="529797"/>
          </a:xfrm>
        </p:spPr>
        <p:txBody>
          <a:bodyPr anchor="ctr"/>
          <a:lstStyle>
            <a:lvl1pPr algn="l">
              <a:defRPr b="1">
                <a:solidFill>
                  <a:schemeClr val="accent1"/>
                </a:solidFill>
              </a:defRPr>
            </a:lvl1pPr>
          </a:lstStyle>
          <a:p>
            <a:pPr lvl="0"/>
            <a:r>
              <a:rPr lang="en-US"/>
              <a:t>Click to edit Master text styles</a:t>
            </a:r>
            <a:endParaRPr lang="ru-RU"/>
          </a:p>
        </p:txBody>
      </p:sp>
      <p:sp>
        <p:nvSpPr>
          <p:cNvPr id="12" name="Text Placeholder 11">
            <a:extLst>
              <a:ext uri="{FF2B5EF4-FFF2-40B4-BE49-F238E27FC236}">
                <a16:creationId xmlns:a16="http://schemas.microsoft.com/office/drawing/2014/main" id="{6B45E228-A4A3-430D-8A9F-CF5F6B3BFC2D}"/>
              </a:ext>
            </a:extLst>
          </p:cNvPr>
          <p:cNvSpPr>
            <a:spLocks noGrp="1"/>
          </p:cNvSpPr>
          <p:nvPr>
            <p:ph type="body" sz="quarter" idx="14"/>
          </p:nvPr>
        </p:nvSpPr>
        <p:spPr>
          <a:xfrm>
            <a:off x="1080696" y="5191329"/>
            <a:ext cx="2794784" cy="84752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AEC159DB-3695-4B61-9466-5440814247B1}"/>
              </a:ext>
            </a:extLst>
          </p:cNvPr>
          <p:cNvSpPr>
            <a:spLocks noGrp="1"/>
          </p:cNvSpPr>
          <p:nvPr>
            <p:ph type="body" sz="quarter" idx="15"/>
          </p:nvPr>
        </p:nvSpPr>
        <p:spPr>
          <a:xfrm>
            <a:off x="4698609" y="4575604"/>
            <a:ext cx="2794784" cy="529797"/>
          </a:xfrm>
        </p:spPr>
        <p:txBody>
          <a:bodyPr anchor="ctr"/>
          <a:lstStyle>
            <a:lvl1pPr algn="l">
              <a:defRPr b="1">
                <a:solidFill>
                  <a:schemeClr val="accent1"/>
                </a:solidFill>
              </a:defRPr>
            </a:lvl1pPr>
          </a:lstStyle>
          <a:p>
            <a:pPr lvl="0"/>
            <a:r>
              <a:rPr lang="en-US"/>
              <a:t>Click to edit Master text styles</a:t>
            </a:r>
            <a:endParaRPr lang="ru-RU"/>
          </a:p>
        </p:txBody>
      </p:sp>
      <p:sp>
        <p:nvSpPr>
          <p:cNvPr id="14" name="Text Placeholder 11">
            <a:extLst>
              <a:ext uri="{FF2B5EF4-FFF2-40B4-BE49-F238E27FC236}">
                <a16:creationId xmlns:a16="http://schemas.microsoft.com/office/drawing/2014/main" id="{FB371CB0-B028-44F5-9DD7-8CCBC93D3FAF}"/>
              </a:ext>
            </a:extLst>
          </p:cNvPr>
          <p:cNvSpPr>
            <a:spLocks noGrp="1"/>
          </p:cNvSpPr>
          <p:nvPr>
            <p:ph type="body" sz="quarter" idx="16"/>
          </p:nvPr>
        </p:nvSpPr>
        <p:spPr>
          <a:xfrm>
            <a:off x="4698609" y="5191329"/>
            <a:ext cx="2794784" cy="84752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9">
            <a:extLst>
              <a:ext uri="{FF2B5EF4-FFF2-40B4-BE49-F238E27FC236}">
                <a16:creationId xmlns:a16="http://schemas.microsoft.com/office/drawing/2014/main" id="{17B9CBC7-C64C-4BDB-B44F-E4B38E4CF78A}"/>
              </a:ext>
            </a:extLst>
          </p:cNvPr>
          <p:cNvSpPr>
            <a:spLocks noGrp="1"/>
          </p:cNvSpPr>
          <p:nvPr>
            <p:ph type="body" sz="quarter" idx="17"/>
          </p:nvPr>
        </p:nvSpPr>
        <p:spPr>
          <a:xfrm>
            <a:off x="8316522" y="4575604"/>
            <a:ext cx="2794784" cy="529797"/>
          </a:xfrm>
        </p:spPr>
        <p:txBody>
          <a:bodyPr anchor="ctr"/>
          <a:lstStyle>
            <a:lvl1pPr algn="l">
              <a:defRPr b="1">
                <a:solidFill>
                  <a:schemeClr val="accent1"/>
                </a:solidFill>
              </a:defRPr>
            </a:lvl1pPr>
          </a:lstStyle>
          <a:p>
            <a:pPr lvl="0"/>
            <a:r>
              <a:rPr lang="en-US"/>
              <a:t>Click to edit Master text styles</a:t>
            </a:r>
            <a:endParaRPr lang="ru-RU"/>
          </a:p>
        </p:txBody>
      </p:sp>
      <p:sp>
        <p:nvSpPr>
          <p:cNvPr id="16" name="Text Placeholder 11">
            <a:extLst>
              <a:ext uri="{FF2B5EF4-FFF2-40B4-BE49-F238E27FC236}">
                <a16:creationId xmlns:a16="http://schemas.microsoft.com/office/drawing/2014/main" id="{53BEBD68-A495-4040-8D63-BF2BAF8F6110}"/>
              </a:ext>
            </a:extLst>
          </p:cNvPr>
          <p:cNvSpPr>
            <a:spLocks noGrp="1"/>
          </p:cNvSpPr>
          <p:nvPr>
            <p:ph type="body" sz="quarter" idx="18"/>
          </p:nvPr>
        </p:nvSpPr>
        <p:spPr>
          <a:xfrm>
            <a:off x="8316522" y="5191329"/>
            <a:ext cx="2794784" cy="84752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Oval 2">
            <a:extLst>
              <a:ext uri="{FF2B5EF4-FFF2-40B4-BE49-F238E27FC236}">
                <a16:creationId xmlns:a16="http://schemas.microsoft.com/office/drawing/2014/main" id="{F3482EDD-C393-4A33-8A7F-D70FC1CBD01C}"/>
              </a:ext>
            </a:extLst>
          </p:cNvPr>
          <p:cNvSpPr/>
          <p:nvPr userDrawn="1"/>
        </p:nvSpPr>
        <p:spPr>
          <a:xfrm>
            <a:off x="833780" y="1531924"/>
            <a:ext cx="497792" cy="4977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Oval 16">
            <a:extLst>
              <a:ext uri="{FF2B5EF4-FFF2-40B4-BE49-F238E27FC236}">
                <a16:creationId xmlns:a16="http://schemas.microsoft.com/office/drawing/2014/main" id="{57DF259F-7C0C-450F-B5DF-7D0EDBC09CDC}"/>
              </a:ext>
            </a:extLst>
          </p:cNvPr>
          <p:cNvSpPr/>
          <p:nvPr userDrawn="1"/>
        </p:nvSpPr>
        <p:spPr>
          <a:xfrm>
            <a:off x="4451693" y="1531924"/>
            <a:ext cx="497792" cy="4977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Oval 17">
            <a:extLst>
              <a:ext uri="{FF2B5EF4-FFF2-40B4-BE49-F238E27FC236}">
                <a16:creationId xmlns:a16="http://schemas.microsoft.com/office/drawing/2014/main" id="{228E94FC-1FA2-46CC-993F-2939E060B2DA}"/>
              </a:ext>
            </a:extLst>
          </p:cNvPr>
          <p:cNvSpPr/>
          <p:nvPr userDrawn="1"/>
        </p:nvSpPr>
        <p:spPr>
          <a:xfrm>
            <a:off x="8069606" y="1531924"/>
            <a:ext cx="497792" cy="4977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Slide Number Placeholder 10">
            <a:extLst>
              <a:ext uri="{FF2B5EF4-FFF2-40B4-BE49-F238E27FC236}">
                <a16:creationId xmlns:a16="http://schemas.microsoft.com/office/drawing/2014/main" id="{4C1C398D-1BBB-473E-9F62-3D3DE08AC4BA}"/>
              </a:ext>
            </a:extLst>
          </p:cNvPr>
          <p:cNvSpPr>
            <a:spLocks noGrp="1"/>
          </p:cNvSpPr>
          <p:nvPr>
            <p:ph type="sldNum" sz="quarter" idx="19"/>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1708211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38DD-67FC-4D2E-B789-FDC7EC502F04}"/>
              </a:ext>
            </a:extLst>
          </p:cNvPr>
          <p:cNvSpPr>
            <a:spLocks noGrp="1"/>
          </p:cNvSpPr>
          <p:nvPr>
            <p:ph type="title"/>
          </p:nvPr>
        </p:nvSpPr>
        <p:spPr>
          <a:xfrm>
            <a:off x="516063" y="512763"/>
            <a:ext cx="11160000" cy="900000"/>
          </a:xfrm>
        </p:spPr>
        <p:txBody>
          <a:bodyPr/>
          <a:lstStyle>
            <a:lvl1pPr>
              <a:defRPr>
                <a:solidFill>
                  <a:schemeClr val="bg1"/>
                </a:solidFill>
              </a:defRPr>
            </a:lvl1pPr>
          </a:lstStyle>
          <a:p>
            <a:r>
              <a:rPr lang="en-US"/>
              <a:t>Click to edit Master title style</a:t>
            </a:r>
            <a:endParaRPr lang="ru-RU"/>
          </a:p>
        </p:txBody>
      </p:sp>
      <p:sp>
        <p:nvSpPr>
          <p:cNvPr id="5" name="Picture Placeholder 4">
            <a:extLst>
              <a:ext uri="{FF2B5EF4-FFF2-40B4-BE49-F238E27FC236}">
                <a16:creationId xmlns:a16="http://schemas.microsoft.com/office/drawing/2014/main" id="{776EDE4C-9C40-4490-94A8-78E8888FA9F1}"/>
              </a:ext>
            </a:extLst>
          </p:cNvPr>
          <p:cNvSpPr>
            <a:spLocks noGrp="1"/>
          </p:cNvSpPr>
          <p:nvPr>
            <p:ph type="pic" sz="quarter" idx="10"/>
          </p:nvPr>
        </p:nvSpPr>
        <p:spPr>
          <a:xfrm>
            <a:off x="5028552" y="1698026"/>
            <a:ext cx="3096188" cy="3096188"/>
          </a:xfrm>
        </p:spPr>
        <p:txBody>
          <a:bodyPr/>
          <a:lstStyle>
            <a:lvl1pPr>
              <a:defRPr>
                <a:solidFill>
                  <a:schemeClr val="bg1"/>
                </a:solidFill>
              </a:defRPr>
            </a:lvl1pPr>
          </a:lstStyle>
          <a:p>
            <a:endParaRPr lang="ru-RU"/>
          </a:p>
        </p:txBody>
      </p:sp>
      <p:sp>
        <p:nvSpPr>
          <p:cNvPr id="6" name="Picture Placeholder 4">
            <a:extLst>
              <a:ext uri="{FF2B5EF4-FFF2-40B4-BE49-F238E27FC236}">
                <a16:creationId xmlns:a16="http://schemas.microsoft.com/office/drawing/2014/main" id="{906636F7-EB0B-4497-9118-8C8975CD9A9B}"/>
              </a:ext>
            </a:extLst>
          </p:cNvPr>
          <p:cNvSpPr>
            <a:spLocks noGrp="1"/>
          </p:cNvSpPr>
          <p:nvPr>
            <p:ph type="pic" sz="quarter" idx="11"/>
          </p:nvPr>
        </p:nvSpPr>
        <p:spPr>
          <a:xfrm>
            <a:off x="8579749" y="1698026"/>
            <a:ext cx="3096188" cy="3096188"/>
          </a:xfrm>
        </p:spPr>
        <p:txBody>
          <a:bodyPr/>
          <a:lstStyle>
            <a:lvl1pPr>
              <a:defRPr>
                <a:solidFill>
                  <a:schemeClr val="bg1"/>
                </a:solidFill>
              </a:defRPr>
            </a:lvl1pPr>
          </a:lstStyle>
          <a:p>
            <a:endParaRPr lang="ru-RU"/>
          </a:p>
        </p:txBody>
      </p:sp>
      <p:pic>
        <p:nvPicPr>
          <p:cNvPr id="8" name="Graphic 7">
            <a:extLst>
              <a:ext uri="{FF2B5EF4-FFF2-40B4-BE49-F238E27FC236}">
                <a16:creationId xmlns:a16="http://schemas.microsoft.com/office/drawing/2014/main" id="{F775861B-B2D4-4AE4-B7EB-2D72C76AF3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6019" y="6176963"/>
            <a:ext cx="1204553" cy="419139"/>
          </a:xfrm>
          <a:prstGeom prst="rect">
            <a:avLst/>
          </a:prstGeom>
        </p:spPr>
      </p:pic>
      <p:sp>
        <p:nvSpPr>
          <p:cNvPr id="10" name="Text Placeholder 9">
            <a:extLst>
              <a:ext uri="{FF2B5EF4-FFF2-40B4-BE49-F238E27FC236}">
                <a16:creationId xmlns:a16="http://schemas.microsoft.com/office/drawing/2014/main" id="{A3AB7F5A-A4E5-4870-B938-66CE4ED414C4}"/>
              </a:ext>
            </a:extLst>
          </p:cNvPr>
          <p:cNvSpPr>
            <a:spLocks noGrp="1"/>
          </p:cNvSpPr>
          <p:nvPr>
            <p:ph type="body" sz="quarter" idx="12"/>
          </p:nvPr>
        </p:nvSpPr>
        <p:spPr>
          <a:xfrm>
            <a:off x="5028551" y="4951828"/>
            <a:ext cx="3096187" cy="9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8F2BA154-0563-40EB-A989-74FB042A7552}"/>
              </a:ext>
            </a:extLst>
          </p:cNvPr>
          <p:cNvSpPr>
            <a:spLocks noGrp="1"/>
          </p:cNvSpPr>
          <p:nvPr>
            <p:ph type="body" sz="quarter" idx="13"/>
          </p:nvPr>
        </p:nvSpPr>
        <p:spPr>
          <a:xfrm>
            <a:off x="8579750" y="4951828"/>
            <a:ext cx="3096187" cy="9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778FE4E8-577B-4298-9EEA-54EE61ECC48B}"/>
              </a:ext>
            </a:extLst>
          </p:cNvPr>
          <p:cNvSpPr>
            <a:spLocks noGrp="1"/>
          </p:cNvSpPr>
          <p:nvPr>
            <p:ph type="body" sz="quarter" idx="14"/>
          </p:nvPr>
        </p:nvSpPr>
        <p:spPr>
          <a:xfrm>
            <a:off x="516063" y="1698026"/>
            <a:ext cx="4057480" cy="415380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15" name="Slide Number Placeholder 14">
            <a:extLst>
              <a:ext uri="{FF2B5EF4-FFF2-40B4-BE49-F238E27FC236}">
                <a16:creationId xmlns:a16="http://schemas.microsoft.com/office/drawing/2014/main" id="{BFB401B6-19BB-43B2-9E9B-00CCB8F0CFE2}"/>
              </a:ext>
            </a:extLst>
          </p:cNvPr>
          <p:cNvSpPr>
            <a:spLocks noGrp="1"/>
          </p:cNvSpPr>
          <p:nvPr>
            <p:ph type="sldNum" sz="quarter" idx="15"/>
          </p:nvPr>
        </p:nvSpPr>
        <p:spPr/>
        <p:txBody>
          <a:bodyPr/>
          <a:lstStyle>
            <a:lvl1pPr>
              <a:defRPr>
                <a:solidFill>
                  <a:schemeClr val="bg1"/>
                </a:solidFill>
              </a:defRPr>
            </a:lvl1pPr>
          </a:lstStyle>
          <a:p>
            <a:fld id="{EDD7F2D9-DBB5-4037-B130-FAC58C002A75}" type="slidenum">
              <a:rPr lang="ru-RU" smtClean="0"/>
              <a:pPr/>
              <a:t>‹#›</a:t>
            </a:fld>
            <a:endParaRPr lang="ru-RU"/>
          </a:p>
        </p:txBody>
      </p:sp>
    </p:spTree>
    <p:extLst>
      <p:ext uri="{BB962C8B-B14F-4D97-AF65-F5344CB8AC3E}">
        <p14:creationId xmlns:p14="http://schemas.microsoft.com/office/powerpoint/2010/main" val="199560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FBA4D-C9B0-4182-A874-8D40A3657B66}"/>
              </a:ext>
            </a:extLst>
          </p:cNvPr>
          <p:cNvSpPr/>
          <p:nvPr userDrawn="1"/>
        </p:nvSpPr>
        <p:spPr>
          <a:xfrm>
            <a:off x="515938" y="483735"/>
            <a:ext cx="1116012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2ABD440E-8140-4108-A82F-1A7817E91FEF}"/>
              </a:ext>
            </a:extLst>
          </p:cNvPr>
          <p:cNvSpPr>
            <a:spLocks noGrp="1"/>
          </p:cNvSpPr>
          <p:nvPr>
            <p:ph type="title"/>
          </p:nvPr>
        </p:nvSpPr>
        <p:spPr>
          <a:xfrm>
            <a:off x="516063" y="508000"/>
            <a:ext cx="11160000" cy="900000"/>
          </a:xfrm>
          <a:noFill/>
        </p:spPr>
        <p:txBody>
          <a:bodyPr anchor="ctr"/>
          <a:lstStyle>
            <a:lvl1pPr>
              <a:lnSpc>
                <a:spcPct val="100000"/>
              </a:lnSpc>
              <a:defRPr>
                <a:solidFill>
                  <a:schemeClr val="tx1"/>
                </a:solidFill>
              </a:defRPr>
            </a:lvl1pPr>
          </a:lstStyle>
          <a:p>
            <a:r>
              <a:rPr lang="en-US"/>
              <a:t>Click to edit Master title style</a:t>
            </a:r>
            <a:endParaRPr lang="ru-RU"/>
          </a:p>
        </p:txBody>
      </p:sp>
      <p:sp>
        <p:nvSpPr>
          <p:cNvPr id="52" name="Picture Placeholder 51">
            <a:extLst>
              <a:ext uri="{FF2B5EF4-FFF2-40B4-BE49-F238E27FC236}">
                <a16:creationId xmlns:a16="http://schemas.microsoft.com/office/drawing/2014/main" id="{D5E7D51F-EB5F-497A-A327-F49F3004A1C1}"/>
              </a:ext>
            </a:extLst>
          </p:cNvPr>
          <p:cNvSpPr>
            <a:spLocks noGrp="1"/>
          </p:cNvSpPr>
          <p:nvPr>
            <p:ph type="pic" sz="quarter" idx="10"/>
          </p:nvPr>
        </p:nvSpPr>
        <p:spPr>
          <a:xfrm>
            <a:off x="515938" y="1729059"/>
            <a:ext cx="1699941" cy="1699941"/>
          </a:xfrm>
          <a:custGeom>
            <a:avLst/>
            <a:gdLst>
              <a:gd name="connsiteX0" fmla="*/ 284447 w 1699941"/>
              <a:gd name="connsiteY0" fmla="*/ 0 h 1699941"/>
              <a:gd name="connsiteX1" fmla="*/ 1572938 w 1699941"/>
              <a:gd name="connsiteY1" fmla="*/ 0 h 1699941"/>
              <a:gd name="connsiteX2" fmla="*/ 1699941 w 1699941"/>
              <a:gd name="connsiteY2" fmla="*/ 127003 h 1699941"/>
              <a:gd name="connsiteX3" fmla="*/ 1699941 w 1699941"/>
              <a:gd name="connsiteY3" fmla="*/ 1572938 h 1699941"/>
              <a:gd name="connsiteX4" fmla="*/ 1572938 w 1699941"/>
              <a:gd name="connsiteY4" fmla="*/ 1699941 h 1699941"/>
              <a:gd name="connsiteX5" fmla="*/ 127003 w 1699941"/>
              <a:gd name="connsiteY5" fmla="*/ 1699941 h 1699941"/>
              <a:gd name="connsiteX6" fmla="*/ 0 w 1699941"/>
              <a:gd name="connsiteY6" fmla="*/ 1572938 h 1699941"/>
              <a:gd name="connsiteX7" fmla="*/ 0 w 1699941"/>
              <a:gd name="connsiteY7" fmla="*/ 284447 h 1699941"/>
              <a:gd name="connsiteX8" fmla="*/ 284447 w 1699941"/>
              <a:gd name="connsiteY8" fmla="*/ 0 h 16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41" h="1699941">
                <a:moveTo>
                  <a:pt x="284447" y="0"/>
                </a:moveTo>
                <a:lnTo>
                  <a:pt x="1572938" y="0"/>
                </a:lnTo>
                <a:cubicBezTo>
                  <a:pt x="1643080" y="0"/>
                  <a:pt x="1699941" y="56861"/>
                  <a:pt x="1699941" y="127003"/>
                </a:cubicBezTo>
                <a:lnTo>
                  <a:pt x="1699941" y="1572938"/>
                </a:lnTo>
                <a:cubicBezTo>
                  <a:pt x="1699941" y="1643080"/>
                  <a:pt x="1643080" y="1699941"/>
                  <a:pt x="1572938" y="1699941"/>
                </a:cubicBezTo>
                <a:lnTo>
                  <a:pt x="127003" y="1699941"/>
                </a:lnTo>
                <a:cubicBezTo>
                  <a:pt x="56861" y="1699941"/>
                  <a:pt x="0" y="1643080"/>
                  <a:pt x="0" y="1572938"/>
                </a:cubicBezTo>
                <a:lnTo>
                  <a:pt x="0" y="284447"/>
                </a:lnTo>
                <a:cubicBezTo>
                  <a:pt x="157096" y="284447"/>
                  <a:pt x="284447" y="157096"/>
                  <a:pt x="284447" y="0"/>
                </a:cubicBezTo>
                <a:close/>
              </a:path>
            </a:pathLst>
          </a:custGeom>
        </p:spPr>
        <p:txBody>
          <a:bodyPr wrap="square">
            <a:noAutofit/>
          </a:bodyPr>
          <a:lstStyle/>
          <a:p>
            <a:endParaRPr lang="ru-RU"/>
          </a:p>
        </p:txBody>
      </p:sp>
      <p:sp>
        <p:nvSpPr>
          <p:cNvPr id="55" name="Picture Placeholder 54">
            <a:extLst>
              <a:ext uri="{FF2B5EF4-FFF2-40B4-BE49-F238E27FC236}">
                <a16:creationId xmlns:a16="http://schemas.microsoft.com/office/drawing/2014/main" id="{4469952A-BD38-4F69-AA3B-FAAA545A63BF}"/>
              </a:ext>
            </a:extLst>
          </p:cNvPr>
          <p:cNvSpPr>
            <a:spLocks noGrp="1"/>
          </p:cNvSpPr>
          <p:nvPr>
            <p:ph type="pic" sz="quarter" idx="11"/>
          </p:nvPr>
        </p:nvSpPr>
        <p:spPr>
          <a:xfrm>
            <a:off x="6399212" y="1729059"/>
            <a:ext cx="1699941" cy="1699941"/>
          </a:xfrm>
          <a:custGeom>
            <a:avLst/>
            <a:gdLst>
              <a:gd name="connsiteX0" fmla="*/ 284447 w 1699941"/>
              <a:gd name="connsiteY0" fmla="*/ 0 h 1699941"/>
              <a:gd name="connsiteX1" fmla="*/ 1572938 w 1699941"/>
              <a:gd name="connsiteY1" fmla="*/ 0 h 1699941"/>
              <a:gd name="connsiteX2" fmla="*/ 1699941 w 1699941"/>
              <a:gd name="connsiteY2" fmla="*/ 127003 h 1699941"/>
              <a:gd name="connsiteX3" fmla="*/ 1699941 w 1699941"/>
              <a:gd name="connsiteY3" fmla="*/ 1572938 h 1699941"/>
              <a:gd name="connsiteX4" fmla="*/ 1572938 w 1699941"/>
              <a:gd name="connsiteY4" fmla="*/ 1699941 h 1699941"/>
              <a:gd name="connsiteX5" fmla="*/ 127003 w 1699941"/>
              <a:gd name="connsiteY5" fmla="*/ 1699941 h 1699941"/>
              <a:gd name="connsiteX6" fmla="*/ 0 w 1699941"/>
              <a:gd name="connsiteY6" fmla="*/ 1572938 h 1699941"/>
              <a:gd name="connsiteX7" fmla="*/ 0 w 1699941"/>
              <a:gd name="connsiteY7" fmla="*/ 284447 h 1699941"/>
              <a:gd name="connsiteX8" fmla="*/ 284447 w 1699941"/>
              <a:gd name="connsiteY8" fmla="*/ 0 h 16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41" h="1699941">
                <a:moveTo>
                  <a:pt x="284447" y="0"/>
                </a:moveTo>
                <a:lnTo>
                  <a:pt x="1572938" y="0"/>
                </a:lnTo>
                <a:cubicBezTo>
                  <a:pt x="1643080" y="0"/>
                  <a:pt x="1699941" y="56861"/>
                  <a:pt x="1699941" y="127003"/>
                </a:cubicBezTo>
                <a:lnTo>
                  <a:pt x="1699941" y="1572938"/>
                </a:lnTo>
                <a:cubicBezTo>
                  <a:pt x="1699941" y="1643080"/>
                  <a:pt x="1643080" y="1699941"/>
                  <a:pt x="1572938" y="1699941"/>
                </a:cubicBezTo>
                <a:lnTo>
                  <a:pt x="127003" y="1699941"/>
                </a:lnTo>
                <a:cubicBezTo>
                  <a:pt x="56861" y="1699941"/>
                  <a:pt x="0" y="1643080"/>
                  <a:pt x="0" y="1572938"/>
                </a:cubicBezTo>
                <a:lnTo>
                  <a:pt x="0" y="284447"/>
                </a:lnTo>
                <a:cubicBezTo>
                  <a:pt x="157096" y="284447"/>
                  <a:pt x="284447" y="157096"/>
                  <a:pt x="284447" y="0"/>
                </a:cubicBezTo>
                <a:close/>
              </a:path>
            </a:pathLst>
          </a:custGeom>
        </p:spPr>
        <p:txBody>
          <a:bodyPr wrap="square">
            <a:noAutofit/>
          </a:bodyPr>
          <a:lstStyle/>
          <a:p>
            <a:endParaRPr lang="ru-RU"/>
          </a:p>
        </p:txBody>
      </p:sp>
      <p:sp>
        <p:nvSpPr>
          <p:cNvPr id="54" name="Picture Placeholder 53">
            <a:extLst>
              <a:ext uri="{FF2B5EF4-FFF2-40B4-BE49-F238E27FC236}">
                <a16:creationId xmlns:a16="http://schemas.microsoft.com/office/drawing/2014/main" id="{51C37194-5DE6-4B60-AF96-41DFDE06E926}"/>
              </a:ext>
            </a:extLst>
          </p:cNvPr>
          <p:cNvSpPr>
            <a:spLocks noGrp="1"/>
          </p:cNvSpPr>
          <p:nvPr>
            <p:ph type="pic" sz="quarter" idx="12"/>
          </p:nvPr>
        </p:nvSpPr>
        <p:spPr>
          <a:xfrm>
            <a:off x="6399212" y="4126024"/>
            <a:ext cx="1699941" cy="1699941"/>
          </a:xfrm>
          <a:custGeom>
            <a:avLst/>
            <a:gdLst>
              <a:gd name="connsiteX0" fmla="*/ 284447 w 1699941"/>
              <a:gd name="connsiteY0" fmla="*/ 0 h 1699941"/>
              <a:gd name="connsiteX1" fmla="*/ 1572938 w 1699941"/>
              <a:gd name="connsiteY1" fmla="*/ 0 h 1699941"/>
              <a:gd name="connsiteX2" fmla="*/ 1699941 w 1699941"/>
              <a:gd name="connsiteY2" fmla="*/ 127003 h 1699941"/>
              <a:gd name="connsiteX3" fmla="*/ 1699941 w 1699941"/>
              <a:gd name="connsiteY3" fmla="*/ 1572938 h 1699941"/>
              <a:gd name="connsiteX4" fmla="*/ 1572938 w 1699941"/>
              <a:gd name="connsiteY4" fmla="*/ 1699941 h 1699941"/>
              <a:gd name="connsiteX5" fmla="*/ 127003 w 1699941"/>
              <a:gd name="connsiteY5" fmla="*/ 1699941 h 1699941"/>
              <a:gd name="connsiteX6" fmla="*/ 0 w 1699941"/>
              <a:gd name="connsiteY6" fmla="*/ 1572938 h 1699941"/>
              <a:gd name="connsiteX7" fmla="*/ 0 w 1699941"/>
              <a:gd name="connsiteY7" fmla="*/ 284447 h 1699941"/>
              <a:gd name="connsiteX8" fmla="*/ 284447 w 1699941"/>
              <a:gd name="connsiteY8" fmla="*/ 0 h 16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41" h="1699941">
                <a:moveTo>
                  <a:pt x="284447" y="0"/>
                </a:moveTo>
                <a:lnTo>
                  <a:pt x="1572938" y="0"/>
                </a:lnTo>
                <a:cubicBezTo>
                  <a:pt x="1643080" y="0"/>
                  <a:pt x="1699941" y="56861"/>
                  <a:pt x="1699941" y="127003"/>
                </a:cubicBezTo>
                <a:lnTo>
                  <a:pt x="1699941" y="1572938"/>
                </a:lnTo>
                <a:cubicBezTo>
                  <a:pt x="1699941" y="1643080"/>
                  <a:pt x="1643080" y="1699941"/>
                  <a:pt x="1572938" y="1699941"/>
                </a:cubicBezTo>
                <a:lnTo>
                  <a:pt x="127003" y="1699941"/>
                </a:lnTo>
                <a:cubicBezTo>
                  <a:pt x="56861" y="1699941"/>
                  <a:pt x="0" y="1643080"/>
                  <a:pt x="0" y="1572938"/>
                </a:cubicBezTo>
                <a:lnTo>
                  <a:pt x="0" y="284447"/>
                </a:lnTo>
                <a:cubicBezTo>
                  <a:pt x="157096" y="284447"/>
                  <a:pt x="284447" y="157096"/>
                  <a:pt x="284447" y="0"/>
                </a:cubicBezTo>
                <a:close/>
              </a:path>
            </a:pathLst>
          </a:custGeom>
        </p:spPr>
        <p:txBody>
          <a:bodyPr wrap="square">
            <a:noAutofit/>
          </a:bodyPr>
          <a:lstStyle/>
          <a:p>
            <a:endParaRPr lang="ru-RU"/>
          </a:p>
        </p:txBody>
      </p:sp>
      <p:sp>
        <p:nvSpPr>
          <p:cNvPr id="53" name="Picture Placeholder 52">
            <a:extLst>
              <a:ext uri="{FF2B5EF4-FFF2-40B4-BE49-F238E27FC236}">
                <a16:creationId xmlns:a16="http://schemas.microsoft.com/office/drawing/2014/main" id="{0B16D60B-E07D-4F7A-A6EC-972AB3250964}"/>
              </a:ext>
            </a:extLst>
          </p:cNvPr>
          <p:cNvSpPr>
            <a:spLocks noGrp="1"/>
          </p:cNvSpPr>
          <p:nvPr>
            <p:ph type="pic" sz="quarter" idx="13"/>
          </p:nvPr>
        </p:nvSpPr>
        <p:spPr>
          <a:xfrm>
            <a:off x="515938" y="4126024"/>
            <a:ext cx="1699941" cy="1699941"/>
          </a:xfrm>
          <a:custGeom>
            <a:avLst/>
            <a:gdLst>
              <a:gd name="connsiteX0" fmla="*/ 284447 w 1699941"/>
              <a:gd name="connsiteY0" fmla="*/ 0 h 1699941"/>
              <a:gd name="connsiteX1" fmla="*/ 1572938 w 1699941"/>
              <a:gd name="connsiteY1" fmla="*/ 0 h 1699941"/>
              <a:gd name="connsiteX2" fmla="*/ 1699941 w 1699941"/>
              <a:gd name="connsiteY2" fmla="*/ 127003 h 1699941"/>
              <a:gd name="connsiteX3" fmla="*/ 1699941 w 1699941"/>
              <a:gd name="connsiteY3" fmla="*/ 1572938 h 1699941"/>
              <a:gd name="connsiteX4" fmla="*/ 1572938 w 1699941"/>
              <a:gd name="connsiteY4" fmla="*/ 1699941 h 1699941"/>
              <a:gd name="connsiteX5" fmla="*/ 127003 w 1699941"/>
              <a:gd name="connsiteY5" fmla="*/ 1699941 h 1699941"/>
              <a:gd name="connsiteX6" fmla="*/ 0 w 1699941"/>
              <a:gd name="connsiteY6" fmla="*/ 1572938 h 1699941"/>
              <a:gd name="connsiteX7" fmla="*/ 0 w 1699941"/>
              <a:gd name="connsiteY7" fmla="*/ 284447 h 1699941"/>
              <a:gd name="connsiteX8" fmla="*/ 284447 w 1699941"/>
              <a:gd name="connsiteY8" fmla="*/ 0 h 16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941" h="1699941">
                <a:moveTo>
                  <a:pt x="284447" y="0"/>
                </a:moveTo>
                <a:lnTo>
                  <a:pt x="1572938" y="0"/>
                </a:lnTo>
                <a:cubicBezTo>
                  <a:pt x="1643080" y="0"/>
                  <a:pt x="1699941" y="56861"/>
                  <a:pt x="1699941" y="127003"/>
                </a:cubicBezTo>
                <a:lnTo>
                  <a:pt x="1699941" y="1572938"/>
                </a:lnTo>
                <a:cubicBezTo>
                  <a:pt x="1699941" y="1643080"/>
                  <a:pt x="1643080" y="1699941"/>
                  <a:pt x="1572938" y="1699941"/>
                </a:cubicBezTo>
                <a:lnTo>
                  <a:pt x="127003" y="1699941"/>
                </a:lnTo>
                <a:cubicBezTo>
                  <a:pt x="56861" y="1699941"/>
                  <a:pt x="0" y="1643080"/>
                  <a:pt x="0" y="1572938"/>
                </a:cubicBezTo>
                <a:lnTo>
                  <a:pt x="0" y="284447"/>
                </a:lnTo>
                <a:cubicBezTo>
                  <a:pt x="157096" y="284447"/>
                  <a:pt x="284447" y="157096"/>
                  <a:pt x="284447" y="0"/>
                </a:cubicBezTo>
                <a:close/>
              </a:path>
            </a:pathLst>
          </a:custGeom>
        </p:spPr>
        <p:txBody>
          <a:bodyPr wrap="square">
            <a:noAutofit/>
          </a:bodyPr>
          <a:lstStyle/>
          <a:p>
            <a:endParaRPr lang="ru-RU"/>
          </a:p>
        </p:txBody>
      </p:sp>
      <p:sp>
        <p:nvSpPr>
          <p:cNvPr id="10" name="Text Placeholder 9">
            <a:extLst>
              <a:ext uri="{FF2B5EF4-FFF2-40B4-BE49-F238E27FC236}">
                <a16:creationId xmlns:a16="http://schemas.microsoft.com/office/drawing/2014/main" id="{8298D44C-BCA6-4E36-A952-5175B1669203}"/>
              </a:ext>
            </a:extLst>
          </p:cNvPr>
          <p:cNvSpPr>
            <a:spLocks noGrp="1"/>
          </p:cNvSpPr>
          <p:nvPr>
            <p:ph type="body" sz="quarter" idx="14"/>
          </p:nvPr>
        </p:nvSpPr>
        <p:spPr>
          <a:xfrm>
            <a:off x="2484437" y="1729059"/>
            <a:ext cx="3308351" cy="248966"/>
          </a:xfrm>
        </p:spPr>
        <p:txBody>
          <a:bodyPr anchor="b"/>
          <a:lstStyle>
            <a:lvl1pPr>
              <a:defRPr>
                <a:solidFill>
                  <a:schemeClr val="bg2">
                    <a:lumMod val="75000"/>
                  </a:schemeClr>
                </a:solidFill>
              </a:defRPr>
            </a:lvl1pPr>
          </a:lstStyle>
          <a:p>
            <a:pPr lvl="0"/>
            <a:endParaRPr lang="ru-RU"/>
          </a:p>
        </p:txBody>
      </p:sp>
      <p:sp>
        <p:nvSpPr>
          <p:cNvPr id="15" name="Text Placeholder 14">
            <a:extLst>
              <a:ext uri="{FF2B5EF4-FFF2-40B4-BE49-F238E27FC236}">
                <a16:creationId xmlns:a16="http://schemas.microsoft.com/office/drawing/2014/main" id="{D20ED894-5AE6-4CE6-B1F9-5C9D7B47797F}"/>
              </a:ext>
            </a:extLst>
          </p:cNvPr>
          <p:cNvSpPr>
            <a:spLocks noGrp="1"/>
          </p:cNvSpPr>
          <p:nvPr>
            <p:ph type="body" sz="quarter" idx="15"/>
          </p:nvPr>
        </p:nvSpPr>
        <p:spPr>
          <a:xfrm>
            <a:off x="2484437" y="1978025"/>
            <a:ext cx="3308351" cy="342900"/>
          </a:xfrm>
        </p:spPr>
        <p:txBody>
          <a:bodyPr>
            <a:noAutofit/>
          </a:bodyPr>
          <a:lstStyle>
            <a:lvl1pPr>
              <a:defRPr sz="1600" b="1">
                <a:solidFill>
                  <a:schemeClr val="accent1"/>
                </a:solidFill>
              </a:defRPr>
            </a:lvl1pPr>
          </a:lstStyle>
          <a:p>
            <a:pPr lvl="0"/>
            <a:r>
              <a:rPr lang="en-US"/>
              <a:t>Click to edit Master text</a:t>
            </a:r>
            <a:endParaRPr lang="ru-RU"/>
          </a:p>
        </p:txBody>
      </p:sp>
      <p:sp>
        <p:nvSpPr>
          <p:cNvPr id="17" name="Text Placeholder 16">
            <a:extLst>
              <a:ext uri="{FF2B5EF4-FFF2-40B4-BE49-F238E27FC236}">
                <a16:creationId xmlns:a16="http://schemas.microsoft.com/office/drawing/2014/main" id="{EB2574BD-ADFC-457E-B2C9-4C1692A13134}"/>
              </a:ext>
            </a:extLst>
          </p:cNvPr>
          <p:cNvSpPr>
            <a:spLocks noGrp="1"/>
          </p:cNvSpPr>
          <p:nvPr>
            <p:ph type="body" sz="quarter" idx="16"/>
          </p:nvPr>
        </p:nvSpPr>
        <p:spPr>
          <a:xfrm>
            <a:off x="2484437" y="2374900"/>
            <a:ext cx="3308351" cy="1054100"/>
          </a:xfrm>
        </p:spPr>
        <p:txBody>
          <a:bodyPr/>
          <a:lstStyle/>
          <a:p>
            <a:pPr lvl="0"/>
            <a:r>
              <a:rPr lang="en-US"/>
              <a:t>Click to edit Master text styles</a:t>
            </a:r>
          </a:p>
          <a:p>
            <a:pPr lvl="1"/>
            <a:r>
              <a:rPr lang="en-US"/>
              <a:t>Second level</a:t>
            </a:r>
          </a:p>
          <a:p>
            <a:pPr lvl="2"/>
            <a:r>
              <a:rPr lang="en-US"/>
              <a:t>Third level</a:t>
            </a:r>
            <a:endParaRPr lang="ru-RU"/>
          </a:p>
        </p:txBody>
      </p:sp>
      <p:sp>
        <p:nvSpPr>
          <p:cNvPr id="18" name="Text Placeholder 9">
            <a:extLst>
              <a:ext uri="{FF2B5EF4-FFF2-40B4-BE49-F238E27FC236}">
                <a16:creationId xmlns:a16="http://schemas.microsoft.com/office/drawing/2014/main" id="{DCEE3E5C-CB99-4FC5-B43D-C439E0A688DB}"/>
              </a:ext>
            </a:extLst>
          </p:cNvPr>
          <p:cNvSpPr>
            <a:spLocks noGrp="1"/>
          </p:cNvSpPr>
          <p:nvPr>
            <p:ph type="body" sz="quarter" idx="17"/>
          </p:nvPr>
        </p:nvSpPr>
        <p:spPr>
          <a:xfrm>
            <a:off x="8367711" y="1729059"/>
            <a:ext cx="3308351" cy="248966"/>
          </a:xfrm>
        </p:spPr>
        <p:txBody>
          <a:bodyPr anchor="b"/>
          <a:lstStyle>
            <a:lvl1pPr>
              <a:defRPr>
                <a:solidFill>
                  <a:schemeClr val="bg2">
                    <a:lumMod val="75000"/>
                  </a:schemeClr>
                </a:solidFill>
              </a:defRPr>
            </a:lvl1pPr>
          </a:lstStyle>
          <a:p>
            <a:pPr lvl="0"/>
            <a:endParaRPr lang="ru-RU"/>
          </a:p>
        </p:txBody>
      </p:sp>
      <p:sp>
        <p:nvSpPr>
          <p:cNvPr id="19" name="Text Placeholder 14">
            <a:extLst>
              <a:ext uri="{FF2B5EF4-FFF2-40B4-BE49-F238E27FC236}">
                <a16:creationId xmlns:a16="http://schemas.microsoft.com/office/drawing/2014/main" id="{32DB24F8-A06F-4583-8B36-9D33FECFFA9E}"/>
              </a:ext>
            </a:extLst>
          </p:cNvPr>
          <p:cNvSpPr>
            <a:spLocks noGrp="1"/>
          </p:cNvSpPr>
          <p:nvPr>
            <p:ph type="body" sz="quarter" idx="18"/>
          </p:nvPr>
        </p:nvSpPr>
        <p:spPr>
          <a:xfrm>
            <a:off x="8367711" y="1978025"/>
            <a:ext cx="3308351" cy="342900"/>
          </a:xfrm>
        </p:spPr>
        <p:txBody>
          <a:bodyPr>
            <a:noAutofit/>
          </a:bodyPr>
          <a:lstStyle>
            <a:lvl1pPr>
              <a:defRPr sz="1600" b="1">
                <a:solidFill>
                  <a:schemeClr val="accent1"/>
                </a:solidFill>
              </a:defRPr>
            </a:lvl1pPr>
          </a:lstStyle>
          <a:p>
            <a:pPr lvl="0"/>
            <a:r>
              <a:rPr lang="en-US"/>
              <a:t>Click to edit Master text</a:t>
            </a:r>
            <a:endParaRPr lang="ru-RU"/>
          </a:p>
        </p:txBody>
      </p:sp>
      <p:sp>
        <p:nvSpPr>
          <p:cNvPr id="20" name="Text Placeholder 16">
            <a:extLst>
              <a:ext uri="{FF2B5EF4-FFF2-40B4-BE49-F238E27FC236}">
                <a16:creationId xmlns:a16="http://schemas.microsoft.com/office/drawing/2014/main" id="{80E1EC4F-E299-4CDB-8EE1-BFE6C9F2E685}"/>
              </a:ext>
            </a:extLst>
          </p:cNvPr>
          <p:cNvSpPr>
            <a:spLocks noGrp="1"/>
          </p:cNvSpPr>
          <p:nvPr>
            <p:ph type="body" sz="quarter" idx="19"/>
          </p:nvPr>
        </p:nvSpPr>
        <p:spPr>
          <a:xfrm>
            <a:off x="8367711" y="2374900"/>
            <a:ext cx="3308351" cy="1054100"/>
          </a:xfrm>
        </p:spPr>
        <p:txBody>
          <a:bodyPr/>
          <a:lstStyle/>
          <a:p>
            <a:pPr lvl="0"/>
            <a:r>
              <a:rPr lang="en-US"/>
              <a:t>Click to edit Master text styles</a:t>
            </a:r>
          </a:p>
          <a:p>
            <a:pPr lvl="1"/>
            <a:r>
              <a:rPr lang="en-US"/>
              <a:t>Second level</a:t>
            </a:r>
          </a:p>
          <a:p>
            <a:pPr lvl="2"/>
            <a:r>
              <a:rPr lang="en-US"/>
              <a:t>Third level</a:t>
            </a:r>
            <a:endParaRPr lang="ru-RU"/>
          </a:p>
        </p:txBody>
      </p:sp>
      <p:sp>
        <p:nvSpPr>
          <p:cNvPr id="21" name="Text Placeholder 9">
            <a:extLst>
              <a:ext uri="{FF2B5EF4-FFF2-40B4-BE49-F238E27FC236}">
                <a16:creationId xmlns:a16="http://schemas.microsoft.com/office/drawing/2014/main" id="{881A2C0F-34F6-463B-A4CF-AF66A76FD7E3}"/>
              </a:ext>
            </a:extLst>
          </p:cNvPr>
          <p:cNvSpPr>
            <a:spLocks noGrp="1"/>
          </p:cNvSpPr>
          <p:nvPr>
            <p:ph type="body" sz="quarter" idx="20"/>
          </p:nvPr>
        </p:nvSpPr>
        <p:spPr>
          <a:xfrm>
            <a:off x="2484437" y="4126024"/>
            <a:ext cx="3308351" cy="248966"/>
          </a:xfrm>
        </p:spPr>
        <p:txBody>
          <a:bodyPr anchor="b"/>
          <a:lstStyle>
            <a:lvl1pPr>
              <a:defRPr>
                <a:solidFill>
                  <a:schemeClr val="bg2">
                    <a:lumMod val="75000"/>
                  </a:schemeClr>
                </a:solidFill>
              </a:defRPr>
            </a:lvl1pPr>
          </a:lstStyle>
          <a:p>
            <a:pPr lvl="0"/>
            <a:endParaRPr lang="ru-RU"/>
          </a:p>
        </p:txBody>
      </p:sp>
      <p:sp>
        <p:nvSpPr>
          <p:cNvPr id="22" name="Text Placeholder 14">
            <a:extLst>
              <a:ext uri="{FF2B5EF4-FFF2-40B4-BE49-F238E27FC236}">
                <a16:creationId xmlns:a16="http://schemas.microsoft.com/office/drawing/2014/main" id="{739B525D-FC54-4B23-BD22-58E72167E803}"/>
              </a:ext>
            </a:extLst>
          </p:cNvPr>
          <p:cNvSpPr>
            <a:spLocks noGrp="1"/>
          </p:cNvSpPr>
          <p:nvPr>
            <p:ph type="body" sz="quarter" idx="21"/>
          </p:nvPr>
        </p:nvSpPr>
        <p:spPr>
          <a:xfrm>
            <a:off x="2484437" y="4381563"/>
            <a:ext cx="3308351" cy="342900"/>
          </a:xfrm>
        </p:spPr>
        <p:txBody>
          <a:bodyPr>
            <a:noAutofit/>
          </a:bodyPr>
          <a:lstStyle>
            <a:lvl1pPr>
              <a:defRPr sz="1600" b="1">
                <a:solidFill>
                  <a:schemeClr val="accent1"/>
                </a:solidFill>
              </a:defRPr>
            </a:lvl1pPr>
          </a:lstStyle>
          <a:p>
            <a:pPr lvl="0"/>
            <a:r>
              <a:rPr lang="en-US"/>
              <a:t>Click to edit Master text</a:t>
            </a:r>
            <a:endParaRPr lang="ru-RU"/>
          </a:p>
        </p:txBody>
      </p:sp>
      <p:sp>
        <p:nvSpPr>
          <p:cNvPr id="23" name="Text Placeholder 16">
            <a:extLst>
              <a:ext uri="{FF2B5EF4-FFF2-40B4-BE49-F238E27FC236}">
                <a16:creationId xmlns:a16="http://schemas.microsoft.com/office/drawing/2014/main" id="{DE382BF1-C9DD-4E74-B7D3-315BC8C88AF3}"/>
              </a:ext>
            </a:extLst>
          </p:cNvPr>
          <p:cNvSpPr>
            <a:spLocks noGrp="1"/>
          </p:cNvSpPr>
          <p:nvPr>
            <p:ph type="body" sz="quarter" idx="22"/>
          </p:nvPr>
        </p:nvSpPr>
        <p:spPr>
          <a:xfrm>
            <a:off x="2484437" y="4769073"/>
            <a:ext cx="3308351" cy="1054100"/>
          </a:xfrm>
        </p:spPr>
        <p:txBody>
          <a:bodyPr/>
          <a:lstStyle/>
          <a:p>
            <a:pPr lvl="0"/>
            <a:r>
              <a:rPr lang="en-US"/>
              <a:t>Click to edit Master text styles</a:t>
            </a:r>
          </a:p>
          <a:p>
            <a:pPr lvl="1"/>
            <a:r>
              <a:rPr lang="en-US"/>
              <a:t>Second level</a:t>
            </a:r>
          </a:p>
          <a:p>
            <a:pPr lvl="2"/>
            <a:r>
              <a:rPr lang="en-US"/>
              <a:t>Third level</a:t>
            </a:r>
            <a:endParaRPr lang="ru-RU"/>
          </a:p>
        </p:txBody>
      </p:sp>
      <p:sp>
        <p:nvSpPr>
          <p:cNvPr id="24" name="Text Placeholder 9">
            <a:extLst>
              <a:ext uri="{FF2B5EF4-FFF2-40B4-BE49-F238E27FC236}">
                <a16:creationId xmlns:a16="http://schemas.microsoft.com/office/drawing/2014/main" id="{61519533-3140-4F80-8147-CF3F05B8A2EF}"/>
              </a:ext>
            </a:extLst>
          </p:cNvPr>
          <p:cNvSpPr>
            <a:spLocks noGrp="1"/>
          </p:cNvSpPr>
          <p:nvPr>
            <p:ph type="body" sz="quarter" idx="23"/>
          </p:nvPr>
        </p:nvSpPr>
        <p:spPr>
          <a:xfrm>
            <a:off x="8367711" y="4194421"/>
            <a:ext cx="3308351" cy="248966"/>
          </a:xfrm>
        </p:spPr>
        <p:txBody>
          <a:bodyPr anchor="b"/>
          <a:lstStyle>
            <a:lvl1pPr>
              <a:defRPr>
                <a:solidFill>
                  <a:schemeClr val="bg2">
                    <a:lumMod val="75000"/>
                  </a:schemeClr>
                </a:solidFill>
              </a:defRPr>
            </a:lvl1pPr>
          </a:lstStyle>
          <a:p>
            <a:pPr lvl="0"/>
            <a:endParaRPr lang="ru-RU"/>
          </a:p>
        </p:txBody>
      </p:sp>
      <p:sp>
        <p:nvSpPr>
          <p:cNvPr id="25" name="Text Placeholder 14">
            <a:extLst>
              <a:ext uri="{FF2B5EF4-FFF2-40B4-BE49-F238E27FC236}">
                <a16:creationId xmlns:a16="http://schemas.microsoft.com/office/drawing/2014/main" id="{E4F90687-AF7F-450A-ADEF-6036BAED6822}"/>
              </a:ext>
            </a:extLst>
          </p:cNvPr>
          <p:cNvSpPr>
            <a:spLocks noGrp="1"/>
          </p:cNvSpPr>
          <p:nvPr>
            <p:ph type="body" sz="quarter" idx="24"/>
          </p:nvPr>
        </p:nvSpPr>
        <p:spPr>
          <a:xfrm>
            <a:off x="8367711" y="4443610"/>
            <a:ext cx="3308351" cy="342900"/>
          </a:xfrm>
        </p:spPr>
        <p:txBody>
          <a:bodyPr>
            <a:noAutofit/>
          </a:bodyPr>
          <a:lstStyle>
            <a:lvl1pPr>
              <a:defRPr sz="1600" b="1">
                <a:solidFill>
                  <a:schemeClr val="accent1"/>
                </a:solidFill>
              </a:defRPr>
            </a:lvl1pPr>
          </a:lstStyle>
          <a:p>
            <a:pPr lvl="0"/>
            <a:r>
              <a:rPr lang="en-US"/>
              <a:t>Click to edit Master text</a:t>
            </a:r>
            <a:endParaRPr lang="ru-RU"/>
          </a:p>
        </p:txBody>
      </p:sp>
      <p:sp>
        <p:nvSpPr>
          <p:cNvPr id="26" name="Text Placeholder 16">
            <a:extLst>
              <a:ext uri="{FF2B5EF4-FFF2-40B4-BE49-F238E27FC236}">
                <a16:creationId xmlns:a16="http://schemas.microsoft.com/office/drawing/2014/main" id="{620FA0A8-B109-4F06-8A73-B2D57197F80F}"/>
              </a:ext>
            </a:extLst>
          </p:cNvPr>
          <p:cNvSpPr>
            <a:spLocks noGrp="1"/>
          </p:cNvSpPr>
          <p:nvPr>
            <p:ph type="body" sz="quarter" idx="25"/>
          </p:nvPr>
        </p:nvSpPr>
        <p:spPr>
          <a:xfrm>
            <a:off x="8367711" y="4769073"/>
            <a:ext cx="3308351" cy="1054100"/>
          </a:xfrm>
        </p:spPr>
        <p:txBody>
          <a:bodyPr/>
          <a:lstStyle/>
          <a:p>
            <a:pPr lvl="0"/>
            <a:r>
              <a:rPr lang="en-US"/>
              <a:t>Click to edit Master text styles</a:t>
            </a:r>
          </a:p>
          <a:p>
            <a:pPr lvl="1"/>
            <a:r>
              <a:rPr lang="en-US"/>
              <a:t>Second level</a:t>
            </a:r>
          </a:p>
          <a:p>
            <a:pPr lvl="2"/>
            <a:r>
              <a:rPr lang="en-US"/>
              <a:t>Third level</a:t>
            </a:r>
            <a:endParaRPr lang="ru-RU"/>
          </a:p>
        </p:txBody>
      </p:sp>
      <p:sp>
        <p:nvSpPr>
          <p:cNvPr id="27" name="Oval 26">
            <a:extLst>
              <a:ext uri="{FF2B5EF4-FFF2-40B4-BE49-F238E27FC236}">
                <a16:creationId xmlns:a16="http://schemas.microsoft.com/office/drawing/2014/main" id="{03FE1EB4-7C2E-4DA8-BAFD-CA07ABD47449}"/>
              </a:ext>
            </a:extLst>
          </p:cNvPr>
          <p:cNvSpPr/>
          <p:nvPr userDrawn="1"/>
        </p:nvSpPr>
        <p:spPr>
          <a:xfrm>
            <a:off x="6226459" y="1556306"/>
            <a:ext cx="345506" cy="3455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Oval 27">
            <a:extLst>
              <a:ext uri="{FF2B5EF4-FFF2-40B4-BE49-F238E27FC236}">
                <a16:creationId xmlns:a16="http://schemas.microsoft.com/office/drawing/2014/main" id="{77DE3ABF-0E79-4D81-B07C-9F3AB7828211}"/>
              </a:ext>
            </a:extLst>
          </p:cNvPr>
          <p:cNvSpPr/>
          <p:nvPr userDrawn="1"/>
        </p:nvSpPr>
        <p:spPr>
          <a:xfrm>
            <a:off x="6226459" y="3953271"/>
            <a:ext cx="345506" cy="3455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Oval 30">
            <a:extLst>
              <a:ext uri="{FF2B5EF4-FFF2-40B4-BE49-F238E27FC236}">
                <a16:creationId xmlns:a16="http://schemas.microsoft.com/office/drawing/2014/main" id="{0404B2CC-E6F5-4CB9-BA9C-D8BA625CE61A}"/>
              </a:ext>
            </a:extLst>
          </p:cNvPr>
          <p:cNvSpPr/>
          <p:nvPr userDrawn="1"/>
        </p:nvSpPr>
        <p:spPr>
          <a:xfrm>
            <a:off x="343185" y="1556306"/>
            <a:ext cx="345506" cy="3455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Oval 31">
            <a:extLst>
              <a:ext uri="{FF2B5EF4-FFF2-40B4-BE49-F238E27FC236}">
                <a16:creationId xmlns:a16="http://schemas.microsoft.com/office/drawing/2014/main" id="{6C957B8A-6754-4D92-A40C-E7847DB37DF6}"/>
              </a:ext>
            </a:extLst>
          </p:cNvPr>
          <p:cNvSpPr/>
          <p:nvPr userDrawn="1"/>
        </p:nvSpPr>
        <p:spPr>
          <a:xfrm>
            <a:off x="343185" y="3953271"/>
            <a:ext cx="345506" cy="3455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Slide Number Placeholder 110">
            <a:extLst>
              <a:ext uri="{FF2B5EF4-FFF2-40B4-BE49-F238E27FC236}">
                <a16:creationId xmlns:a16="http://schemas.microsoft.com/office/drawing/2014/main" id="{9D1C2A4A-1862-4C05-8EE4-1022441F6DAF}"/>
              </a:ext>
            </a:extLst>
          </p:cNvPr>
          <p:cNvSpPr>
            <a:spLocks noGrp="1"/>
          </p:cNvSpPr>
          <p:nvPr>
            <p:ph type="sldNum" sz="quarter" idx="26"/>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1775533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1FF9AC4-0739-47ED-B32E-CD6854CC4FD8}"/>
              </a:ext>
            </a:extLst>
          </p:cNvPr>
          <p:cNvSpPr/>
          <p:nvPr userDrawn="1"/>
        </p:nvSpPr>
        <p:spPr>
          <a:xfrm>
            <a:off x="0" y="1412763"/>
            <a:ext cx="12192000" cy="4514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itle 47">
            <a:extLst>
              <a:ext uri="{FF2B5EF4-FFF2-40B4-BE49-F238E27FC236}">
                <a16:creationId xmlns:a16="http://schemas.microsoft.com/office/drawing/2014/main" id="{7B378A0B-B875-4B54-9BC1-686D4F27BF54}"/>
              </a:ext>
            </a:extLst>
          </p:cNvPr>
          <p:cNvSpPr>
            <a:spLocks noGrp="1"/>
          </p:cNvSpPr>
          <p:nvPr>
            <p:ph type="title"/>
          </p:nvPr>
        </p:nvSpPr>
        <p:spPr>
          <a:xfrm>
            <a:off x="515937" y="512763"/>
            <a:ext cx="11160125" cy="900000"/>
          </a:xfrm>
        </p:spPr>
        <p:txBody>
          <a:bodyPr/>
          <a:lstStyle/>
          <a:p>
            <a:r>
              <a:rPr lang="en-US"/>
              <a:t>Click to edit Master title style</a:t>
            </a:r>
            <a:endParaRPr lang="ru-RU"/>
          </a:p>
        </p:txBody>
      </p:sp>
      <p:sp>
        <p:nvSpPr>
          <p:cNvPr id="50" name="Picture Placeholder 49">
            <a:extLst>
              <a:ext uri="{FF2B5EF4-FFF2-40B4-BE49-F238E27FC236}">
                <a16:creationId xmlns:a16="http://schemas.microsoft.com/office/drawing/2014/main" id="{E2F56C08-A5E7-4C74-8E5B-71D9CE5D0C85}"/>
              </a:ext>
            </a:extLst>
          </p:cNvPr>
          <p:cNvSpPr>
            <a:spLocks noGrp="1"/>
          </p:cNvSpPr>
          <p:nvPr>
            <p:ph type="pic" sz="quarter" idx="10"/>
          </p:nvPr>
        </p:nvSpPr>
        <p:spPr>
          <a:xfrm>
            <a:off x="6261038" y="1984263"/>
            <a:ext cx="5415024" cy="3371850"/>
          </a:xfrm>
        </p:spPr>
        <p:txBody>
          <a:bodyPr/>
          <a:lstStyle/>
          <a:p>
            <a:endParaRPr lang="ru-RU"/>
          </a:p>
        </p:txBody>
      </p:sp>
      <p:sp>
        <p:nvSpPr>
          <p:cNvPr id="52" name="Text Placeholder 51">
            <a:extLst>
              <a:ext uri="{FF2B5EF4-FFF2-40B4-BE49-F238E27FC236}">
                <a16:creationId xmlns:a16="http://schemas.microsoft.com/office/drawing/2014/main" id="{2DDC9612-766C-4E05-9BA0-435836B73D51}"/>
              </a:ext>
            </a:extLst>
          </p:cNvPr>
          <p:cNvSpPr>
            <a:spLocks noGrp="1"/>
          </p:cNvSpPr>
          <p:nvPr>
            <p:ph type="body" sz="quarter" idx="11"/>
          </p:nvPr>
        </p:nvSpPr>
        <p:spPr>
          <a:xfrm>
            <a:off x="515936" y="1984375"/>
            <a:ext cx="5414963" cy="33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3" name="Slide Number Placeholder 52">
            <a:extLst>
              <a:ext uri="{FF2B5EF4-FFF2-40B4-BE49-F238E27FC236}">
                <a16:creationId xmlns:a16="http://schemas.microsoft.com/office/drawing/2014/main" id="{21F22063-A300-4306-9C8F-3D55FF613DC0}"/>
              </a:ext>
            </a:extLst>
          </p:cNvPr>
          <p:cNvSpPr>
            <a:spLocks noGrp="1"/>
          </p:cNvSpPr>
          <p:nvPr>
            <p:ph type="sldNum" sz="quarter" idx="1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2471880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B2257-4EEF-4D1B-BE02-F0B2F87D1727}"/>
              </a:ext>
            </a:extLst>
          </p:cNvPr>
          <p:cNvSpPr/>
          <p:nvPr userDrawn="1"/>
        </p:nvSpPr>
        <p:spPr>
          <a:xfrm>
            <a:off x="1" y="2342357"/>
            <a:ext cx="1494970" cy="2928030"/>
          </a:xfrm>
          <a:prstGeom prst="rect">
            <a:avLst/>
          </a:prstGeom>
          <a:solidFill>
            <a:schemeClr val="bg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6F42E6E6-7107-40B1-9E77-5CEC5BCD8A8B}"/>
              </a:ext>
            </a:extLst>
          </p:cNvPr>
          <p:cNvSpPr>
            <a:spLocks noGrp="1"/>
          </p:cNvSpPr>
          <p:nvPr>
            <p:ph type="title"/>
          </p:nvPr>
        </p:nvSpPr>
        <p:spPr/>
        <p:txBody>
          <a:bodyPr/>
          <a:lstStyle/>
          <a:p>
            <a:r>
              <a:rPr lang="en-US"/>
              <a:t>Click to edit Master title style</a:t>
            </a:r>
            <a:endParaRPr lang="ru-RU"/>
          </a:p>
        </p:txBody>
      </p:sp>
      <p:sp>
        <p:nvSpPr>
          <p:cNvPr id="4" name="Picture Placeholder 3">
            <a:extLst>
              <a:ext uri="{FF2B5EF4-FFF2-40B4-BE49-F238E27FC236}">
                <a16:creationId xmlns:a16="http://schemas.microsoft.com/office/drawing/2014/main" id="{D45DA4DA-674B-4C26-8B46-9CE5D41FF6C8}"/>
              </a:ext>
            </a:extLst>
          </p:cNvPr>
          <p:cNvSpPr>
            <a:spLocks noGrp="1"/>
          </p:cNvSpPr>
          <p:nvPr>
            <p:ph type="pic" sz="quarter" idx="10"/>
          </p:nvPr>
        </p:nvSpPr>
        <p:spPr>
          <a:xfrm>
            <a:off x="1494971" y="1653722"/>
            <a:ext cx="4151086" cy="4305300"/>
          </a:xfrm>
          <a:noFill/>
        </p:spPr>
        <p:txBody>
          <a:bodyPr/>
          <a:lstStyle/>
          <a:p>
            <a:endParaRPr lang="ru-RU"/>
          </a:p>
        </p:txBody>
      </p:sp>
      <p:sp>
        <p:nvSpPr>
          <p:cNvPr id="5" name="Rectangle 4">
            <a:extLst>
              <a:ext uri="{FF2B5EF4-FFF2-40B4-BE49-F238E27FC236}">
                <a16:creationId xmlns:a16="http://schemas.microsoft.com/office/drawing/2014/main" id="{A548DD4C-2590-46A3-8A03-83D5958C71D9}"/>
              </a:ext>
            </a:extLst>
          </p:cNvPr>
          <p:cNvSpPr/>
          <p:nvPr userDrawn="1"/>
        </p:nvSpPr>
        <p:spPr>
          <a:xfrm>
            <a:off x="6096000" y="1653722"/>
            <a:ext cx="5580061" cy="430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6">
            <a:extLst>
              <a:ext uri="{FF2B5EF4-FFF2-40B4-BE49-F238E27FC236}">
                <a16:creationId xmlns:a16="http://schemas.microsoft.com/office/drawing/2014/main" id="{CB3675B6-C593-4CA3-A3A4-D85FCED6DB50}"/>
              </a:ext>
            </a:extLst>
          </p:cNvPr>
          <p:cNvSpPr>
            <a:spLocks noGrp="1"/>
          </p:cNvSpPr>
          <p:nvPr>
            <p:ph type="body" sz="quarter" idx="11"/>
          </p:nvPr>
        </p:nvSpPr>
        <p:spPr>
          <a:xfrm>
            <a:off x="6255657" y="1861684"/>
            <a:ext cx="5246234" cy="3889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9" name="Slide Number Placeholder 8">
            <a:extLst>
              <a:ext uri="{FF2B5EF4-FFF2-40B4-BE49-F238E27FC236}">
                <a16:creationId xmlns:a16="http://schemas.microsoft.com/office/drawing/2014/main" id="{D7B70853-566D-47A1-B644-F04E9D70E1A9}"/>
              </a:ext>
            </a:extLst>
          </p:cNvPr>
          <p:cNvSpPr>
            <a:spLocks noGrp="1"/>
          </p:cNvSpPr>
          <p:nvPr>
            <p:ph type="sldNum" sz="quarter" idx="1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30936501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B2257-4EEF-4D1B-BE02-F0B2F87D1727}"/>
              </a:ext>
            </a:extLst>
          </p:cNvPr>
          <p:cNvSpPr/>
          <p:nvPr userDrawn="1"/>
        </p:nvSpPr>
        <p:spPr>
          <a:xfrm>
            <a:off x="11671299" y="2247505"/>
            <a:ext cx="520702" cy="2928030"/>
          </a:xfrm>
          <a:prstGeom prst="rect">
            <a:avLst/>
          </a:prstGeom>
          <a:solidFill>
            <a:schemeClr val="bg2">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6F42E6E6-7107-40B1-9E77-5CEC5BCD8A8B}"/>
              </a:ext>
            </a:extLst>
          </p:cNvPr>
          <p:cNvSpPr>
            <a:spLocks noGrp="1"/>
          </p:cNvSpPr>
          <p:nvPr>
            <p:ph type="title"/>
          </p:nvPr>
        </p:nvSpPr>
        <p:spPr/>
        <p:txBody>
          <a:bodyPr/>
          <a:lstStyle/>
          <a:p>
            <a:r>
              <a:rPr lang="en-US"/>
              <a:t>Click to edit Master title style</a:t>
            </a:r>
            <a:endParaRPr lang="ru-RU"/>
          </a:p>
        </p:txBody>
      </p:sp>
      <p:sp>
        <p:nvSpPr>
          <p:cNvPr id="4" name="Picture Placeholder 3">
            <a:extLst>
              <a:ext uri="{FF2B5EF4-FFF2-40B4-BE49-F238E27FC236}">
                <a16:creationId xmlns:a16="http://schemas.microsoft.com/office/drawing/2014/main" id="{D45DA4DA-674B-4C26-8B46-9CE5D41FF6C8}"/>
              </a:ext>
            </a:extLst>
          </p:cNvPr>
          <p:cNvSpPr>
            <a:spLocks noGrp="1"/>
          </p:cNvSpPr>
          <p:nvPr>
            <p:ph type="pic" sz="quarter" idx="10"/>
          </p:nvPr>
        </p:nvSpPr>
        <p:spPr>
          <a:xfrm>
            <a:off x="6267674" y="1620724"/>
            <a:ext cx="5403625" cy="4305300"/>
          </a:xfrm>
          <a:noFill/>
        </p:spPr>
        <p:txBody>
          <a:bodyPr/>
          <a:lstStyle/>
          <a:p>
            <a:endParaRPr lang="ru-RU"/>
          </a:p>
        </p:txBody>
      </p:sp>
      <p:sp>
        <p:nvSpPr>
          <p:cNvPr id="5" name="Rectangle 4">
            <a:extLst>
              <a:ext uri="{FF2B5EF4-FFF2-40B4-BE49-F238E27FC236}">
                <a16:creationId xmlns:a16="http://schemas.microsoft.com/office/drawing/2014/main" id="{A548DD4C-2590-46A3-8A03-83D5958C71D9}"/>
              </a:ext>
            </a:extLst>
          </p:cNvPr>
          <p:cNvSpPr/>
          <p:nvPr userDrawn="1"/>
        </p:nvSpPr>
        <p:spPr>
          <a:xfrm>
            <a:off x="520700" y="1620725"/>
            <a:ext cx="5580061" cy="430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 Placeholder 6">
            <a:extLst>
              <a:ext uri="{FF2B5EF4-FFF2-40B4-BE49-F238E27FC236}">
                <a16:creationId xmlns:a16="http://schemas.microsoft.com/office/drawing/2014/main" id="{CB3675B6-C593-4CA3-A3A4-D85FCED6DB50}"/>
              </a:ext>
            </a:extLst>
          </p:cNvPr>
          <p:cNvSpPr>
            <a:spLocks noGrp="1"/>
          </p:cNvSpPr>
          <p:nvPr>
            <p:ph type="body" sz="quarter" idx="11"/>
          </p:nvPr>
        </p:nvSpPr>
        <p:spPr>
          <a:xfrm>
            <a:off x="687613" y="1828688"/>
            <a:ext cx="5246234" cy="3889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Slide Number Placeholder 2">
            <a:extLst>
              <a:ext uri="{FF2B5EF4-FFF2-40B4-BE49-F238E27FC236}">
                <a16:creationId xmlns:a16="http://schemas.microsoft.com/office/drawing/2014/main" id="{726CB1C1-D164-47A5-A786-6ABF9E00D049}"/>
              </a:ext>
            </a:extLst>
          </p:cNvPr>
          <p:cNvSpPr>
            <a:spLocks noGrp="1"/>
          </p:cNvSpPr>
          <p:nvPr>
            <p:ph type="sldNum" sz="quarter" idx="1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616484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48DD4C-2590-46A3-8A03-83D5958C71D9}"/>
              </a:ext>
            </a:extLst>
          </p:cNvPr>
          <p:cNvSpPr/>
          <p:nvPr userDrawn="1"/>
        </p:nvSpPr>
        <p:spPr>
          <a:xfrm>
            <a:off x="0" y="1412763"/>
            <a:ext cx="12192000" cy="4305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6F42E6E6-7107-40B1-9E77-5CEC5BCD8A8B}"/>
              </a:ext>
            </a:extLst>
          </p:cNvPr>
          <p:cNvSpPr>
            <a:spLocks noGrp="1"/>
          </p:cNvSpPr>
          <p:nvPr>
            <p:ph type="title"/>
          </p:nvPr>
        </p:nvSpPr>
        <p:spPr/>
        <p:txBody>
          <a:bodyPr/>
          <a:lstStyle/>
          <a:p>
            <a:r>
              <a:rPr lang="en-US"/>
              <a:t>Click to edit Master title style</a:t>
            </a:r>
            <a:endParaRPr lang="ru-RU"/>
          </a:p>
        </p:txBody>
      </p:sp>
      <p:sp>
        <p:nvSpPr>
          <p:cNvPr id="4" name="Picture Placeholder 3">
            <a:extLst>
              <a:ext uri="{FF2B5EF4-FFF2-40B4-BE49-F238E27FC236}">
                <a16:creationId xmlns:a16="http://schemas.microsoft.com/office/drawing/2014/main" id="{D45DA4DA-674B-4C26-8B46-9CE5D41FF6C8}"/>
              </a:ext>
            </a:extLst>
          </p:cNvPr>
          <p:cNvSpPr>
            <a:spLocks noGrp="1"/>
          </p:cNvSpPr>
          <p:nvPr>
            <p:ph type="pic" sz="quarter" idx="10"/>
          </p:nvPr>
        </p:nvSpPr>
        <p:spPr>
          <a:xfrm>
            <a:off x="7635372" y="1910888"/>
            <a:ext cx="3308400" cy="3309050"/>
          </a:xfrm>
        </p:spPr>
        <p:txBody>
          <a:bodyPr/>
          <a:lstStyle/>
          <a:p>
            <a:endParaRPr lang="ru-RU"/>
          </a:p>
        </p:txBody>
      </p:sp>
      <p:sp>
        <p:nvSpPr>
          <p:cNvPr id="3" name="Rectangle 2">
            <a:extLst>
              <a:ext uri="{FF2B5EF4-FFF2-40B4-BE49-F238E27FC236}">
                <a16:creationId xmlns:a16="http://schemas.microsoft.com/office/drawing/2014/main" id="{92988875-165F-4AAA-9D59-EA7889468129}"/>
              </a:ext>
            </a:extLst>
          </p:cNvPr>
          <p:cNvSpPr/>
          <p:nvPr userDrawn="1"/>
        </p:nvSpPr>
        <p:spPr>
          <a:xfrm>
            <a:off x="515938" y="1910888"/>
            <a:ext cx="6755719" cy="330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 Placeholder 7">
            <a:extLst>
              <a:ext uri="{FF2B5EF4-FFF2-40B4-BE49-F238E27FC236}">
                <a16:creationId xmlns:a16="http://schemas.microsoft.com/office/drawing/2014/main" id="{F3D97EA9-2F42-4849-B06F-A7B8FA98A675}"/>
              </a:ext>
            </a:extLst>
          </p:cNvPr>
          <p:cNvSpPr>
            <a:spLocks noGrp="1"/>
          </p:cNvSpPr>
          <p:nvPr>
            <p:ph type="body" sz="quarter" idx="11"/>
          </p:nvPr>
        </p:nvSpPr>
        <p:spPr>
          <a:xfrm>
            <a:off x="740229" y="2086662"/>
            <a:ext cx="6343082" cy="2957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14" name="Slide Number Placeholder 13">
            <a:extLst>
              <a:ext uri="{FF2B5EF4-FFF2-40B4-BE49-F238E27FC236}">
                <a16:creationId xmlns:a16="http://schemas.microsoft.com/office/drawing/2014/main" id="{F036FE41-EA09-45AD-9577-C45B384D5FB4}"/>
              </a:ext>
            </a:extLst>
          </p:cNvPr>
          <p:cNvSpPr>
            <a:spLocks noGrp="1"/>
          </p:cNvSpPr>
          <p:nvPr>
            <p:ph type="sldNum" sz="quarter" idx="1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38466060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64D744B-CE81-41C0-8786-2F1D172F86FB}"/>
              </a:ext>
            </a:extLst>
          </p:cNvPr>
          <p:cNvSpPr>
            <a:spLocks noGrp="1"/>
          </p:cNvSpPr>
          <p:nvPr>
            <p:ph type="pic" sz="quarter" idx="14"/>
          </p:nvPr>
        </p:nvSpPr>
        <p:spPr>
          <a:xfrm>
            <a:off x="0" y="0"/>
            <a:ext cx="12192000" cy="4355262"/>
          </a:xfrm>
          <a:custGeom>
            <a:avLst/>
            <a:gdLst>
              <a:gd name="connsiteX0" fmla="*/ 0 w 12192000"/>
              <a:gd name="connsiteY0" fmla="*/ 0 h 4355262"/>
              <a:gd name="connsiteX1" fmla="*/ 12192000 w 12192000"/>
              <a:gd name="connsiteY1" fmla="*/ 0 h 4355262"/>
              <a:gd name="connsiteX2" fmla="*/ 12192000 w 12192000"/>
              <a:gd name="connsiteY2" fmla="*/ 4136571 h 4355262"/>
              <a:gd name="connsiteX3" fmla="*/ 7068457 w 12192000"/>
              <a:gd name="connsiteY3" fmla="*/ 3657600 h 4355262"/>
              <a:gd name="connsiteX4" fmla="*/ 0 w 12192000"/>
              <a:gd name="connsiteY4" fmla="*/ 4136571 h 435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355262">
                <a:moveTo>
                  <a:pt x="0" y="0"/>
                </a:moveTo>
                <a:lnTo>
                  <a:pt x="12192000" y="0"/>
                </a:lnTo>
                <a:lnTo>
                  <a:pt x="12192000" y="4136571"/>
                </a:lnTo>
                <a:cubicBezTo>
                  <a:pt x="10803467" y="3957562"/>
                  <a:pt x="9100457" y="3657600"/>
                  <a:pt x="7068457" y="3657600"/>
                </a:cubicBezTo>
                <a:cubicBezTo>
                  <a:pt x="5036457" y="3657600"/>
                  <a:pt x="1020838" y="4828419"/>
                  <a:pt x="0" y="4136571"/>
                </a:cubicBezTo>
                <a:close/>
              </a:path>
            </a:pathLst>
          </a:custGeom>
        </p:spPr>
        <p:txBody>
          <a:bodyPr wrap="square">
            <a:noAutofit/>
          </a:bodyPr>
          <a:lstStyle/>
          <a:p>
            <a:endParaRPr lang="ru-RU"/>
          </a:p>
        </p:txBody>
      </p:sp>
      <p:sp>
        <p:nvSpPr>
          <p:cNvPr id="2" name="Title 1">
            <a:extLst>
              <a:ext uri="{FF2B5EF4-FFF2-40B4-BE49-F238E27FC236}">
                <a16:creationId xmlns:a16="http://schemas.microsoft.com/office/drawing/2014/main" id="{53654A54-A832-4884-90FA-A0D7C487DB3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ru-RU"/>
          </a:p>
        </p:txBody>
      </p:sp>
      <p:sp>
        <p:nvSpPr>
          <p:cNvPr id="7" name="Text Placeholder 6">
            <a:extLst>
              <a:ext uri="{FF2B5EF4-FFF2-40B4-BE49-F238E27FC236}">
                <a16:creationId xmlns:a16="http://schemas.microsoft.com/office/drawing/2014/main" id="{199E4F11-978A-4034-940B-AAAD7CCBAB25}"/>
              </a:ext>
            </a:extLst>
          </p:cNvPr>
          <p:cNvSpPr>
            <a:spLocks noGrp="1"/>
          </p:cNvSpPr>
          <p:nvPr>
            <p:ph type="body" sz="quarter" idx="10"/>
          </p:nvPr>
        </p:nvSpPr>
        <p:spPr>
          <a:xfrm>
            <a:off x="927821" y="2809421"/>
            <a:ext cx="4436014" cy="367421"/>
          </a:xfrm>
        </p:spPr>
        <p:txBody>
          <a:bodyPr anchor="ctr">
            <a:noAutofit/>
          </a:bodyPr>
          <a:lstStyle>
            <a:lvl1pPr>
              <a:defRPr sz="1800" b="1">
                <a:solidFill>
                  <a:schemeClr val="accent1"/>
                </a:solidFill>
              </a:defRPr>
            </a:lvl1pPr>
          </a:lstStyle>
          <a:p>
            <a:pPr lvl="0"/>
            <a:r>
              <a:rPr lang="en-US"/>
              <a:t>Click to edit Master text styles</a:t>
            </a:r>
            <a:endParaRPr lang="ru-RU"/>
          </a:p>
        </p:txBody>
      </p:sp>
      <p:sp>
        <p:nvSpPr>
          <p:cNvPr id="8" name="Text Placeholder 6">
            <a:extLst>
              <a:ext uri="{FF2B5EF4-FFF2-40B4-BE49-F238E27FC236}">
                <a16:creationId xmlns:a16="http://schemas.microsoft.com/office/drawing/2014/main" id="{C868E69B-0067-4C3D-B401-9EFECE67A4AF}"/>
              </a:ext>
            </a:extLst>
          </p:cNvPr>
          <p:cNvSpPr>
            <a:spLocks noGrp="1"/>
          </p:cNvSpPr>
          <p:nvPr>
            <p:ph type="body" sz="quarter" idx="11"/>
          </p:nvPr>
        </p:nvSpPr>
        <p:spPr>
          <a:xfrm>
            <a:off x="6508651" y="2809421"/>
            <a:ext cx="4436014" cy="367421"/>
          </a:xfrm>
        </p:spPr>
        <p:txBody>
          <a:bodyPr anchor="ctr">
            <a:noAutofit/>
          </a:bodyPr>
          <a:lstStyle>
            <a:lvl1pPr>
              <a:defRPr sz="1800" b="1">
                <a:solidFill>
                  <a:schemeClr val="accent1"/>
                </a:solidFill>
              </a:defRPr>
            </a:lvl1pPr>
          </a:lstStyle>
          <a:p>
            <a:pPr lvl="0"/>
            <a:r>
              <a:rPr lang="en-US"/>
              <a:t>Click to edit Master text styles</a:t>
            </a:r>
            <a:endParaRPr lang="ru-RU"/>
          </a:p>
        </p:txBody>
      </p:sp>
      <p:sp>
        <p:nvSpPr>
          <p:cNvPr id="10" name="Text Placeholder 9">
            <a:extLst>
              <a:ext uri="{FF2B5EF4-FFF2-40B4-BE49-F238E27FC236}">
                <a16:creationId xmlns:a16="http://schemas.microsoft.com/office/drawing/2014/main" id="{EECD5A41-5BE2-404D-A450-C8AB77D69B61}"/>
              </a:ext>
            </a:extLst>
          </p:cNvPr>
          <p:cNvSpPr>
            <a:spLocks noGrp="1"/>
          </p:cNvSpPr>
          <p:nvPr>
            <p:ph type="body" sz="quarter" idx="12"/>
          </p:nvPr>
        </p:nvSpPr>
        <p:spPr>
          <a:xfrm>
            <a:off x="927199" y="3296128"/>
            <a:ext cx="4436709" cy="1571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11" name="Text Placeholder 9">
            <a:extLst>
              <a:ext uri="{FF2B5EF4-FFF2-40B4-BE49-F238E27FC236}">
                <a16:creationId xmlns:a16="http://schemas.microsoft.com/office/drawing/2014/main" id="{5F5903A0-0D34-4378-86DE-A08B430E4314}"/>
              </a:ext>
            </a:extLst>
          </p:cNvPr>
          <p:cNvSpPr>
            <a:spLocks noGrp="1"/>
          </p:cNvSpPr>
          <p:nvPr>
            <p:ph type="body" sz="quarter" idx="13"/>
          </p:nvPr>
        </p:nvSpPr>
        <p:spPr>
          <a:xfrm>
            <a:off x="6507956" y="3296128"/>
            <a:ext cx="4436709" cy="1571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19" name="Slide Number Placeholder 18">
            <a:extLst>
              <a:ext uri="{FF2B5EF4-FFF2-40B4-BE49-F238E27FC236}">
                <a16:creationId xmlns:a16="http://schemas.microsoft.com/office/drawing/2014/main" id="{6331946E-DFBE-40E0-A1FF-55C1B6DE7DC1}"/>
              </a:ext>
            </a:extLst>
          </p:cNvPr>
          <p:cNvSpPr>
            <a:spLocks noGrp="1"/>
          </p:cNvSpPr>
          <p:nvPr>
            <p:ph type="sldNum" sz="quarter" idx="15"/>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2246278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58A-826E-44FD-AE96-D11493CFA9BF}"/>
              </a:ext>
            </a:extLst>
          </p:cNvPr>
          <p:cNvSpPr>
            <a:spLocks noGrp="1"/>
          </p:cNvSpPr>
          <p:nvPr>
            <p:ph type="title"/>
          </p:nvPr>
        </p:nvSpPr>
        <p:spPr>
          <a:xfrm>
            <a:off x="515937" y="512763"/>
            <a:ext cx="11160125" cy="900000"/>
          </a:xfrm>
        </p:spPr>
        <p:txBody>
          <a:bodyPr/>
          <a:lstStyle>
            <a:lvl1pPr algn="l">
              <a:defRPr>
                <a:solidFill>
                  <a:schemeClr val="bg1"/>
                </a:solidFill>
              </a:defRPr>
            </a:lvl1pPr>
          </a:lstStyle>
          <a:p>
            <a:r>
              <a:rPr lang="en-US"/>
              <a:t>Click to edit Master title style</a:t>
            </a:r>
            <a:endParaRPr lang="ru-RU"/>
          </a:p>
        </p:txBody>
      </p:sp>
      <p:sp>
        <p:nvSpPr>
          <p:cNvPr id="3" name="Text Placeholder 12">
            <a:extLst>
              <a:ext uri="{FF2B5EF4-FFF2-40B4-BE49-F238E27FC236}">
                <a16:creationId xmlns:a16="http://schemas.microsoft.com/office/drawing/2014/main" id="{443E0EFF-0D1C-4C71-AA47-9F1044468173}"/>
              </a:ext>
            </a:extLst>
          </p:cNvPr>
          <p:cNvSpPr>
            <a:spLocks noGrp="1"/>
          </p:cNvSpPr>
          <p:nvPr>
            <p:ph type="body" sz="quarter" idx="10"/>
          </p:nvPr>
        </p:nvSpPr>
        <p:spPr>
          <a:xfrm>
            <a:off x="1839372" y="3864195"/>
            <a:ext cx="3113628" cy="373976"/>
          </a:xfrm>
        </p:spPr>
        <p:txBody>
          <a:bodyPr anchor="ctr">
            <a:noAutofit/>
          </a:bodyPr>
          <a:lstStyle>
            <a:lvl1pPr algn="ctr">
              <a:defRPr sz="1600" b="1">
                <a:solidFill>
                  <a:schemeClr val="tx1"/>
                </a:solidFill>
              </a:defRPr>
            </a:lvl1pPr>
          </a:lstStyle>
          <a:p>
            <a:pPr lvl="0"/>
            <a:r>
              <a:rPr lang="en-US"/>
              <a:t>Edit Master text styles</a:t>
            </a:r>
          </a:p>
        </p:txBody>
      </p:sp>
      <p:sp>
        <p:nvSpPr>
          <p:cNvPr id="4" name="Text Placeholder 12">
            <a:extLst>
              <a:ext uri="{FF2B5EF4-FFF2-40B4-BE49-F238E27FC236}">
                <a16:creationId xmlns:a16="http://schemas.microsoft.com/office/drawing/2014/main" id="{D01BB20A-47F1-40FA-92DC-0BFDF9DE9925}"/>
              </a:ext>
            </a:extLst>
          </p:cNvPr>
          <p:cNvSpPr>
            <a:spLocks noGrp="1"/>
          </p:cNvSpPr>
          <p:nvPr>
            <p:ph type="body" sz="quarter" idx="11"/>
          </p:nvPr>
        </p:nvSpPr>
        <p:spPr>
          <a:xfrm>
            <a:off x="7239000" y="3864195"/>
            <a:ext cx="3113628" cy="373976"/>
          </a:xfrm>
        </p:spPr>
        <p:txBody>
          <a:bodyPr anchor="ctr">
            <a:noAutofit/>
          </a:bodyPr>
          <a:lstStyle>
            <a:lvl1pPr algn="ctr">
              <a:defRPr sz="1600" b="1">
                <a:solidFill>
                  <a:schemeClr val="tx1"/>
                </a:solidFill>
              </a:defRPr>
            </a:lvl1pPr>
          </a:lstStyle>
          <a:p>
            <a:pPr lvl="0"/>
            <a:r>
              <a:rPr lang="en-US"/>
              <a:t>Edit Master text styles</a:t>
            </a:r>
          </a:p>
        </p:txBody>
      </p:sp>
      <p:sp>
        <p:nvSpPr>
          <p:cNvPr id="7" name="Text Placeholder 17">
            <a:extLst>
              <a:ext uri="{FF2B5EF4-FFF2-40B4-BE49-F238E27FC236}">
                <a16:creationId xmlns:a16="http://schemas.microsoft.com/office/drawing/2014/main" id="{C92D8691-D43D-4BA1-870A-496C4D1E5BBF}"/>
              </a:ext>
            </a:extLst>
          </p:cNvPr>
          <p:cNvSpPr>
            <a:spLocks noGrp="1"/>
          </p:cNvSpPr>
          <p:nvPr>
            <p:ph type="body" sz="quarter" idx="14"/>
          </p:nvPr>
        </p:nvSpPr>
        <p:spPr>
          <a:xfrm>
            <a:off x="1839372" y="4349393"/>
            <a:ext cx="3113628" cy="1420812"/>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a:t>Edit Master text styles</a:t>
            </a:r>
          </a:p>
          <a:p>
            <a:pPr lvl="1"/>
            <a:r>
              <a:rPr lang="en-US"/>
              <a:t>Second level</a:t>
            </a:r>
          </a:p>
          <a:p>
            <a:pPr lvl="2"/>
            <a:r>
              <a:rPr lang="en-US"/>
              <a:t>Third level</a:t>
            </a:r>
          </a:p>
        </p:txBody>
      </p:sp>
      <p:sp>
        <p:nvSpPr>
          <p:cNvPr id="8" name="Text Placeholder 17">
            <a:extLst>
              <a:ext uri="{FF2B5EF4-FFF2-40B4-BE49-F238E27FC236}">
                <a16:creationId xmlns:a16="http://schemas.microsoft.com/office/drawing/2014/main" id="{ABBC557B-4EB1-49D0-B0BE-A656AD8432FD}"/>
              </a:ext>
            </a:extLst>
          </p:cNvPr>
          <p:cNvSpPr>
            <a:spLocks noGrp="1"/>
          </p:cNvSpPr>
          <p:nvPr>
            <p:ph type="body" sz="quarter" idx="15"/>
          </p:nvPr>
        </p:nvSpPr>
        <p:spPr>
          <a:xfrm>
            <a:off x="7239000" y="4349393"/>
            <a:ext cx="3113628" cy="1420812"/>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a:t>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AA3367CC-3101-4D94-B3DF-81AA8EE6B467}"/>
              </a:ext>
            </a:extLst>
          </p:cNvPr>
          <p:cNvSpPr>
            <a:spLocks noGrp="1"/>
          </p:cNvSpPr>
          <p:nvPr>
            <p:ph type="pic" sz="quarter" idx="18"/>
          </p:nvPr>
        </p:nvSpPr>
        <p:spPr>
          <a:xfrm>
            <a:off x="2495550" y="1864110"/>
            <a:ext cx="1801272" cy="1801272"/>
          </a:xfrm>
          <a:prstGeom prst="ellipse">
            <a:avLst/>
          </a:prstGeom>
        </p:spPr>
        <p:txBody>
          <a:bodyPr anchor="ctr"/>
          <a:lstStyle>
            <a:lvl1pPr algn="ctr">
              <a:defRPr>
                <a:solidFill>
                  <a:schemeClr val="bg1"/>
                </a:solidFill>
              </a:defRPr>
            </a:lvl1pPr>
          </a:lstStyle>
          <a:p>
            <a:endParaRPr lang="ru-RU"/>
          </a:p>
        </p:txBody>
      </p:sp>
      <p:sp>
        <p:nvSpPr>
          <p:cNvPr id="12" name="Picture Placeholder 4">
            <a:extLst>
              <a:ext uri="{FF2B5EF4-FFF2-40B4-BE49-F238E27FC236}">
                <a16:creationId xmlns:a16="http://schemas.microsoft.com/office/drawing/2014/main" id="{BEEBA4AE-DE23-41D3-A911-0D1987C21655}"/>
              </a:ext>
            </a:extLst>
          </p:cNvPr>
          <p:cNvSpPr>
            <a:spLocks noGrp="1"/>
          </p:cNvSpPr>
          <p:nvPr>
            <p:ph type="pic" sz="quarter" idx="19"/>
          </p:nvPr>
        </p:nvSpPr>
        <p:spPr>
          <a:xfrm>
            <a:off x="7895178" y="1864110"/>
            <a:ext cx="1801272" cy="1801272"/>
          </a:xfrm>
          <a:prstGeom prst="ellipse">
            <a:avLst/>
          </a:prstGeom>
        </p:spPr>
        <p:txBody>
          <a:bodyPr anchor="ctr"/>
          <a:lstStyle>
            <a:lvl1pPr algn="ctr">
              <a:defRPr>
                <a:solidFill>
                  <a:schemeClr val="bg1"/>
                </a:solidFill>
              </a:defRPr>
            </a:lvl1pPr>
          </a:lstStyle>
          <a:p>
            <a:endParaRPr lang="ru-RU"/>
          </a:p>
        </p:txBody>
      </p:sp>
      <p:sp>
        <p:nvSpPr>
          <p:cNvPr id="15" name="Slide Number Placeholder 14">
            <a:extLst>
              <a:ext uri="{FF2B5EF4-FFF2-40B4-BE49-F238E27FC236}">
                <a16:creationId xmlns:a16="http://schemas.microsoft.com/office/drawing/2014/main" id="{04D1CA38-06C2-40FC-9AAC-742BCC39CF26}"/>
              </a:ext>
            </a:extLst>
          </p:cNvPr>
          <p:cNvSpPr>
            <a:spLocks noGrp="1"/>
          </p:cNvSpPr>
          <p:nvPr>
            <p:ph type="sldNum" sz="quarter" idx="20"/>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279531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A801776-1CF3-53C3-B42D-D6701805AC51}"/>
              </a:ext>
            </a:extLst>
          </p:cNvPr>
          <p:cNvSpPr>
            <a:spLocks noGrp="1"/>
          </p:cNvSpPr>
          <p:nvPr>
            <p:ph type="dt" sz="half" idx="10"/>
          </p:nvPr>
        </p:nvSpPr>
        <p:spPr/>
        <p:txBody>
          <a:bodyPr/>
          <a:lstStyle>
            <a:lvl1pPr>
              <a:defRPr/>
            </a:lvl1pPr>
          </a:lstStyle>
          <a:p>
            <a:pPr>
              <a:defRPr/>
            </a:pPr>
            <a:fld id="{53E4C630-8634-48A0-816F-612D379F4B57}" type="datetime1">
              <a:rPr lang="en-GB"/>
              <a:pPr>
                <a:defRPr/>
              </a:pPr>
              <a:t>12/06/2024</a:t>
            </a:fld>
            <a:endParaRPr lang="en-GB"/>
          </a:p>
        </p:txBody>
      </p:sp>
      <p:sp>
        <p:nvSpPr>
          <p:cNvPr id="4" name="Footer Placeholder 4">
            <a:extLst>
              <a:ext uri="{FF2B5EF4-FFF2-40B4-BE49-F238E27FC236}">
                <a16:creationId xmlns:a16="http://schemas.microsoft.com/office/drawing/2014/main" id="{B49C3E15-D532-45CB-0AB1-5C17B2D76D5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4348F83-68AD-2371-B618-0ACB9AE62777}"/>
              </a:ext>
            </a:extLst>
          </p:cNvPr>
          <p:cNvSpPr>
            <a:spLocks noGrp="1"/>
          </p:cNvSpPr>
          <p:nvPr>
            <p:ph type="sldNum" sz="quarter" idx="12"/>
          </p:nvPr>
        </p:nvSpPr>
        <p:spPr/>
        <p:txBody>
          <a:bodyPr/>
          <a:lstStyle>
            <a:lvl1pPr>
              <a:defRPr/>
            </a:lvl1pPr>
          </a:lstStyle>
          <a:p>
            <a:pPr>
              <a:defRPr/>
            </a:pPr>
            <a:fld id="{DFDACC5C-719D-4DCB-BB6A-2DD9DFF7DE15}" type="slidenum">
              <a:rPr lang="en-GB"/>
              <a:pPr>
                <a:defRPr/>
              </a:pPr>
              <a:t>‹#›</a:t>
            </a:fld>
            <a:endParaRPr lang="en-GB"/>
          </a:p>
        </p:txBody>
      </p:sp>
    </p:spTree>
    <p:extLst>
      <p:ext uri="{BB962C8B-B14F-4D97-AF65-F5344CB8AC3E}">
        <p14:creationId xmlns:p14="http://schemas.microsoft.com/office/powerpoint/2010/main" val="23365002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58A-826E-44FD-AE96-D11493CFA9BF}"/>
              </a:ext>
            </a:extLst>
          </p:cNvPr>
          <p:cNvSpPr>
            <a:spLocks noGrp="1"/>
          </p:cNvSpPr>
          <p:nvPr>
            <p:ph type="title"/>
          </p:nvPr>
        </p:nvSpPr>
        <p:spPr>
          <a:xfrm>
            <a:off x="515937" y="512763"/>
            <a:ext cx="11160125" cy="900000"/>
          </a:xfrm>
        </p:spPr>
        <p:txBody>
          <a:bodyPr/>
          <a:lstStyle>
            <a:lvl1pPr algn="l">
              <a:defRPr>
                <a:solidFill>
                  <a:schemeClr val="tx1"/>
                </a:solidFill>
              </a:defRPr>
            </a:lvl1pPr>
          </a:lstStyle>
          <a:p>
            <a:r>
              <a:rPr lang="en-US"/>
              <a:t>Click to edit Master title style</a:t>
            </a:r>
            <a:endParaRPr lang="ru-RU"/>
          </a:p>
        </p:txBody>
      </p:sp>
      <p:sp>
        <p:nvSpPr>
          <p:cNvPr id="3" name="Text Placeholder 12">
            <a:extLst>
              <a:ext uri="{FF2B5EF4-FFF2-40B4-BE49-F238E27FC236}">
                <a16:creationId xmlns:a16="http://schemas.microsoft.com/office/drawing/2014/main" id="{443E0EFF-0D1C-4C71-AA47-9F1044468173}"/>
              </a:ext>
            </a:extLst>
          </p:cNvPr>
          <p:cNvSpPr>
            <a:spLocks noGrp="1"/>
          </p:cNvSpPr>
          <p:nvPr>
            <p:ph type="body" sz="quarter" idx="10"/>
          </p:nvPr>
        </p:nvSpPr>
        <p:spPr>
          <a:xfrm>
            <a:off x="515937" y="3864195"/>
            <a:ext cx="2101850" cy="286385"/>
          </a:xfrm>
        </p:spPr>
        <p:txBody>
          <a:bodyPr anchor="ctr">
            <a:noAutofit/>
          </a:bodyPr>
          <a:lstStyle>
            <a:lvl1pPr algn="ctr">
              <a:defRPr sz="1600" b="1">
                <a:solidFill>
                  <a:schemeClr val="bg1"/>
                </a:solidFill>
              </a:defRPr>
            </a:lvl1pPr>
          </a:lstStyle>
          <a:p>
            <a:pPr lvl="0"/>
            <a:r>
              <a:rPr lang="en-US"/>
              <a:t>Edit Master text styles</a:t>
            </a:r>
          </a:p>
        </p:txBody>
      </p:sp>
      <p:sp>
        <p:nvSpPr>
          <p:cNvPr id="4" name="Text Placeholder 12">
            <a:extLst>
              <a:ext uri="{FF2B5EF4-FFF2-40B4-BE49-F238E27FC236}">
                <a16:creationId xmlns:a16="http://schemas.microsoft.com/office/drawing/2014/main" id="{D01BB20A-47F1-40FA-92DC-0BFDF9DE9925}"/>
              </a:ext>
            </a:extLst>
          </p:cNvPr>
          <p:cNvSpPr>
            <a:spLocks noGrp="1"/>
          </p:cNvSpPr>
          <p:nvPr>
            <p:ph type="body" sz="quarter" idx="11"/>
          </p:nvPr>
        </p:nvSpPr>
        <p:spPr>
          <a:xfrm>
            <a:off x="3562415" y="3864195"/>
            <a:ext cx="2101850" cy="286385"/>
          </a:xfrm>
        </p:spPr>
        <p:txBody>
          <a:bodyPr anchor="ctr">
            <a:noAutofit/>
          </a:bodyPr>
          <a:lstStyle>
            <a:lvl1pPr algn="ctr">
              <a:defRPr sz="1600" b="1">
                <a:solidFill>
                  <a:schemeClr val="bg1"/>
                </a:solidFill>
              </a:defRPr>
            </a:lvl1pPr>
          </a:lstStyle>
          <a:p>
            <a:pPr lvl="0"/>
            <a:r>
              <a:rPr lang="en-US"/>
              <a:t>Edit Master text styles</a:t>
            </a:r>
          </a:p>
        </p:txBody>
      </p:sp>
      <p:sp>
        <p:nvSpPr>
          <p:cNvPr id="5" name="Text Placeholder 12">
            <a:extLst>
              <a:ext uri="{FF2B5EF4-FFF2-40B4-BE49-F238E27FC236}">
                <a16:creationId xmlns:a16="http://schemas.microsoft.com/office/drawing/2014/main" id="{2B460C1F-7BCA-41FA-B75E-976DEC939319}"/>
              </a:ext>
            </a:extLst>
          </p:cNvPr>
          <p:cNvSpPr>
            <a:spLocks noGrp="1"/>
          </p:cNvSpPr>
          <p:nvPr>
            <p:ph type="body" sz="quarter" idx="12"/>
          </p:nvPr>
        </p:nvSpPr>
        <p:spPr>
          <a:xfrm>
            <a:off x="6527734" y="3864195"/>
            <a:ext cx="2101850" cy="286385"/>
          </a:xfrm>
        </p:spPr>
        <p:txBody>
          <a:bodyPr anchor="ctr">
            <a:noAutofit/>
          </a:bodyPr>
          <a:lstStyle>
            <a:lvl1pPr algn="ctr">
              <a:defRPr sz="1600" b="1">
                <a:solidFill>
                  <a:schemeClr val="bg1"/>
                </a:solidFill>
              </a:defRPr>
            </a:lvl1pPr>
          </a:lstStyle>
          <a:p>
            <a:pPr lvl="0"/>
            <a:r>
              <a:rPr lang="en-US"/>
              <a:t>Edit Master text styles</a:t>
            </a:r>
          </a:p>
        </p:txBody>
      </p:sp>
      <p:sp>
        <p:nvSpPr>
          <p:cNvPr id="6" name="Text Placeholder 12">
            <a:extLst>
              <a:ext uri="{FF2B5EF4-FFF2-40B4-BE49-F238E27FC236}">
                <a16:creationId xmlns:a16="http://schemas.microsoft.com/office/drawing/2014/main" id="{762C1C72-3CF1-4C48-B008-9A9790299480}"/>
              </a:ext>
            </a:extLst>
          </p:cNvPr>
          <p:cNvSpPr>
            <a:spLocks noGrp="1"/>
          </p:cNvSpPr>
          <p:nvPr>
            <p:ph type="body" sz="quarter" idx="13"/>
          </p:nvPr>
        </p:nvSpPr>
        <p:spPr>
          <a:xfrm>
            <a:off x="9574212" y="3864195"/>
            <a:ext cx="2101850" cy="286385"/>
          </a:xfrm>
        </p:spPr>
        <p:txBody>
          <a:bodyPr anchor="ctr">
            <a:noAutofit/>
          </a:bodyPr>
          <a:lstStyle>
            <a:lvl1pPr algn="ctr">
              <a:defRPr sz="1600" b="1">
                <a:solidFill>
                  <a:schemeClr val="bg1"/>
                </a:solidFill>
              </a:defRPr>
            </a:lvl1pPr>
          </a:lstStyle>
          <a:p>
            <a:pPr lvl="0"/>
            <a:r>
              <a:rPr lang="en-US"/>
              <a:t>Edit Master text styles</a:t>
            </a:r>
          </a:p>
        </p:txBody>
      </p:sp>
      <p:sp>
        <p:nvSpPr>
          <p:cNvPr id="7" name="Text Placeholder 17">
            <a:extLst>
              <a:ext uri="{FF2B5EF4-FFF2-40B4-BE49-F238E27FC236}">
                <a16:creationId xmlns:a16="http://schemas.microsoft.com/office/drawing/2014/main" id="{C92D8691-D43D-4BA1-870A-496C4D1E5BBF}"/>
              </a:ext>
            </a:extLst>
          </p:cNvPr>
          <p:cNvSpPr>
            <a:spLocks noGrp="1"/>
          </p:cNvSpPr>
          <p:nvPr>
            <p:ph type="body" sz="quarter" idx="14"/>
          </p:nvPr>
        </p:nvSpPr>
        <p:spPr>
          <a:xfrm>
            <a:off x="515937" y="4150580"/>
            <a:ext cx="2101850" cy="1420812"/>
          </a:xfrm>
        </p:spPr>
        <p:txBody>
          <a:bodyPr>
            <a:normAutofit/>
          </a:bodyPr>
          <a:lstStyle>
            <a:lvl1pPr algn="ctr">
              <a:defRPr sz="1400">
                <a:solidFill>
                  <a:schemeClr val="bg1"/>
                </a:solidFill>
              </a:defRPr>
            </a:lvl1pPr>
            <a:lvl2pPr algn="ctr">
              <a:defRPr sz="1200">
                <a:solidFill>
                  <a:schemeClr val="bg1"/>
                </a:solidFill>
              </a:defRPr>
            </a:lvl2pPr>
            <a:lvl3pPr algn="ctr">
              <a:defRPr sz="1100">
                <a:solidFill>
                  <a:schemeClr val="bg1"/>
                </a:solidFill>
              </a:defRPr>
            </a:lvl3pPr>
          </a:lstStyle>
          <a:p>
            <a:pPr lvl="0"/>
            <a:r>
              <a:rPr lang="en-US"/>
              <a:t>Edit Master text styles</a:t>
            </a:r>
          </a:p>
          <a:p>
            <a:pPr lvl="1"/>
            <a:r>
              <a:rPr lang="en-US"/>
              <a:t>Second level</a:t>
            </a:r>
          </a:p>
          <a:p>
            <a:pPr lvl="2"/>
            <a:r>
              <a:rPr lang="en-US"/>
              <a:t>Third level</a:t>
            </a:r>
          </a:p>
        </p:txBody>
      </p:sp>
      <p:sp>
        <p:nvSpPr>
          <p:cNvPr id="8" name="Text Placeholder 17">
            <a:extLst>
              <a:ext uri="{FF2B5EF4-FFF2-40B4-BE49-F238E27FC236}">
                <a16:creationId xmlns:a16="http://schemas.microsoft.com/office/drawing/2014/main" id="{ABBC557B-4EB1-49D0-B0BE-A656AD8432FD}"/>
              </a:ext>
            </a:extLst>
          </p:cNvPr>
          <p:cNvSpPr>
            <a:spLocks noGrp="1"/>
          </p:cNvSpPr>
          <p:nvPr>
            <p:ph type="body" sz="quarter" idx="15"/>
          </p:nvPr>
        </p:nvSpPr>
        <p:spPr>
          <a:xfrm>
            <a:off x="3562415" y="4150580"/>
            <a:ext cx="2101850" cy="1420812"/>
          </a:xfrm>
        </p:spPr>
        <p:txBody>
          <a:bodyPr>
            <a:normAutofit/>
          </a:bodyPr>
          <a:lstStyle>
            <a:lvl1pPr algn="ctr">
              <a:defRPr sz="1400">
                <a:solidFill>
                  <a:schemeClr val="bg1"/>
                </a:solidFill>
              </a:defRPr>
            </a:lvl1pPr>
            <a:lvl2pPr algn="ctr">
              <a:defRPr sz="1200">
                <a:solidFill>
                  <a:schemeClr val="bg1"/>
                </a:solidFill>
              </a:defRPr>
            </a:lvl2pPr>
            <a:lvl3pPr algn="ctr">
              <a:defRPr sz="1100">
                <a:solidFill>
                  <a:schemeClr val="bg1"/>
                </a:solidFill>
              </a:defRPr>
            </a:lvl3pPr>
          </a:lstStyle>
          <a:p>
            <a:pPr lvl="0"/>
            <a:r>
              <a:rPr lang="en-US"/>
              <a:t>Edit Master text styles</a:t>
            </a:r>
          </a:p>
          <a:p>
            <a:pPr lvl="1"/>
            <a:r>
              <a:rPr lang="en-US"/>
              <a:t>Second level</a:t>
            </a:r>
          </a:p>
          <a:p>
            <a:pPr lvl="2"/>
            <a:r>
              <a:rPr lang="en-US"/>
              <a:t>Third level</a:t>
            </a:r>
          </a:p>
        </p:txBody>
      </p:sp>
      <p:sp>
        <p:nvSpPr>
          <p:cNvPr id="9" name="Text Placeholder 17">
            <a:extLst>
              <a:ext uri="{FF2B5EF4-FFF2-40B4-BE49-F238E27FC236}">
                <a16:creationId xmlns:a16="http://schemas.microsoft.com/office/drawing/2014/main" id="{3C905EF2-BFD5-4107-9A26-A2A656E5095C}"/>
              </a:ext>
            </a:extLst>
          </p:cNvPr>
          <p:cNvSpPr>
            <a:spLocks noGrp="1"/>
          </p:cNvSpPr>
          <p:nvPr>
            <p:ph type="body" sz="quarter" idx="16"/>
          </p:nvPr>
        </p:nvSpPr>
        <p:spPr>
          <a:xfrm>
            <a:off x="6527734" y="4150580"/>
            <a:ext cx="2101850" cy="1420812"/>
          </a:xfrm>
        </p:spPr>
        <p:txBody>
          <a:bodyPr>
            <a:normAutofit/>
          </a:bodyPr>
          <a:lstStyle>
            <a:lvl1pPr algn="ctr">
              <a:defRPr sz="1400">
                <a:solidFill>
                  <a:schemeClr val="bg1"/>
                </a:solidFill>
              </a:defRPr>
            </a:lvl1pPr>
            <a:lvl2pPr algn="ctr">
              <a:defRPr sz="1200">
                <a:solidFill>
                  <a:schemeClr val="bg1"/>
                </a:solidFill>
              </a:defRPr>
            </a:lvl2pPr>
            <a:lvl3pPr algn="ctr">
              <a:defRPr sz="1100">
                <a:solidFill>
                  <a:schemeClr val="bg1"/>
                </a:solidFill>
              </a:defRPr>
            </a:lvl3pPr>
          </a:lstStyle>
          <a:p>
            <a:pPr lvl="0"/>
            <a:r>
              <a:rPr lang="en-US"/>
              <a:t>Edit Master text styles</a:t>
            </a:r>
          </a:p>
          <a:p>
            <a:pPr lvl="1"/>
            <a:r>
              <a:rPr lang="en-US"/>
              <a:t>Second level</a:t>
            </a:r>
          </a:p>
          <a:p>
            <a:pPr lvl="2"/>
            <a:r>
              <a:rPr lang="en-US"/>
              <a:t>Third level</a:t>
            </a:r>
          </a:p>
        </p:txBody>
      </p:sp>
      <p:sp>
        <p:nvSpPr>
          <p:cNvPr id="10" name="Text Placeholder 17">
            <a:extLst>
              <a:ext uri="{FF2B5EF4-FFF2-40B4-BE49-F238E27FC236}">
                <a16:creationId xmlns:a16="http://schemas.microsoft.com/office/drawing/2014/main" id="{3738395E-50D5-444A-B174-CCBB3E0BE454}"/>
              </a:ext>
            </a:extLst>
          </p:cNvPr>
          <p:cNvSpPr>
            <a:spLocks noGrp="1"/>
          </p:cNvSpPr>
          <p:nvPr>
            <p:ph type="body" sz="quarter" idx="17"/>
          </p:nvPr>
        </p:nvSpPr>
        <p:spPr>
          <a:xfrm>
            <a:off x="9574212" y="4150580"/>
            <a:ext cx="2101850" cy="1420812"/>
          </a:xfrm>
        </p:spPr>
        <p:txBody>
          <a:bodyPr>
            <a:normAutofit/>
          </a:bodyPr>
          <a:lstStyle>
            <a:lvl1pPr algn="ctr">
              <a:defRPr sz="1400">
                <a:solidFill>
                  <a:schemeClr val="bg1"/>
                </a:solidFill>
              </a:defRPr>
            </a:lvl1pPr>
            <a:lvl2pPr algn="ctr">
              <a:defRPr sz="1200">
                <a:solidFill>
                  <a:schemeClr val="bg1"/>
                </a:solidFill>
              </a:defRPr>
            </a:lvl2pPr>
            <a:lvl3pPr algn="ctr">
              <a:defRPr sz="1100">
                <a:solidFill>
                  <a:schemeClr val="bg1"/>
                </a:solidFill>
              </a:defRPr>
            </a:lvl3pPr>
          </a:lstStyle>
          <a:p>
            <a:pPr lvl="0"/>
            <a:r>
              <a:rPr lang="en-US"/>
              <a:t>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AA3367CC-3101-4D94-B3DF-81AA8EE6B467}"/>
              </a:ext>
            </a:extLst>
          </p:cNvPr>
          <p:cNvSpPr>
            <a:spLocks noGrp="1"/>
          </p:cNvSpPr>
          <p:nvPr>
            <p:ph type="pic" sz="quarter" idx="18"/>
          </p:nvPr>
        </p:nvSpPr>
        <p:spPr>
          <a:xfrm>
            <a:off x="1007062" y="2204946"/>
            <a:ext cx="1119600" cy="1119600"/>
          </a:xfrm>
          <a:prstGeom prst="ellipse">
            <a:avLst/>
          </a:prstGeom>
        </p:spPr>
        <p:txBody>
          <a:bodyPr anchor="ctr"/>
          <a:lstStyle>
            <a:lvl1pPr algn="ctr">
              <a:defRPr>
                <a:solidFill>
                  <a:schemeClr val="bg1"/>
                </a:solidFill>
              </a:defRPr>
            </a:lvl1pPr>
          </a:lstStyle>
          <a:p>
            <a:endParaRPr lang="ru-RU"/>
          </a:p>
        </p:txBody>
      </p:sp>
      <p:sp>
        <p:nvSpPr>
          <p:cNvPr id="12" name="Picture Placeholder 4">
            <a:extLst>
              <a:ext uri="{FF2B5EF4-FFF2-40B4-BE49-F238E27FC236}">
                <a16:creationId xmlns:a16="http://schemas.microsoft.com/office/drawing/2014/main" id="{BEEBA4AE-DE23-41D3-A911-0D1987C21655}"/>
              </a:ext>
            </a:extLst>
          </p:cNvPr>
          <p:cNvSpPr>
            <a:spLocks noGrp="1"/>
          </p:cNvSpPr>
          <p:nvPr>
            <p:ph type="pic" sz="quarter" idx="19"/>
          </p:nvPr>
        </p:nvSpPr>
        <p:spPr>
          <a:xfrm>
            <a:off x="4053540" y="2204946"/>
            <a:ext cx="1119600" cy="1119600"/>
          </a:xfrm>
          <a:prstGeom prst="ellipse">
            <a:avLst/>
          </a:prstGeom>
        </p:spPr>
        <p:txBody>
          <a:bodyPr anchor="ctr"/>
          <a:lstStyle>
            <a:lvl1pPr algn="ctr">
              <a:defRPr>
                <a:solidFill>
                  <a:schemeClr val="bg1"/>
                </a:solidFill>
              </a:defRPr>
            </a:lvl1pPr>
          </a:lstStyle>
          <a:p>
            <a:endParaRPr lang="ru-RU"/>
          </a:p>
        </p:txBody>
      </p:sp>
      <p:sp>
        <p:nvSpPr>
          <p:cNvPr id="13" name="Picture Placeholder 4">
            <a:extLst>
              <a:ext uri="{FF2B5EF4-FFF2-40B4-BE49-F238E27FC236}">
                <a16:creationId xmlns:a16="http://schemas.microsoft.com/office/drawing/2014/main" id="{0EBBA05C-1B54-4C52-8CA0-FF6BA2852100}"/>
              </a:ext>
            </a:extLst>
          </p:cNvPr>
          <p:cNvSpPr>
            <a:spLocks noGrp="1"/>
          </p:cNvSpPr>
          <p:nvPr>
            <p:ph type="pic" sz="quarter" idx="20"/>
          </p:nvPr>
        </p:nvSpPr>
        <p:spPr>
          <a:xfrm>
            <a:off x="7018859" y="2204946"/>
            <a:ext cx="1119600" cy="1119600"/>
          </a:xfrm>
          <a:prstGeom prst="ellipse">
            <a:avLst/>
          </a:prstGeom>
        </p:spPr>
        <p:txBody>
          <a:bodyPr anchor="ctr"/>
          <a:lstStyle>
            <a:lvl1pPr algn="ctr">
              <a:defRPr>
                <a:solidFill>
                  <a:schemeClr val="bg1"/>
                </a:solidFill>
              </a:defRPr>
            </a:lvl1pPr>
          </a:lstStyle>
          <a:p>
            <a:endParaRPr lang="ru-RU"/>
          </a:p>
        </p:txBody>
      </p:sp>
      <p:sp>
        <p:nvSpPr>
          <p:cNvPr id="14" name="Picture Placeholder 4">
            <a:extLst>
              <a:ext uri="{FF2B5EF4-FFF2-40B4-BE49-F238E27FC236}">
                <a16:creationId xmlns:a16="http://schemas.microsoft.com/office/drawing/2014/main" id="{3DB8DD12-CC70-43EC-A6A1-0DFE1BD5BDE9}"/>
              </a:ext>
            </a:extLst>
          </p:cNvPr>
          <p:cNvSpPr>
            <a:spLocks noGrp="1"/>
          </p:cNvSpPr>
          <p:nvPr>
            <p:ph type="pic" sz="quarter" idx="21"/>
          </p:nvPr>
        </p:nvSpPr>
        <p:spPr>
          <a:xfrm>
            <a:off x="10065337" y="2204946"/>
            <a:ext cx="1119600" cy="1119600"/>
          </a:xfrm>
          <a:prstGeom prst="ellipse">
            <a:avLst/>
          </a:prstGeom>
        </p:spPr>
        <p:txBody>
          <a:bodyPr anchor="ctr"/>
          <a:lstStyle>
            <a:lvl1pPr algn="ctr">
              <a:defRPr>
                <a:solidFill>
                  <a:schemeClr val="bg1"/>
                </a:solidFill>
              </a:defRPr>
            </a:lvl1pPr>
          </a:lstStyle>
          <a:p>
            <a:endParaRPr lang="ru-RU"/>
          </a:p>
        </p:txBody>
      </p:sp>
      <p:sp>
        <p:nvSpPr>
          <p:cNvPr id="15" name="Slide Number Placeholder 14">
            <a:extLst>
              <a:ext uri="{FF2B5EF4-FFF2-40B4-BE49-F238E27FC236}">
                <a16:creationId xmlns:a16="http://schemas.microsoft.com/office/drawing/2014/main" id="{335BA6B5-634B-44E0-AB31-68764CC45616}"/>
              </a:ext>
            </a:extLst>
          </p:cNvPr>
          <p:cNvSpPr>
            <a:spLocks noGrp="1"/>
          </p:cNvSpPr>
          <p:nvPr>
            <p:ph type="sldNum" sz="quarter" idx="22"/>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993446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58A-826E-44FD-AE96-D11493CFA9BF}"/>
              </a:ext>
            </a:extLst>
          </p:cNvPr>
          <p:cNvSpPr>
            <a:spLocks noGrp="1"/>
          </p:cNvSpPr>
          <p:nvPr>
            <p:ph type="title"/>
          </p:nvPr>
        </p:nvSpPr>
        <p:spPr>
          <a:xfrm>
            <a:off x="515937" y="512763"/>
            <a:ext cx="11160125" cy="900000"/>
          </a:xfrm>
        </p:spPr>
        <p:txBody>
          <a:bodyPr/>
          <a:lstStyle>
            <a:lvl1pPr algn="l">
              <a:defRPr>
                <a:solidFill>
                  <a:schemeClr val="tx1"/>
                </a:solidFill>
              </a:defRPr>
            </a:lvl1pPr>
          </a:lstStyle>
          <a:p>
            <a:r>
              <a:rPr lang="en-US"/>
              <a:t>Click to edit Master title style</a:t>
            </a:r>
            <a:endParaRPr lang="ru-RU"/>
          </a:p>
        </p:txBody>
      </p:sp>
      <p:sp>
        <p:nvSpPr>
          <p:cNvPr id="3" name="Text Placeholder 12">
            <a:extLst>
              <a:ext uri="{FF2B5EF4-FFF2-40B4-BE49-F238E27FC236}">
                <a16:creationId xmlns:a16="http://schemas.microsoft.com/office/drawing/2014/main" id="{443E0EFF-0D1C-4C71-AA47-9F1044468173}"/>
              </a:ext>
            </a:extLst>
          </p:cNvPr>
          <p:cNvSpPr>
            <a:spLocks noGrp="1"/>
          </p:cNvSpPr>
          <p:nvPr>
            <p:ph type="body" sz="quarter" idx="10"/>
          </p:nvPr>
        </p:nvSpPr>
        <p:spPr>
          <a:xfrm>
            <a:off x="337549" y="3864195"/>
            <a:ext cx="1967502" cy="286385"/>
          </a:xfrm>
        </p:spPr>
        <p:txBody>
          <a:bodyPr anchor="ctr">
            <a:noAutofit/>
          </a:bodyPr>
          <a:lstStyle>
            <a:lvl1pPr algn="ctr">
              <a:defRPr sz="1600" b="1">
                <a:solidFill>
                  <a:schemeClr val="bg1"/>
                </a:solidFill>
              </a:defRPr>
            </a:lvl1pPr>
          </a:lstStyle>
          <a:p>
            <a:pPr lvl="0"/>
            <a:r>
              <a:rPr lang="en-US"/>
              <a:t>Edit Master text styles</a:t>
            </a:r>
          </a:p>
        </p:txBody>
      </p:sp>
      <p:sp>
        <p:nvSpPr>
          <p:cNvPr id="4" name="Text Placeholder 12">
            <a:extLst>
              <a:ext uri="{FF2B5EF4-FFF2-40B4-BE49-F238E27FC236}">
                <a16:creationId xmlns:a16="http://schemas.microsoft.com/office/drawing/2014/main" id="{D01BB20A-47F1-40FA-92DC-0BFDF9DE9925}"/>
              </a:ext>
            </a:extLst>
          </p:cNvPr>
          <p:cNvSpPr>
            <a:spLocks noGrp="1"/>
          </p:cNvSpPr>
          <p:nvPr>
            <p:ph type="body" sz="quarter" idx="11"/>
          </p:nvPr>
        </p:nvSpPr>
        <p:spPr>
          <a:xfrm>
            <a:off x="2724899" y="3864195"/>
            <a:ext cx="1967502" cy="286385"/>
          </a:xfrm>
        </p:spPr>
        <p:txBody>
          <a:bodyPr anchor="ctr">
            <a:noAutofit/>
          </a:bodyPr>
          <a:lstStyle>
            <a:lvl1pPr algn="ctr">
              <a:defRPr sz="1600" b="1">
                <a:solidFill>
                  <a:schemeClr val="bg1"/>
                </a:solidFill>
              </a:defRPr>
            </a:lvl1pPr>
          </a:lstStyle>
          <a:p>
            <a:pPr lvl="0"/>
            <a:r>
              <a:rPr lang="en-US"/>
              <a:t>Edit Master text styles</a:t>
            </a:r>
          </a:p>
        </p:txBody>
      </p:sp>
      <p:sp>
        <p:nvSpPr>
          <p:cNvPr id="5" name="Text Placeholder 12">
            <a:extLst>
              <a:ext uri="{FF2B5EF4-FFF2-40B4-BE49-F238E27FC236}">
                <a16:creationId xmlns:a16="http://schemas.microsoft.com/office/drawing/2014/main" id="{2B460C1F-7BCA-41FA-B75E-976DEC939319}"/>
              </a:ext>
            </a:extLst>
          </p:cNvPr>
          <p:cNvSpPr>
            <a:spLocks noGrp="1"/>
          </p:cNvSpPr>
          <p:nvPr>
            <p:ph type="body" sz="quarter" idx="12"/>
          </p:nvPr>
        </p:nvSpPr>
        <p:spPr>
          <a:xfrm>
            <a:off x="5112249" y="3830344"/>
            <a:ext cx="1967502" cy="286385"/>
          </a:xfrm>
        </p:spPr>
        <p:txBody>
          <a:bodyPr anchor="ctr">
            <a:noAutofit/>
          </a:bodyPr>
          <a:lstStyle>
            <a:lvl1pPr algn="ctr">
              <a:defRPr sz="1600" b="1">
                <a:solidFill>
                  <a:schemeClr val="bg1"/>
                </a:solidFill>
              </a:defRPr>
            </a:lvl1pPr>
          </a:lstStyle>
          <a:p>
            <a:pPr lvl="0"/>
            <a:r>
              <a:rPr lang="en-US"/>
              <a:t>Edit Master text styles</a:t>
            </a:r>
          </a:p>
        </p:txBody>
      </p:sp>
      <p:sp>
        <p:nvSpPr>
          <p:cNvPr id="6" name="Text Placeholder 12">
            <a:extLst>
              <a:ext uri="{FF2B5EF4-FFF2-40B4-BE49-F238E27FC236}">
                <a16:creationId xmlns:a16="http://schemas.microsoft.com/office/drawing/2014/main" id="{762C1C72-3CF1-4C48-B008-9A9790299480}"/>
              </a:ext>
            </a:extLst>
          </p:cNvPr>
          <p:cNvSpPr>
            <a:spLocks noGrp="1"/>
          </p:cNvSpPr>
          <p:nvPr>
            <p:ph type="body" sz="quarter" idx="13"/>
          </p:nvPr>
        </p:nvSpPr>
        <p:spPr>
          <a:xfrm>
            <a:off x="7499599" y="3864195"/>
            <a:ext cx="1967502" cy="286385"/>
          </a:xfrm>
        </p:spPr>
        <p:txBody>
          <a:bodyPr anchor="ctr">
            <a:noAutofit/>
          </a:bodyPr>
          <a:lstStyle>
            <a:lvl1pPr algn="ctr">
              <a:defRPr sz="1600" b="1">
                <a:solidFill>
                  <a:schemeClr val="bg1"/>
                </a:solidFill>
              </a:defRPr>
            </a:lvl1pPr>
          </a:lstStyle>
          <a:p>
            <a:pPr lvl="0"/>
            <a:r>
              <a:rPr lang="en-US"/>
              <a:t>Edit Master text styles</a:t>
            </a:r>
          </a:p>
        </p:txBody>
      </p:sp>
      <p:sp>
        <p:nvSpPr>
          <p:cNvPr id="7" name="Text Placeholder 17">
            <a:extLst>
              <a:ext uri="{FF2B5EF4-FFF2-40B4-BE49-F238E27FC236}">
                <a16:creationId xmlns:a16="http://schemas.microsoft.com/office/drawing/2014/main" id="{C92D8691-D43D-4BA1-870A-496C4D1E5BBF}"/>
              </a:ext>
            </a:extLst>
          </p:cNvPr>
          <p:cNvSpPr>
            <a:spLocks noGrp="1"/>
          </p:cNvSpPr>
          <p:nvPr>
            <p:ph type="body" sz="quarter" idx="14"/>
          </p:nvPr>
        </p:nvSpPr>
        <p:spPr>
          <a:xfrm>
            <a:off x="337549" y="4150580"/>
            <a:ext cx="1967502" cy="1420812"/>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Edit Master text styles</a:t>
            </a:r>
          </a:p>
          <a:p>
            <a:pPr lvl="1"/>
            <a:r>
              <a:rPr lang="en-US"/>
              <a:t>Second level</a:t>
            </a:r>
          </a:p>
          <a:p>
            <a:pPr lvl="2"/>
            <a:r>
              <a:rPr lang="en-US"/>
              <a:t>Third level</a:t>
            </a:r>
          </a:p>
        </p:txBody>
      </p:sp>
      <p:sp>
        <p:nvSpPr>
          <p:cNvPr id="8" name="Text Placeholder 17">
            <a:extLst>
              <a:ext uri="{FF2B5EF4-FFF2-40B4-BE49-F238E27FC236}">
                <a16:creationId xmlns:a16="http://schemas.microsoft.com/office/drawing/2014/main" id="{ABBC557B-4EB1-49D0-B0BE-A656AD8432FD}"/>
              </a:ext>
            </a:extLst>
          </p:cNvPr>
          <p:cNvSpPr>
            <a:spLocks noGrp="1"/>
          </p:cNvSpPr>
          <p:nvPr>
            <p:ph type="body" sz="quarter" idx="15"/>
          </p:nvPr>
        </p:nvSpPr>
        <p:spPr>
          <a:xfrm>
            <a:off x="2724899" y="4150580"/>
            <a:ext cx="1967502" cy="1420812"/>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Edit Master text styles</a:t>
            </a:r>
          </a:p>
          <a:p>
            <a:pPr lvl="1"/>
            <a:r>
              <a:rPr lang="en-US"/>
              <a:t>Second level</a:t>
            </a:r>
          </a:p>
          <a:p>
            <a:pPr lvl="2"/>
            <a:r>
              <a:rPr lang="en-US"/>
              <a:t>Third level</a:t>
            </a:r>
          </a:p>
        </p:txBody>
      </p:sp>
      <p:sp>
        <p:nvSpPr>
          <p:cNvPr id="9" name="Text Placeholder 17">
            <a:extLst>
              <a:ext uri="{FF2B5EF4-FFF2-40B4-BE49-F238E27FC236}">
                <a16:creationId xmlns:a16="http://schemas.microsoft.com/office/drawing/2014/main" id="{3C905EF2-BFD5-4107-9A26-A2A656E5095C}"/>
              </a:ext>
            </a:extLst>
          </p:cNvPr>
          <p:cNvSpPr>
            <a:spLocks noGrp="1"/>
          </p:cNvSpPr>
          <p:nvPr>
            <p:ph type="body" sz="quarter" idx="16"/>
          </p:nvPr>
        </p:nvSpPr>
        <p:spPr>
          <a:xfrm>
            <a:off x="5112249" y="4150580"/>
            <a:ext cx="1967502" cy="1420812"/>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Edit Master text styles</a:t>
            </a:r>
          </a:p>
          <a:p>
            <a:pPr lvl="1"/>
            <a:r>
              <a:rPr lang="en-US"/>
              <a:t>Second level</a:t>
            </a:r>
          </a:p>
          <a:p>
            <a:pPr lvl="2"/>
            <a:r>
              <a:rPr lang="en-US"/>
              <a:t>Third level</a:t>
            </a:r>
          </a:p>
        </p:txBody>
      </p:sp>
      <p:sp>
        <p:nvSpPr>
          <p:cNvPr id="10" name="Text Placeholder 17">
            <a:extLst>
              <a:ext uri="{FF2B5EF4-FFF2-40B4-BE49-F238E27FC236}">
                <a16:creationId xmlns:a16="http://schemas.microsoft.com/office/drawing/2014/main" id="{3738395E-50D5-444A-B174-CCBB3E0BE454}"/>
              </a:ext>
            </a:extLst>
          </p:cNvPr>
          <p:cNvSpPr>
            <a:spLocks noGrp="1"/>
          </p:cNvSpPr>
          <p:nvPr>
            <p:ph type="body" sz="quarter" idx="17"/>
          </p:nvPr>
        </p:nvSpPr>
        <p:spPr>
          <a:xfrm>
            <a:off x="7499599" y="4150580"/>
            <a:ext cx="1967502" cy="1420812"/>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AA3367CC-3101-4D94-B3DF-81AA8EE6B467}"/>
              </a:ext>
            </a:extLst>
          </p:cNvPr>
          <p:cNvSpPr>
            <a:spLocks noGrp="1"/>
          </p:cNvSpPr>
          <p:nvPr>
            <p:ph type="pic" sz="quarter" idx="18"/>
          </p:nvPr>
        </p:nvSpPr>
        <p:spPr>
          <a:xfrm>
            <a:off x="761500" y="2204946"/>
            <a:ext cx="1119600" cy="1119600"/>
          </a:xfrm>
          <a:prstGeom prst="ellipse">
            <a:avLst/>
          </a:prstGeom>
        </p:spPr>
        <p:txBody>
          <a:bodyPr anchor="ctr"/>
          <a:lstStyle>
            <a:lvl1pPr algn="ctr">
              <a:defRPr>
                <a:solidFill>
                  <a:schemeClr val="bg1"/>
                </a:solidFill>
              </a:defRPr>
            </a:lvl1pPr>
          </a:lstStyle>
          <a:p>
            <a:endParaRPr lang="ru-RU"/>
          </a:p>
        </p:txBody>
      </p:sp>
      <p:sp>
        <p:nvSpPr>
          <p:cNvPr id="12" name="Picture Placeholder 4">
            <a:extLst>
              <a:ext uri="{FF2B5EF4-FFF2-40B4-BE49-F238E27FC236}">
                <a16:creationId xmlns:a16="http://schemas.microsoft.com/office/drawing/2014/main" id="{BEEBA4AE-DE23-41D3-A911-0D1987C21655}"/>
              </a:ext>
            </a:extLst>
          </p:cNvPr>
          <p:cNvSpPr>
            <a:spLocks noGrp="1"/>
          </p:cNvSpPr>
          <p:nvPr>
            <p:ph type="pic" sz="quarter" idx="19"/>
          </p:nvPr>
        </p:nvSpPr>
        <p:spPr>
          <a:xfrm>
            <a:off x="3148850" y="2204946"/>
            <a:ext cx="1119600" cy="1119600"/>
          </a:xfrm>
          <a:prstGeom prst="ellipse">
            <a:avLst/>
          </a:prstGeom>
        </p:spPr>
        <p:txBody>
          <a:bodyPr anchor="ctr"/>
          <a:lstStyle>
            <a:lvl1pPr algn="ctr">
              <a:defRPr>
                <a:solidFill>
                  <a:schemeClr val="bg1"/>
                </a:solidFill>
              </a:defRPr>
            </a:lvl1pPr>
          </a:lstStyle>
          <a:p>
            <a:endParaRPr lang="ru-RU"/>
          </a:p>
        </p:txBody>
      </p:sp>
      <p:sp>
        <p:nvSpPr>
          <p:cNvPr id="13" name="Picture Placeholder 4">
            <a:extLst>
              <a:ext uri="{FF2B5EF4-FFF2-40B4-BE49-F238E27FC236}">
                <a16:creationId xmlns:a16="http://schemas.microsoft.com/office/drawing/2014/main" id="{0EBBA05C-1B54-4C52-8CA0-FF6BA2852100}"/>
              </a:ext>
            </a:extLst>
          </p:cNvPr>
          <p:cNvSpPr>
            <a:spLocks noGrp="1"/>
          </p:cNvSpPr>
          <p:nvPr>
            <p:ph type="pic" sz="quarter" idx="20"/>
          </p:nvPr>
        </p:nvSpPr>
        <p:spPr>
          <a:xfrm>
            <a:off x="5536200" y="2204946"/>
            <a:ext cx="1119600" cy="1119600"/>
          </a:xfrm>
          <a:prstGeom prst="ellipse">
            <a:avLst/>
          </a:prstGeom>
        </p:spPr>
        <p:txBody>
          <a:bodyPr anchor="ctr"/>
          <a:lstStyle>
            <a:lvl1pPr algn="ctr">
              <a:defRPr>
                <a:solidFill>
                  <a:schemeClr val="bg1"/>
                </a:solidFill>
              </a:defRPr>
            </a:lvl1pPr>
          </a:lstStyle>
          <a:p>
            <a:endParaRPr lang="ru-RU"/>
          </a:p>
        </p:txBody>
      </p:sp>
      <p:sp>
        <p:nvSpPr>
          <p:cNvPr id="14" name="Picture Placeholder 4">
            <a:extLst>
              <a:ext uri="{FF2B5EF4-FFF2-40B4-BE49-F238E27FC236}">
                <a16:creationId xmlns:a16="http://schemas.microsoft.com/office/drawing/2014/main" id="{3DB8DD12-CC70-43EC-A6A1-0DFE1BD5BDE9}"/>
              </a:ext>
            </a:extLst>
          </p:cNvPr>
          <p:cNvSpPr>
            <a:spLocks noGrp="1"/>
          </p:cNvSpPr>
          <p:nvPr>
            <p:ph type="pic" sz="quarter" idx="21"/>
          </p:nvPr>
        </p:nvSpPr>
        <p:spPr>
          <a:xfrm>
            <a:off x="7923550" y="2204946"/>
            <a:ext cx="1119600" cy="1119600"/>
          </a:xfrm>
          <a:prstGeom prst="ellipse">
            <a:avLst/>
          </a:prstGeom>
        </p:spPr>
        <p:txBody>
          <a:bodyPr anchor="ctr"/>
          <a:lstStyle>
            <a:lvl1pPr algn="ctr">
              <a:defRPr>
                <a:solidFill>
                  <a:schemeClr val="bg1"/>
                </a:solidFill>
              </a:defRPr>
            </a:lvl1pPr>
          </a:lstStyle>
          <a:p>
            <a:endParaRPr lang="ru-RU"/>
          </a:p>
        </p:txBody>
      </p:sp>
      <p:sp>
        <p:nvSpPr>
          <p:cNvPr id="21" name="Text Placeholder 12">
            <a:extLst>
              <a:ext uri="{FF2B5EF4-FFF2-40B4-BE49-F238E27FC236}">
                <a16:creationId xmlns:a16="http://schemas.microsoft.com/office/drawing/2014/main" id="{0BABD559-27E5-4330-ABF2-B444FEBB7DA5}"/>
              </a:ext>
            </a:extLst>
          </p:cNvPr>
          <p:cNvSpPr>
            <a:spLocks noGrp="1"/>
          </p:cNvSpPr>
          <p:nvPr>
            <p:ph type="body" sz="quarter" idx="22"/>
          </p:nvPr>
        </p:nvSpPr>
        <p:spPr>
          <a:xfrm>
            <a:off x="9886949" y="3864195"/>
            <a:ext cx="1967502" cy="286385"/>
          </a:xfrm>
        </p:spPr>
        <p:txBody>
          <a:bodyPr anchor="ctr">
            <a:noAutofit/>
          </a:bodyPr>
          <a:lstStyle>
            <a:lvl1pPr algn="ctr">
              <a:defRPr sz="1600" b="1">
                <a:solidFill>
                  <a:schemeClr val="bg1"/>
                </a:solidFill>
              </a:defRPr>
            </a:lvl1pPr>
          </a:lstStyle>
          <a:p>
            <a:pPr lvl="0"/>
            <a:r>
              <a:rPr lang="en-US"/>
              <a:t>Edit Master text styles</a:t>
            </a:r>
          </a:p>
        </p:txBody>
      </p:sp>
      <p:sp>
        <p:nvSpPr>
          <p:cNvPr id="22" name="Text Placeholder 17">
            <a:extLst>
              <a:ext uri="{FF2B5EF4-FFF2-40B4-BE49-F238E27FC236}">
                <a16:creationId xmlns:a16="http://schemas.microsoft.com/office/drawing/2014/main" id="{79C3F5BE-3062-423D-A988-CA3E9687BAD9}"/>
              </a:ext>
            </a:extLst>
          </p:cNvPr>
          <p:cNvSpPr>
            <a:spLocks noGrp="1"/>
          </p:cNvSpPr>
          <p:nvPr>
            <p:ph type="body" sz="quarter" idx="23"/>
          </p:nvPr>
        </p:nvSpPr>
        <p:spPr>
          <a:xfrm>
            <a:off x="9886949" y="4150580"/>
            <a:ext cx="1967502" cy="1420812"/>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stStyle>
          <a:p>
            <a:pPr lvl="0"/>
            <a:r>
              <a:rPr lang="en-US"/>
              <a:t>Edit Master text styles</a:t>
            </a:r>
          </a:p>
          <a:p>
            <a:pPr lvl="1"/>
            <a:r>
              <a:rPr lang="en-US"/>
              <a:t>Second level</a:t>
            </a:r>
          </a:p>
          <a:p>
            <a:pPr lvl="2"/>
            <a:r>
              <a:rPr lang="en-US"/>
              <a:t>Third level</a:t>
            </a:r>
          </a:p>
        </p:txBody>
      </p:sp>
      <p:sp>
        <p:nvSpPr>
          <p:cNvPr id="23" name="Picture Placeholder 4">
            <a:extLst>
              <a:ext uri="{FF2B5EF4-FFF2-40B4-BE49-F238E27FC236}">
                <a16:creationId xmlns:a16="http://schemas.microsoft.com/office/drawing/2014/main" id="{E1269A93-5141-4389-AB4A-6413A6D05AFA}"/>
              </a:ext>
            </a:extLst>
          </p:cNvPr>
          <p:cNvSpPr>
            <a:spLocks noGrp="1"/>
          </p:cNvSpPr>
          <p:nvPr>
            <p:ph type="pic" sz="quarter" idx="24"/>
          </p:nvPr>
        </p:nvSpPr>
        <p:spPr>
          <a:xfrm>
            <a:off x="10310899" y="2204946"/>
            <a:ext cx="1119600" cy="1119600"/>
          </a:xfrm>
          <a:prstGeom prst="ellipse">
            <a:avLst/>
          </a:prstGeom>
        </p:spPr>
        <p:txBody>
          <a:bodyPr anchor="ctr"/>
          <a:lstStyle>
            <a:lvl1pPr algn="ctr">
              <a:defRPr>
                <a:solidFill>
                  <a:schemeClr val="bg1"/>
                </a:solidFill>
              </a:defRPr>
            </a:lvl1pPr>
          </a:lstStyle>
          <a:p>
            <a:endParaRPr lang="ru-RU"/>
          </a:p>
        </p:txBody>
      </p:sp>
      <p:sp>
        <p:nvSpPr>
          <p:cNvPr id="24" name="Slide Number Placeholder 23">
            <a:extLst>
              <a:ext uri="{FF2B5EF4-FFF2-40B4-BE49-F238E27FC236}">
                <a16:creationId xmlns:a16="http://schemas.microsoft.com/office/drawing/2014/main" id="{2BB2B253-805F-43A5-82C7-01FF924073F0}"/>
              </a:ext>
            </a:extLst>
          </p:cNvPr>
          <p:cNvSpPr>
            <a:spLocks noGrp="1"/>
          </p:cNvSpPr>
          <p:nvPr>
            <p:ph type="sldNum" sz="quarter" idx="25"/>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175986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C58A-826E-44FD-AE96-D11493CFA9BF}"/>
              </a:ext>
            </a:extLst>
          </p:cNvPr>
          <p:cNvSpPr>
            <a:spLocks noGrp="1"/>
          </p:cNvSpPr>
          <p:nvPr>
            <p:ph type="title"/>
          </p:nvPr>
        </p:nvSpPr>
        <p:spPr>
          <a:xfrm>
            <a:off x="515937" y="512763"/>
            <a:ext cx="11160125" cy="900000"/>
          </a:xfrm>
        </p:spPr>
        <p:txBody>
          <a:bodyPr/>
          <a:lstStyle>
            <a:lvl1pPr algn="l">
              <a:defRPr>
                <a:solidFill>
                  <a:schemeClr val="bg1"/>
                </a:solidFill>
              </a:defRPr>
            </a:lvl1pPr>
          </a:lstStyle>
          <a:p>
            <a:r>
              <a:rPr lang="en-US"/>
              <a:t>Click to edit Master title style</a:t>
            </a:r>
            <a:endParaRPr lang="ru-RU"/>
          </a:p>
        </p:txBody>
      </p:sp>
      <p:sp>
        <p:nvSpPr>
          <p:cNvPr id="3" name="Text Placeholder 12">
            <a:extLst>
              <a:ext uri="{FF2B5EF4-FFF2-40B4-BE49-F238E27FC236}">
                <a16:creationId xmlns:a16="http://schemas.microsoft.com/office/drawing/2014/main" id="{443E0EFF-0D1C-4C71-AA47-9F1044468173}"/>
              </a:ext>
            </a:extLst>
          </p:cNvPr>
          <p:cNvSpPr>
            <a:spLocks noGrp="1"/>
          </p:cNvSpPr>
          <p:nvPr>
            <p:ph type="body" sz="quarter" idx="10" hasCustomPrompt="1"/>
          </p:nvPr>
        </p:nvSpPr>
        <p:spPr>
          <a:xfrm>
            <a:off x="1007062" y="3864195"/>
            <a:ext cx="2101850" cy="286385"/>
          </a:xfrm>
        </p:spPr>
        <p:txBody>
          <a:bodyPr anchor="ctr">
            <a:noAutofit/>
          </a:bodyPr>
          <a:lstStyle>
            <a:lvl1pPr algn="ctr">
              <a:defRPr sz="1600" b="1">
                <a:solidFill>
                  <a:schemeClr val="tx1"/>
                </a:solidFill>
              </a:defRPr>
            </a:lvl1pPr>
          </a:lstStyle>
          <a:p>
            <a:pPr lvl="0"/>
            <a:r>
              <a:rPr lang="en-US"/>
              <a:t>Edit name</a:t>
            </a:r>
          </a:p>
        </p:txBody>
      </p:sp>
      <p:sp>
        <p:nvSpPr>
          <p:cNvPr id="4" name="Text Placeholder 12">
            <a:extLst>
              <a:ext uri="{FF2B5EF4-FFF2-40B4-BE49-F238E27FC236}">
                <a16:creationId xmlns:a16="http://schemas.microsoft.com/office/drawing/2014/main" id="{D01BB20A-47F1-40FA-92DC-0BFDF9DE9925}"/>
              </a:ext>
            </a:extLst>
          </p:cNvPr>
          <p:cNvSpPr>
            <a:spLocks noGrp="1"/>
          </p:cNvSpPr>
          <p:nvPr>
            <p:ph type="body" sz="quarter" idx="11" hasCustomPrompt="1"/>
          </p:nvPr>
        </p:nvSpPr>
        <p:spPr>
          <a:xfrm>
            <a:off x="5045075" y="3864195"/>
            <a:ext cx="2101850" cy="286385"/>
          </a:xfrm>
        </p:spPr>
        <p:txBody>
          <a:bodyPr anchor="ctr">
            <a:noAutofit/>
          </a:bodyPr>
          <a:lstStyle>
            <a:lvl1pPr algn="ctr">
              <a:defRPr sz="1600" b="1">
                <a:solidFill>
                  <a:schemeClr val="tx1"/>
                </a:solidFill>
              </a:defRPr>
            </a:lvl1pPr>
          </a:lstStyle>
          <a:p>
            <a:pPr lvl="0"/>
            <a:r>
              <a:rPr lang="en-US"/>
              <a:t>Edit name</a:t>
            </a:r>
          </a:p>
        </p:txBody>
      </p:sp>
      <p:sp>
        <p:nvSpPr>
          <p:cNvPr id="5" name="Text Placeholder 12">
            <a:extLst>
              <a:ext uri="{FF2B5EF4-FFF2-40B4-BE49-F238E27FC236}">
                <a16:creationId xmlns:a16="http://schemas.microsoft.com/office/drawing/2014/main" id="{2B460C1F-7BCA-41FA-B75E-976DEC939319}"/>
              </a:ext>
            </a:extLst>
          </p:cNvPr>
          <p:cNvSpPr>
            <a:spLocks noGrp="1"/>
          </p:cNvSpPr>
          <p:nvPr>
            <p:ph type="body" sz="quarter" idx="12" hasCustomPrompt="1"/>
          </p:nvPr>
        </p:nvSpPr>
        <p:spPr>
          <a:xfrm>
            <a:off x="9083088" y="3864195"/>
            <a:ext cx="2101850" cy="286385"/>
          </a:xfrm>
        </p:spPr>
        <p:txBody>
          <a:bodyPr anchor="ctr">
            <a:noAutofit/>
          </a:bodyPr>
          <a:lstStyle>
            <a:lvl1pPr algn="ctr">
              <a:defRPr sz="1600" b="1">
                <a:solidFill>
                  <a:schemeClr val="tx1"/>
                </a:solidFill>
              </a:defRPr>
            </a:lvl1pPr>
          </a:lstStyle>
          <a:p>
            <a:pPr lvl="0"/>
            <a:r>
              <a:rPr lang="en-US"/>
              <a:t>Edit name</a:t>
            </a:r>
          </a:p>
        </p:txBody>
      </p:sp>
      <p:sp>
        <p:nvSpPr>
          <p:cNvPr id="7" name="Text Placeholder 17">
            <a:extLst>
              <a:ext uri="{FF2B5EF4-FFF2-40B4-BE49-F238E27FC236}">
                <a16:creationId xmlns:a16="http://schemas.microsoft.com/office/drawing/2014/main" id="{C92D8691-D43D-4BA1-870A-496C4D1E5BBF}"/>
              </a:ext>
            </a:extLst>
          </p:cNvPr>
          <p:cNvSpPr>
            <a:spLocks noGrp="1"/>
          </p:cNvSpPr>
          <p:nvPr>
            <p:ph type="body" sz="quarter" idx="14"/>
          </p:nvPr>
        </p:nvSpPr>
        <p:spPr>
          <a:xfrm>
            <a:off x="1007062" y="4150580"/>
            <a:ext cx="2101850" cy="1420812"/>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a:t>Edit Master text styles</a:t>
            </a:r>
          </a:p>
          <a:p>
            <a:pPr lvl="1"/>
            <a:r>
              <a:rPr lang="en-US"/>
              <a:t>Second level</a:t>
            </a:r>
          </a:p>
          <a:p>
            <a:pPr lvl="2"/>
            <a:r>
              <a:rPr lang="en-US"/>
              <a:t>Third level</a:t>
            </a:r>
          </a:p>
        </p:txBody>
      </p:sp>
      <p:sp>
        <p:nvSpPr>
          <p:cNvPr id="8" name="Text Placeholder 17">
            <a:extLst>
              <a:ext uri="{FF2B5EF4-FFF2-40B4-BE49-F238E27FC236}">
                <a16:creationId xmlns:a16="http://schemas.microsoft.com/office/drawing/2014/main" id="{ABBC557B-4EB1-49D0-B0BE-A656AD8432FD}"/>
              </a:ext>
            </a:extLst>
          </p:cNvPr>
          <p:cNvSpPr>
            <a:spLocks noGrp="1"/>
          </p:cNvSpPr>
          <p:nvPr>
            <p:ph type="body" sz="quarter" idx="15"/>
          </p:nvPr>
        </p:nvSpPr>
        <p:spPr>
          <a:xfrm>
            <a:off x="5045075" y="4150580"/>
            <a:ext cx="2101850" cy="1420812"/>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a:t>Edit Master text styles</a:t>
            </a:r>
          </a:p>
          <a:p>
            <a:pPr lvl="1"/>
            <a:r>
              <a:rPr lang="en-US"/>
              <a:t>Second level</a:t>
            </a:r>
          </a:p>
          <a:p>
            <a:pPr lvl="2"/>
            <a:r>
              <a:rPr lang="en-US"/>
              <a:t>Third level</a:t>
            </a:r>
          </a:p>
        </p:txBody>
      </p:sp>
      <p:sp>
        <p:nvSpPr>
          <p:cNvPr id="9" name="Text Placeholder 17">
            <a:extLst>
              <a:ext uri="{FF2B5EF4-FFF2-40B4-BE49-F238E27FC236}">
                <a16:creationId xmlns:a16="http://schemas.microsoft.com/office/drawing/2014/main" id="{3C905EF2-BFD5-4107-9A26-A2A656E5095C}"/>
              </a:ext>
            </a:extLst>
          </p:cNvPr>
          <p:cNvSpPr>
            <a:spLocks noGrp="1"/>
          </p:cNvSpPr>
          <p:nvPr>
            <p:ph type="body" sz="quarter" idx="16"/>
          </p:nvPr>
        </p:nvSpPr>
        <p:spPr>
          <a:xfrm>
            <a:off x="9083088" y="4150580"/>
            <a:ext cx="2101850" cy="1420812"/>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stStyle>
          <a:p>
            <a:pPr lvl="0"/>
            <a:r>
              <a:rPr lang="en-US"/>
              <a:t>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AA3367CC-3101-4D94-B3DF-81AA8EE6B467}"/>
              </a:ext>
            </a:extLst>
          </p:cNvPr>
          <p:cNvSpPr>
            <a:spLocks noGrp="1"/>
          </p:cNvSpPr>
          <p:nvPr>
            <p:ph type="pic" sz="quarter" idx="18"/>
          </p:nvPr>
        </p:nvSpPr>
        <p:spPr>
          <a:xfrm>
            <a:off x="1238250" y="1945009"/>
            <a:ext cx="1639474" cy="1639474"/>
          </a:xfrm>
          <a:prstGeom prst="ellipse">
            <a:avLst/>
          </a:prstGeom>
        </p:spPr>
        <p:txBody>
          <a:bodyPr anchor="ctr"/>
          <a:lstStyle>
            <a:lvl1pPr algn="ctr">
              <a:defRPr>
                <a:solidFill>
                  <a:schemeClr val="bg1"/>
                </a:solidFill>
              </a:defRPr>
            </a:lvl1pPr>
          </a:lstStyle>
          <a:p>
            <a:endParaRPr lang="ru-RU"/>
          </a:p>
        </p:txBody>
      </p:sp>
      <p:sp>
        <p:nvSpPr>
          <p:cNvPr id="12" name="Picture Placeholder 4">
            <a:extLst>
              <a:ext uri="{FF2B5EF4-FFF2-40B4-BE49-F238E27FC236}">
                <a16:creationId xmlns:a16="http://schemas.microsoft.com/office/drawing/2014/main" id="{BEEBA4AE-DE23-41D3-A911-0D1987C21655}"/>
              </a:ext>
            </a:extLst>
          </p:cNvPr>
          <p:cNvSpPr>
            <a:spLocks noGrp="1"/>
          </p:cNvSpPr>
          <p:nvPr>
            <p:ph type="pic" sz="quarter" idx="19"/>
          </p:nvPr>
        </p:nvSpPr>
        <p:spPr>
          <a:xfrm>
            <a:off x="5276263" y="1945009"/>
            <a:ext cx="1639474" cy="1639474"/>
          </a:xfrm>
          <a:prstGeom prst="ellipse">
            <a:avLst/>
          </a:prstGeom>
        </p:spPr>
        <p:txBody>
          <a:bodyPr anchor="ctr"/>
          <a:lstStyle>
            <a:lvl1pPr algn="ctr">
              <a:defRPr>
                <a:solidFill>
                  <a:schemeClr val="bg1"/>
                </a:solidFill>
              </a:defRPr>
            </a:lvl1pPr>
          </a:lstStyle>
          <a:p>
            <a:endParaRPr lang="ru-RU"/>
          </a:p>
        </p:txBody>
      </p:sp>
      <p:sp>
        <p:nvSpPr>
          <p:cNvPr id="13" name="Picture Placeholder 4">
            <a:extLst>
              <a:ext uri="{FF2B5EF4-FFF2-40B4-BE49-F238E27FC236}">
                <a16:creationId xmlns:a16="http://schemas.microsoft.com/office/drawing/2014/main" id="{0EBBA05C-1B54-4C52-8CA0-FF6BA2852100}"/>
              </a:ext>
            </a:extLst>
          </p:cNvPr>
          <p:cNvSpPr>
            <a:spLocks noGrp="1"/>
          </p:cNvSpPr>
          <p:nvPr>
            <p:ph type="pic" sz="quarter" idx="20"/>
          </p:nvPr>
        </p:nvSpPr>
        <p:spPr>
          <a:xfrm>
            <a:off x="9314276" y="1945009"/>
            <a:ext cx="1639474" cy="1639474"/>
          </a:xfrm>
          <a:prstGeom prst="ellipse">
            <a:avLst/>
          </a:prstGeom>
        </p:spPr>
        <p:txBody>
          <a:bodyPr anchor="ctr"/>
          <a:lstStyle>
            <a:lvl1pPr algn="ctr">
              <a:defRPr>
                <a:solidFill>
                  <a:schemeClr val="bg1"/>
                </a:solidFill>
              </a:defRPr>
            </a:lvl1pPr>
          </a:lstStyle>
          <a:p>
            <a:endParaRPr lang="ru-RU"/>
          </a:p>
        </p:txBody>
      </p:sp>
      <p:sp>
        <p:nvSpPr>
          <p:cNvPr id="15" name="Slide Number Placeholder 14">
            <a:extLst>
              <a:ext uri="{FF2B5EF4-FFF2-40B4-BE49-F238E27FC236}">
                <a16:creationId xmlns:a16="http://schemas.microsoft.com/office/drawing/2014/main" id="{B4B46EC4-FF2B-4C20-95AE-96882DA4D387}"/>
              </a:ext>
            </a:extLst>
          </p:cNvPr>
          <p:cNvSpPr>
            <a:spLocks noGrp="1"/>
          </p:cNvSpPr>
          <p:nvPr>
            <p:ph type="sldNum" sz="quarter" idx="21"/>
          </p:nvPr>
        </p:nvSpPr>
        <p:spPr/>
        <p:txBody>
          <a:bodyPr/>
          <a:lstStyle/>
          <a:p>
            <a:fld id="{EDD7F2D9-DBB5-4037-B130-FAC58C002A75}" type="slidenum">
              <a:rPr lang="ru-RU" smtClean="0"/>
              <a:pPr/>
              <a:t>‹#›</a:t>
            </a:fld>
            <a:endParaRPr lang="ru-RU"/>
          </a:p>
        </p:txBody>
      </p:sp>
    </p:spTree>
    <p:extLst>
      <p:ext uri="{BB962C8B-B14F-4D97-AF65-F5344CB8AC3E}">
        <p14:creationId xmlns:p14="http://schemas.microsoft.com/office/powerpoint/2010/main" val="422526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9B8BE81D-D215-4EDD-B80A-22670AE3EB2C}"/>
              </a:ext>
            </a:extLst>
          </p:cNvPr>
          <p:cNvSpPr>
            <a:spLocks noGrp="1"/>
          </p:cNvSpPr>
          <p:nvPr>
            <p:ph type="pic" sz="quarter" idx="13"/>
          </p:nvPr>
        </p:nvSpPr>
        <p:spPr>
          <a:xfrm>
            <a:off x="0" y="2"/>
            <a:ext cx="12192000" cy="5835243"/>
          </a:xfrm>
          <a:custGeom>
            <a:avLst/>
            <a:gdLst>
              <a:gd name="connsiteX0" fmla="*/ 0 w 12192000"/>
              <a:gd name="connsiteY0" fmla="*/ 0 h 5835243"/>
              <a:gd name="connsiteX1" fmla="*/ 12192000 w 12192000"/>
              <a:gd name="connsiteY1" fmla="*/ 0 h 5835243"/>
              <a:gd name="connsiteX2" fmla="*/ 12192000 w 12192000"/>
              <a:gd name="connsiteY2" fmla="*/ 5835243 h 5835243"/>
              <a:gd name="connsiteX3" fmla="*/ 12191998 w 12192000"/>
              <a:gd name="connsiteY3" fmla="*/ 5835243 h 5835243"/>
              <a:gd name="connsiteX4" fmla="*/ 12191998 w 12192000"/>
              <a:gd name="connsiteY4" fmla="*/ 4582297 h 5835243"/>
              <a:gd name="connsiteX5" fmla="*/ 12191127 w 12192000"/>
              <a:gd name="connsiteY5" fmla="*/ 4582297 h 5835243"/>
              <a:gd name="connsiteX6" fmla="*/ 12191127 w 12192000"/>
              <a:gd name="connsiteY6" fmla="*/ 4553560 h 5835243"/>
              <a:gd name="connsiteX7" fmla="*/ 9990471 w 12192000"/>
              <a:gd name="connsiteY7" fmla="*/ 4267919 h 5835243"/>
              <a:gd name="connsiteX8" fmla="*/ 2094409 w 12192000"/>
              <a:gd name="connsiteY8" fmla="*/ 4452539 h 5835243"/>
              <a:gd name="connsiteX9" fmla="*/ 215615 w 12192000"/>
              <a:gd name="connsiteY9" fmla="*/ 4167825 h 5835243"/>
              <a:gd name="connsiteX10" fmla="*/ 0 w 12192000"/>
              <a:gd name="connsiteY10" fmla="*/ 4120744 h 583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5835243">
                <a:moveTo>
                  <a:pt x="0" y="0"/>
                </a:moveTo>
                <a:lnTo>
                  <a:pt x="12192000" y="0"/>
                </a:lnTo>
                <a:lnTo>
                  <a:pt x="12192000" y="5835243"/>
                </a:lnTo>
                <a:lnTo>
                  <a:pt x="12191998" y="5835243"/>
                </a:lnTo>
                <a:lnTo>
                  <a:pt x="12191998" y="4582297"/>
                </a:lnTo>
                <a:lnTo>
                  <a:pt x="12191127" y="4582297"/>
                </a:lnTo>
                <a:lnTo>
                  <a:pt x="12191127" y="4553560"/>
                </a:lnTo>
                <a:cubicBezTo>
                  <a:pt x="11352492" y="4395063"/>
                  <a:pt x="10607038" y="4312331"/>
                  <a:pt x="9990471" y="4267919"/>
                </a:cubicBezTo>
                <a:cubicBezTo>
                  <a:pt x="6769171" y="4038882"/>
                  <a:pt x="5164182" y="4739922"/>
                  <a:pt x="2094409" y="4452539"/>
                </a:cubicBezTo>
                <a:cubicBezTo>
                  <a:pt x="1365938" y="4384723"/>
                  <a:pt x="734811" y="4277565"/>
                  <a:pt x="215615" y="4167825"/>
                </a:cubicBezTo>
                <a:lnTo>
                  <a:pt x="0" y="4120744"/>
                </a:lnTo>
                <a:close/>
              </a:path>
            </a:pathLst>
          </a:custGeom>
        </p:spPr>
        <p:txBody>
          <a:bodyPr wrap="square">
            <a:noAutofit/>
          </a:bodyPr>
          <a:lstStyle/>
          <a:p>
            <a:endParaRPr lang="ru-RU"/>
          </a:p>
        </p:txBody>
      </p:sp>
      <p:sp>
        <p:nvSpPr>
          <p:cNvPr id="2" name="Title 1">
            <a:extLst>
              <a:ext uri="{FF2B5EF4-FFF2-40B4-BE49-F238E27FC236}">
                <a16:creationId xmlns:a16="http://schemas.microsoft.com/office/drawing/2014/main" id="{4F0DE972-99CD-43A3-85E1-36DD00C09B78}"/>
              </a:ext>
            </a:extLst>
          </p:cNvPr>
          <p:cNvSpPr>
            <a:spLocks noGrp="1"/>
          </p:cNvSpPr>
          <p:nvPr>
            <p:ph type="title" hasCustomPrompt="1"/>
          </p:nvPr>
        </p:nvSpPr>
        <p:spPr>
          <a:xfrm>
            <a:off x="515937" y="2529000"/>
            <a:ext cx="11160125" cy="900000"/>
          </a:xfrm>
        </p:spPr>
        <p:txBody>
          <a:bodyPr/>
          <a:lstStyle>
            <a:lvl1pPr algn="ctr">
              <a:defRPr>
                <a:solidFill>
                  <a:schemeClr val="bg1"/>
                </a:solidFill>
              </a:defRPr>
            </a:lvl1pPr>
          </a:lstStyle>
          <a:p>
            <a:r>
              <a:rPr lang="en-US"/>
              <a:t>Contact US</a:t>
            </a:r>
            <a:endParaRPr lang="ru-RU"/>
          </a:p>
        </p:txBody>
      </p:sp>
      <p:sp>
        <p:nvSpPr>
          <p:cNvPr id="17" name="Text Placeholder 16">
            <a:extLst>
              <a:ext uri="{FF2B5EF4-FFF2-40B4-BE49-F238E27FC236}">
                <a16:creationId xmlns:a16="http://schemas.microsoft.com/office/drawing/2014/main" id="{A5DFBFFC-3D86-406C-B987-5EBF4A69F926}"/>
              </a:ext>
            </a:extLst>
          </p:cNvPr>
          <p:cNvSpPr>
            <a:spLocks noGrp="1"/>
          </p:cNvSpPr>
          <p:nvPr userDrawn="1">
            <p:ph type="body" sz="quarter" idx="10" hasCustomPrompt="1"/>
          </p:nvPr>
        </p:nvSpPr>
        <p:spPr>
          <a:xfrm>
            <a:off x="1072515" y="5373689"/>
            <a:ext cx="2941320" cy="461554"/>
          </a:xfrm>
        </p:spPr>
        <p:txBody>
          <a:bodyPr>
            <a:normAutofit/>
          </a:bodyPr>
          <a:lstStyle>
            <a:lvl1pPr algn="ctr">
              <a:defRPr sz="1200" b="1">
                <a:solidFill>
                  <a:schemeClr val="tx1"/>
                </a:solidFill>
              </a:defRPr>
            </a:lvl1pPr>
          </a:lstStyle>
          <a:p>
            <a:pPr lvl="0"/>
            <a:r>
              <a:rPr lang="en-US"/>
              <a:t>Edit text</a:t>
            </a:r>
            <a:endParaRPr lang="ru-RU"/>
          </a:p>
        </p:txBody>
      </p:sp>
      <p:sp>
        <p:nvSpPr>
          <p:cNvPr id="18" name="Text Placeholder 16">
            <a:extLst>
              <a:ext uri="{FF2B5EF4-FFF2-40B4-BE49-F238E27FC236}">
                <a16:creationId xmlns:a16="http://schemas.microsoft.com/office/drawing/2014/main" id="{ACEED498-DFC3-4D35-8BB7-8F2E67484D29}"/>
              </a:ext>
            </a:extLst>
          </p:cNvPr>
          <p:cNvSpPr>
            <a:spLocks noGrp="1"/>
          </p:cNvSpPr>
          <p:nvPr userDrawn="1">
            <p:ph type="body" sz="quarter" idx="11" hasCustomPrompt="1"/>
          </p:nvPr>
        </p:nvSpPr>
        <p:spPr>
          <a:xfrm>
            <a:off x="4625340" y="5373689"/>
            <a:ext cx="2941320" cy="461554"/>
          </a:xfrm>
        </p:spPr>
        <p:txBody>
          <a:bodyPr>
            <a:normAutofit/>
          </a:bodyPr>
          <a:lstStyle>
            <a:lvl1pPr algn="ctr">
              <a:defRPr sz="1200" b="1">
                <a:solidFill>
                  <a:schemeClr val="tx1"/>
                </a:solidFill>
              </a:defRPr>
            </a:lvl1pPr>
          </a:lstStyle>
          <a:p>
            <a:pPr lvl="0"/>
            <a:r>
              <a:rPr lang="en-US"/>
              <a:t>Edit text</a:t>
            </a:r>
            <a:endParaRPr lang="ru-RU"/>
          </a:p>
        </p:txBody>
      </p:sp>
      <p:sp>
        <p:nvSpPr>
          <p:cNvPr id="19" name="Text Placeholder 16">
            <a:extLst>
              <a:ext uri="{FF2B5EF4-FFF2-40B4-BE49-F238E27FC236}">
                <a16:creationId xmlns:a16="http://schemas.microsoft.com/office/drawing/2014/main" id="{41E5DAEB-84A7-45BA-95CD-CDE52115800A}"/>
              </a:ext>
            </a:extLst>
          </p:cNvPr>
          <p:cNvSpPr>
            <a:spLocks noGrp="1"/>
          </p:cNvSpPr>
          <p:nvPr userDrawn="1">
            <p:ph type="body" sz="quarter" idx="12" hasCustomPrompt="1"/>
          </p:nvPr>
        </p:nvSpPr>
        <p:spPr>
          <a:xfrm>
            <a:off x="8178165" y="5373689"/>
            <a:ext cx="2941320" cy="461554"/>
          </a:xfrm>
        </p:spPr>
        <p:txBody>
          <a:bodyPr>
            <a:normAutofit/>
          </a:bodyPr>
          <a:lstStyle>
            <a:lvl1pPr algn="ctr">
              <a:defRPr sz="1200" b="1">
                <a:solidFill>
                  <a:schemeClr val="tx1"/>
                </a:solidFill>
              </a:defRPr>
            </a:lvl1pPr>
          </a:lstStyle>
          <a:p>
            <a:pPr lvl="0"/>
            <a:r>
              <a:rPr lang="en-US"/>
              <a:t>Edit text</a:t>
            </a:r>
            <a:endParaRPr lang="ru-RU"/>
          </a:p>
        </p:txBody>
      </p:sp>
    </p:spTree>
    <p:extLst>
      <p:ext uri="{BB962C8B-B14F-4D97-AF65-F5344CB8AC3E}">
        <p14:creationId xmlns:p14="http://schemas.microsoft.com/office/powerpoint/2010/main" val="1245783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3666" y="365125"/>
            <a:ext cx="10170134" cy="1325563"/>
          </a:xfrm>
        </p:spPr>
        <p:txBody>
          <a:bodyPr vert="horz" lIns="91440" tIns="45720" rIns="91440" bIns="45720" rtlCol="0" anchor="ctr">
            <a:normAutofit/>
          </a:bodyPr>
          <a:lstStyle>
            <a:lvl1pPr>
              <a:defRPr lang="en-GB">
                <a:solidFill>
                  <a:schemeClr val="tx2"/>
                </a:solidFill>
                <a:latin typeface="Arial Black" panose="020B0A04020102020204" pitchFamily="34" charset="0"/>
              </a:defRPr>
            </a:lvl1pPr>
          </a:lstStyle>
          <a:p>
            <a:pPr lvl="0"/>
            <a:r>
              <a:rPr lang="en-US"/>
              <a:t>Click to edit Master title style</a:t>
            </a:r>
            <a:endParaRPr lang="en-GB"/>
          </a:p>
        </p:txBody>
      </p:sp>
      <p:sp>
        <p:nvSpPr>
          <p:cNvPr id="3" name="Content Placeholder 2"/>
          <p:cNvSpPr>
            <a:spLocks noGrp="1"/>
          </p:cNvSpPr>
          <p:nvPr>
            <p:ph sz="half" idx="1"/>
          </p:nvPr>
        </p:nvSpPr>
        <p:spPr>
          <a:xfrm>
            <a:off x="1170852" y="1825625"/>
            <a:ext cx="4848947" cy="4351338"/>
          </a:xfrm>
        </p:spPr>
        <p:txBody>
          <a:bodyPr vert="horz" lIns="91440" tIns="45720" rIns="91440" bIns="45720" rtlCol="0">
            <a:normAutofit/>
          </a:bodyPr>
          <a:lstStyle>
            <a:lvl1pPr>
              <a:defRPr lang="en-US" smtClean="0">
                <a:solidFill>
                  <a:schemeClr val="tx2"/>
                </a:solidFill>
                <a:latin typeface="Arial" panose="020B0604020202020204" pitchFamily="34" charset="0"/>
                <a:cs typeface="Arial" panose="020B0604020202020204" pitchFamily="34" charset="0"/>
              </a:defRPr>
            </a:lvl1pPr>
            <a:lvl2pPr>
              <a:defRPr lang="en-US" smtClean="0">
                <a:solidFill>
                  <a:schemeClr val="tx2"/>
                </a:solidFill>
                <a:latin typeface="Arial" panose="020B0604020202020204" pitchFamily="34" charset="0"/>
                <a:cs typeface="Arial" panose="020B0604020202020204" pitchFamily="34" charset="0"/>
              </a:defRPr>
            </a:lvl2pPr>
            <a:lvl3pPr>
              <a:defRPr lang="en-US" smtClean="0">
                <a:solidFill>
                  <a:schemeClr val="tx2"/>
                </a:solidFill>
                <a:latin typeface="Arial" panose="020B0604020202020204" pitchFamily="34" charset="0"/>
                <a:cs typeface="Arial" panose="020B0604020202020204" pitchFamily="34" charset="0"/>
              </a:defRPr>
            </a:lvl3pPr>
            <a:lvl4pPr>
              <a:defRPr lang="en-US" smtClean="0">
                <a:solidFill>
                  <a:schemeClr val="tx2"/>
                </a:solidFill>
                <a:latin typeface="Arial" panose="020B0604020202020204" pitchFamily="34" charset="0"/>
                <a:cs typeface="Arial" panose="020B0604020202020204" pitchFamily="34" charset="0"/>
              </a:defRPr>
            </a:lvl4pPr>
            <a:lvl5pPr>
              <a:defRPr lang="en-GB">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mtClean="0">
                <a:solidFill>
                  <a:schemeClr val="tx2"/>
                </a:solidFill>
                <a:latin typeface="Arial" panose="020B0604020202020204" pitchFamily="34" charset="0"/>
                <a:cs typeface="Arial" panose="020B0604020202020204" pitchFamily="34" charset="0"/>
              </a:defRPr>
            </a:lvl1pPr>
            <a:lvl2pPr>
              <a:defRPr lang="en-US" smtClean="0">
                <a:solidFill>
                  <a:schemeClr val="tx2"/>
                </a:solidFill>
                <a:latin typeface="Arial" panose="020B0604020202020204" pitchFamily="34" charset="0"/>
                <a:cs typeface="Arial" panose="020B0604020202020204" pitchFamily="34" charset="0"/>
              </a:defRPr>
            </a:lvl2pPr>
            <a:lvl3pPr>
              <a:defRPr lang="en-US" smtClean="0">
                <a:solidFill>
                  <a:schemeClr val="tx2"/>
                </a:solidFill>
                <a:latin typeface="Arial" panose="020B0604020202020204" pitchFamily="34" charset="0"/>
                <a:cs typeface="Arial" panose="020B0604020202020204" pitchFamily="34" charset="0"/>
              </a:defRPr>
            </a:lvl3pPr>
            <a:lvl4pPr>
              <a:defRPr lang="en-US" smtClean="0">
                <a:solidFill>
                  <a:schemeClr val="tx2"/>
                </a:solidFill>
                <a:latin typeface="Arial" panose="020B0604020202020204" pitchFamily="34" charset="0"/>
                <a:cs typeface="Arial" panose="020B0604020202020204" pitchFamily="34" charset="0"/>
              </a:defRPr>
            </a:lvl4pPr>
            <a:lvl5pPr>
              <a:defRPr lang="en-GB">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183666" y="6356350"/>
            <a:ext cx="2397734" cy="365125"/>
          </a:xfrm>
        </p:spPr>
        <p:txBody>
          <a:bodyPr/>
          <a:lstStyle>
            <a:lvl1pPr>
              <a:defRPr>
                <a:solidFill>
                  <a:schemeClr val="tx2"/>
                </a:solidFill>
              </a:defRPr>
            </a:lvl1pPr>
          </a:lstStyle>
          <a:p>
            <a:fld id="{EED73EB8-A3D4-4599-AC79-6ECDDDF94700}" type="datetimeFigureOut">
              <a:rPr lang="en-GB" smtClean="0"/>
              <a:pPr/>
              <a:t>12/06/2024</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6E03C5E-DB3A-4A52-A653-61FFC5650F1D}" type="slidenum">
              <a:rPr lang="en-GB" smtClean="0"/>
              <a:pPr/>
              <a:t>‹#›</a:t>
            </a:fld>
            <a:endParaRPr lang="en-GB"/>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4744" cy="6858000"/>
          </a:xfrm>
          <a:prstGeom prst="rect">
            <a:avLst/>
          </a:prstGeom>
        </p:spPr>
      </p:pic>
    </p:spTree>
    <p:extLst>
      <p:ext uri="{BB962C8B-B14F-4D97-AF65-F5344CB8AC3E}">
        <p14:creationId xmlns:p14="http://schemas.microsoft.com/office/powerpoint/2010/main" val="485813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3666" y="365125"/>
            <a:ext cx="10170134" cy="1325563"/>
          </a:xfrm>
        </p:spPr>
        <p:txBody>
          <a:bodyPr/>
          <a:lstStyle>
            <a:lvl1pPr>
              <a:defRPr>
                <a:solidFill>
                  <a:schemeClr val="tx2"/>
                </a:solidFill>
                <a:latin typeface="Arial Black" panose="020B0A040201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1183665" y="1824992"/>
            <a:ext cx="10170135" cy="4351338"/>
          </a:xfr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183664" y="6356350"/>
            <a:ext cx="2397735" cy="365125"/>
          </a:xfrm>
        </p:spPr>
        <p:txBody>
          <a:bodyPr/>
          <a:lstStyle>
            <a:lvl1pPr>
              <a:defRPr>
                <a:solidFill>
                  <a:schemeClr val="tx2"/>
                </a:solidFill>
              </a:defRPr>
            </a:lvl1pPr>
          </a:lstStyle>
          <a:p>
            <a:fld id="{EED73EB8-A3D4-4599-AC79-6ECDDDF94700}" type="datetimeFigureOut">
              <a:rPr lang="en-GB" smtClean="0"/>
              <a:pPr/>
              <a:t>12/06/2024</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6E03C5E-DB3A-4A52-A653-61FFC5650F1D}" type="slidenum">
              <a:rPr lang="en-GB" smtClean="0"/>
              <a:pPr/>
              <a:t>‹#›</a:t>
            </a:fld>
            <a:endParaRPr lang="en-GB"/>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4744" cy="6858000"/>
          </a:xfrm>
          <a:prstGeom prst="rect">
            <a:avLst/>
          </a:prstGeom>
        </p:spPr>
      </p:pic>
    </p:spTree>
    <p:extLst>
      <p:ext uri="{BB962C8B-B14F-4D97-AF65-F5344CB8AC3E}">
        <p14:creationId xmlns:p14="http://schemas.microsoft.com/office/powerpoint/2010/main" val="3647746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27448" y="6356350"/>
            <a:ext cx="2453952" cy="365125"/>
          </a:xfrm>
        </p:spPr>
        <p:txBody>
          <a:bodyPr/>
          <a:lstStyle>
            <a:lvl1pPr>
              <a:defRPr>
                <a:solidFill>
                  <a:schemeClr val="tx2"/>
                </a:solidFill>
              </a:defRPr>
            </a:lvl1pPr>
          </a:lstStyle>
          <a:p>
            <a:fld id="{EED73EB8-A3D4-4599-AC79-6ECDDDF94700}" type="datetimeFigureOut">
              <a:rPr lang="en-GB" smtClean="0"/>
              <a:pPr/>
              <a:t>12/06/2024</a:t>
            </a:fld>
            <a:endParaRPr lang="en-GB"/>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06E03C5E-DB3A-4A52-A653-61FFC5650F1D}" type="slidenum">
              <a:rPr lang="en-GB" smtClean="0"/>
              <a:pPr/>
              <a:t>‹#›</a:t>
            </a:fld>
            <a:endParaRPr lang="en-GB"/>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4744" cy="6858000"/>
          </a:xfrm>
          <a:prstGeom prst="rect">
            <a:avLst/>
          </a:prstGeom>
        </p:spPr>
      </p:pic>
    </p:spTree>
    <p:extLst>
      <p:ext uri="{BB962C8B-B14F-4D97-AF65-F5344CB8AC3E}">
        <p14:creationId xmlns:p14="http://schemas.microsoft.com/office/powerpoint/2010/main" val="52098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92FC9A-76E0-8146-01FD-85E654391C9A}"/>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B4036DC3-72B5-6D3D-CB9F-801724EB0539}"/>
              </a:ext>
            </a:extLst>
          </p:cNvPr>
          <p:cNvSpPr>
            <a:spLocks noGrp="1"/>
          </p:cNvSpPr>
          <p:nvPr>
            <p:ph type="dt" sz="half" idx="10"/>
          </p:nvPr>
        </p:nvSpPr>
        <p:spPr/>
        <p:txBody>
          <a:bodyPr/>
          <a:lstStyle>
            <a:lvl1pPr>
              <a:defRPr/>
            </a:lvl1pPr>
          </a:lstStyle>
          <a:p>
            <a:pPr>
              <a:defRPr/>
            </a:pPr>
            <a:fld id="{4C299140-23D8-4075-ADB0-DDE59CF97D29}" type="datetime1">
              <a:rPr lang="en-GB"/>
              <a:pPr>
                <a:defRPr/>
              </a:pPr>
              <a:t>12/06/2024</a:t>
            </a:fld>
            <a:endParaRPr lang="en-GB"/>
          </a:p>
        </p:txBody>
      </p:sp>
      <p:sp>
        <p:nvSpPr>
          <p:cNvPr id="4" name="Footer Placeholder 2">
            <a:extLst>
              <a:ext uri="{FF2B5EF4-FFF2-40B4-BE49-F238E27FC236}">
                <a16:creationId xmlns:a16="http://schemas.microsoft.com/office/drawing/2014/main" id="{442E1192-7F89-59D5-ABB2-9BBA04C785B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3">
            <a:extLst>
              <a:ext uri="{FF2B5EF4-FFF2-40B4-BE49-F238E27FC236}">
                <a16:creationId xmlns:a16="http://schemas.microsoft.com/office/drawing/2014/main" id="{10972127-05E8-0770-0B99-1E1C58FC84CB}"/>
              </a:ext>
            </a:extLst>
          </p:cNvPr>
          <p:cNvSpPr>
            <a:spLocks noGrp="1"/>
          </p:cNvSpPr>
          <p:nvPr>
            <p:ph type="sldNum" sz="quarter" idx="12"/>
          </p:nvPr>
        </p:nvSpPr>
        <p:spPr/>
        <p:txBody>
          <a:bodyPr/>
          <a:lstStyle>
            <a:lvl1pPr>
              <a:defRPr/>
            </a:lvl1pPr>
          </a:lstStyle>
          <a:p>
            <a:pPr>
              <a:defRPr/>
            </a:pPr>
            <a:fld id="{AFC0D9B5-6F30-4085-B455-DB0B71523587}" type="slidenum">
              <a:rPr lang="en-GB"/>
              <a:pPr>
                <a:defRPr/>
              </a:pPr>
              <a:t>‹#›</a:t>
            </a:fld>
            <a:endParaRPr lang="en-GB"/>
          </a:p>
        </p:txBody>
      </p:sp>
    </p:spTree>
    <p:extLst>
      <p:ext uri="{BB962C8B-B14F-4D97-AF65-F5344CB8AC3E}">
        <p14:creationId xmlns:p14="http://schemas.microsoft.com/office/powerpoint/2010/main" val="167906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F6AA1D84-9960-D007-88B0-EB9EDF365D61}"/>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67DEA5DF-1067-2C44-A4D3-7AB67BAB6524}"/>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A8C0078-874F-1EFD-677C-6715CBAC7EB6}"/>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49863CD-F4F1-DD38-6769-950E659B368F}"/>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3620D630-3AC5-F8A1-452E-5C7A79F3BBD5}"/>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A2A44BA-7F23-1EB0-2377-851CF170535E}"/>
                </a:ext>
              </a:extLst>
            </p:cNvPr>
            <p:cNvSpPr/>
            <p:nvPr/>
          </p:nvSpPr>
          <p:spPr>
            <a:xfrm>
              <a:off x="5713413" y="401660"/>
              <a:ext cx="6054725"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0CB0C7BD-07D8-BD75-6687-4CB99A06BC46}"/>
                </a:ext>
              </a:extLst>
            </p:cNvPr>
            <p:cNvSpPr>
              <a:spLocks/>
            </p:cNvSpPr>
            <p:nvPr/>
          </p:nvSpPr>
          <p:spPr bwMode="gray">
            <a:xfrm rot="-5400000">
              <a:off x="2229377"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3B431F05-D905-5844-6278-328B96F6AC5D}"/>
                </a:ext>
              </a:extLst>
            </p:cNvPr>
            <p:cNvSpPr>
              <a:spLocks/>
            </p:cNvSpPr>
            <p:nvPr/>
          </p:nvSpPr>
          <p:spPr bwMode="gray">
            <a:xfrm rot="-5677511">
              <a:off x="3140485"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5">
              <a:extLst>
                <a:ext uri="{FF2B5EF4-FFF2-40B4-BE49-F238E27FC236}">
                  <a16:creationId xmlns:a16="http://schemas.microsoft.com/office/drawing/2014/main" id="{13802B5F-01AA-CE59-AA10-1BFD73E7B7FE}"/>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 name="Rectangle 13">
            <a:extLst>
              <a:ext uri="{FF2B5EF4-FFF2-40B4-BE49-F238E27FC236}">
                <a16:creationId xmlns:a16="http://schemas.microsoft.com/office/drawing/2014/main" id="{A7505B77-8FE1-4AFE-E1E1-7A0656D53C47}"/>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a:extLst>
              <a:ext uri="{FF2B5EF4-FFF2-40B4-BE49-F238E27FC236}">
                <a16:creationId xmlns:a16="http://schemas.microsoft.com/office/drawing/2014/main" id="{9142ABA6-105E-F93A-F784-9CE24168D3B2}"/>
              </a:ext>
            </a:extLst>
          </p:cNvPr>
          <p:cNvSpPr>
            <a:spLocks noGrp="1"/>
          </p:cNvSpPr>
          <p:nvPr>
            <p:ph type="dt" sz="half" idx="10"/>
          </p:nvPr>
        </p:nvSpPr>
        <p:spPr/>
        <p:txBody>
          <a:bodyPr/>
          <a:lstStyle>
            <a:lvl1pPr>
              <a:defRPr/>
            </a:lvl1pPr>
          </a:lstStyle>
          <a:p>
            <a:pPr>
              <a:defRPr/>
            </a:pPr>
            <a:fld id="{35BEE696-4EFB-405A-9531-70B4D7C9FF2C}" type="datetime1">
              <a:rPr lang="en-GB"/>
              <a:pPr>
                <a:defRPr/>
              </a:pPr>
              <a:t>12/06/2024</a:t>
            </a:fld>
            <a:endParaRPr lang="en-GB"/>
          </a:p>
        </p:txBody>
      </p:sp>
      <p:sp>
        <p:nvSpPr>
          <p:cNvPr id="16" name="Footer Placeholder 5">
            <a:extLst>
              <a:ext uri="{FF2B5EF4-FFF2-40B4-BE49-F238E27FC236}">
                <a16:creationId xmlns:a16="http://schemas.microsoft.com/office/drawing/2014/main" id="{E3CF17D3-8F4B-6DEA-77CD-41517A2CC4C6}"/>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6">
            <a:extLst>
              <a:ext uri="{FF2B5EF4-FFF2-40B4-BE49-F238E27FC236}">
                <a16:creationId xmlns:a16="http://schemas.microsoft.com/office/drawing/2014/main" id="{DD969DD4-66D4-BDBE-10B7-56A49B683847}"/>
              </a:ext>
            </a:extLst>
          </p:cNvPr>
          <p:cNvSpPr>
            <a:spLocks noGrp="1"/>
          </p:cNvSpPr>
          <p:nvPr>
            <p:ph type="sldNum" sz="quarter" idx="12"/>
          </p:nvPr>
        </p:nvSpPr>
        <p:spPr/>
        <p:txBody>
          <a:bodyPr/>
          <a:lstStyle>
            <a:lvl1pPr>
              <a:defRPr/>
            </a:lvl1pPr>
          </a:lstStyle>
          <a:p>
            <a:pPr>
              <a:defRPr/>
            </a:pPr>
            <a:fld id="{594B5DE9-2226-45ED-9C37-DC9F280DEA54}" type="slidenum">
              <a:rPr lang="en-GB"/>
              <a:pPr>
                <a:defRPr/>
              </a:pPr>
              <a:t>‹#›</a:t>
            </a:fld>
            <a:endParaRPr lang="en-GB"/>
          </a:p>
        </p:txBody>
      </p:sp>
    </p:spTree>
    <p:extLst>
      <p:ext uri="{BB962C8B-B14F-4D97-AF65-F5344CB8AC3E}">
        <p14:creationId xmlns:p14="http://schemas.microsoft.com/office/powerpoint/2010/main" val="1732184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B49B8960-CB18-A11A-A848-500B39FD06DA}"/>
              </a:ext>
            </a:extLst>
          </p:cNvPr>
          <p:cNvGrpSpPr>
            <a:grpSpLocks/>
          </p:cNvGrpSpPr>
          <p:nvPr/>
        </p:nvGrpSpPr>
        <p:grpSpPr bwMode="auto">
          <a:xfrm>
            <a:off x="-1588" y="0"/>
            <a:ext cx="12193588" cy="6861175"/>
            <a:chOff x="-1588" y="0"/>
            <a:chExt cx="12193588" cy="6861555"/>
          </a:xfrm>
        </p:grpSpPr>
        <p:sp>
          <p:nvSpPr>
            <p:cNvPr id="6" name="Rectangle 5">
              <a:extLst>
                <a:ext uri="{FF2B5EF4-FFF2-40B4-BE49-F238E27FC236}">
                  <a16:creationId xmlns:a16="http://schemas.microsoft.com/office/drawing/2014/main" id="{5682958E-B472-F19C-4F6D-1BB529CF3833}"/>
                </a:ext>
              </a:extLst>
            </p:cNvPr>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57D9D965-F8C6-5333-282C-02D7F6C2674B}"/>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15205599-718E-2267-5747-0A558D169A69}"/>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671B1661-1D5F-8763-4FD7-4DFE1823F8D4}"/>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0CD43D60-7DF4-3BFC-934D-8906B4D0233F}"/>
                </a:ext>
              </a:extLst>
            </p:cNvPr>
            <p:cNvSpPr/>
            <p:nvPr/>
          </p:nvSpPr>
          <p:spPr>
            <a:xfrm>
              <a:off x="6172200" y="401660"/>
              <a:ext cx="5595938" cy="6053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EBE7B12C-B541-14A4-B5A8-679B3DD2BFFA}"/>
                </a:ext>
              </a:extLst>
            </p:cNvPr>
            <p:cNvSpPr>
              <a:spLocks/>
            </p:cNvSpPr>
            <p:nvPr/>
          </p:nvSpPr>
          <p:spPr bwMode="gray">
            <a:xfrm rot="-5400000">
              <a:off x="3295432" y="2801721"/>
              <a:ext cx="6053670" cy="1254558"/>
            </a:xfrm>
            <a:custGeom>
              <a:avLst/>
              <a:gdLst>
                <a:gd name="T0" fmla="*/ 0 w 10000"/>
                <a:gd name="T1" fmla="*/ 0 h 8000"/>
                <a:gd name="T2" fmla="*/ 0 w 10000"/>
                <a:gd name="T3" fmla="*/ 196001635 h 8000"/>
                <a:gd name="T4" fmla="*/ 2147483646 w 10000"/>
                <a:gd name="T5" fmla="*/ 196739472 h 8000"/>
                <a:gd name="T6" fmla="*/ 2147483646 w 10000"/>
                <a:gd name="T7" fmla="*/ 172188 h 8000"/>
                <a:gd name="T8" fmla="*/ 2147483646 w 10000"/>
                <a:gd name="T9" fmla="*/ 172188 h 8000"/>
                <a:gd name="T10" fmla="*/ 2147483646 w 10000"/>
                <a:gd name="T11" fmla="*/ 3836438 h 8000"/>
                <a:gd name="T12" fmla="*/ 2147483646 w 10000"/>
                <a:gd name="T13" fmla="*/ 7328501 h 8000"/>
                <a:gd name="T14" fmla="*/ 2147483646 w 10000"/>
                <a:gd name="T15" fmla="*/ 10746857 h 8000"/>
                <a:gd name="T16" fmla="*/ 2147483646 w 10000"/>
                <a:gd name="T17" fmla="*/ 13673428 h 8000"/>
                <a:gd name="T18" fmla="*/ 2147483646 w 10000"/>
                <a:gd name="T19" fmla="*/ 16624462 h 8000"/>
                <a:gd name="T20" fmla="*/ 2147483646 w 10000"/>
                <a:gd name="T21" fmla="*/ 19378844 h 8000"/>
                <a:gd name="T22" fmla="*/ 2147483646 w 10000"/>
                <a:gd name="T23" fmla="*/ 21739765 h 8000"/>
                <a:gd name="T24" fmla="*/ 2147483646 w 10000"/>
                <a:gd name="T25" fmla="*/ 23977583 h 8000"/>
                <a:gd name="T26" fmla="*/ 2147483646 w 10000"/>
                <a:gd name="T27" fmla="*/ 26018749 h 8000"/>
                <a:gd name="T28" fmla="*/ 2147483646 w 10000"/>
                <a:gd name="T29" fmla="*/ 27789401 h 8000"/>
                <a:gd name="T30" fmla="*/ 2147483646 w 10000"/>
                <a:gd name="T31" fmla="*/ 29560052 h 8000"/>
                <a:gd name="T32" fmla="*/ 2147483646 w 10000"/>
                <a:gd name="T33" fmla="*/ 31035726 h 8000"/>
                <a:gd name="T34" fmla="*/ 2147483646 w 10000"/>
                <a:gd name="T35" fmla="*/ 32191488 h 8000"/>
                <a:gd name="T36" fmla="*/ 2147483646 w 10000"/>
                <a:gd name="T37" fmla="*/ 33396491 h 8000"/>
                <a:gd name="T38" fmla="*/ 2147483646 w 10000"/>
                <a:gd name="T39" fmla="*/ 34404842 h 8000"/>
                <a:gd name="T40" fmla="*/ 2147483646 w 10000"/>
                <a:gd name="T41" fmla="*/ 35118058 h 8000"/>
                <a:gd name="T42" fmla="*/ 2147483646 w 10000"/>
                <a:gd name="T43" fmla="*/ 35732791 h 8000"/>
                <a:gd name="T44" fmla="*/ 2147483646 w 10000"/>
                <a:gd name="T45" fmla="*/ 36323061 h 8000"/>
                <a:gd name="T46" fmla="*/ 2109030222 w 10000"/>
                <a:gd name="T47" fmla="*/ 36593575 h 8000"/>
                <a:gd name="T48" fmla="*/ 2030972384 w 10000"/>
                <a:gd name="T49" fmla="*/ 36888710 h 8000"/>
                <a:gd name="T50" fmla="*/ 1954013894 w 10000"/>
                <a:gd name="T51" fmla="*/ 37036277 h 8000"/>
                <a:gd name="T52" fmla="*/ 1877788503 w 10000"/>
                <a:gd name="T53" fmla="*/ 36888710 h 8000"/>
                <a:gd name="T54" fmla="*/ 1802295606 w 10000"/>
                <a:gd name="T55" fmla="*/ 36888710 h 8000"/>
                <a:gd name="T56" fmla="*/ 1727535808 w 10000"/>
                <a:gd name="T57" fmla="*/ 36593575 h 8000"/>
                <a:gd name="T58" fmla="*/ 1654242209 w 10000"/>
                <a:gd name="T59" fmla="*/ 36150873 h 8000"/>
                <a:gd name="T60" fmla="*/ 1581681104 w 10000"/>
                <a:gd name="T61" fmla="*/ 35732791 h 8000"/>
                <a:gd name="T62" fmla="*/ 1510586199 w 10000"/>
                <a:gd name="T63" fmla="*/ 35265625 h 8000"/>
                <a:gd name="T64" fmla="*/ 1439857540 w 10000"/>
                <a:gd name="T65" fmla="*/ 34552409 h 8000"/>
                <a:gd name="T66" fmla="*/ 1370228227 w 10000"/>
                <a:gd name="T67" fmla="*/ 33789952 h 8000"/>
                <a:gd name="T68" fmla="*/ 1302065114 w 10000"/>
                <a:gd name="T69" fmla="*/ 33101356 h 8000"/>
                <a:gd name="T70" fmla="*/ 1169036926 w 10000"/>
                <a:gd name="T71" fmla="*/ 31158673 h 8000"/>
                <a:gd name="T72" fmla="*/ 1041505471 w 10000"/>
                <a:gd name="T73" fmla="*/ 29092886 h 8000"/>
                <a:gd name="T74" fmla="*/ 919104501 w 10000"/>
                <a:gd name="T75" fmla="*/ 26928774 h 8000"/>
                <a:gd name="T76" fmla="*/ 803300216 w 10000"/>
                <a:gd name="T77" fmla="*/ 24543232 h 8000"/>
                <a:gd name="T78" fmla="*/ 692627021 w 10000"/>
                <a:gd name="T79" fmla="*/ 22059364 h 8000"/>
                <a:gd name="T80" fmla="*/ 590015498 w 10000"/>
                <a:gd name="T81" fmla="*/ 19378844 h 8000"/>
                <a:gd name="T82" fmla="*/ 493633807 w 10000"/>
                <a:gd name="T83" fmla="*/ 16747408 h 8000"/>
                <a:gd name="T84" fmla="*/ 404948753 w 10000"/>
                <a:gd name="T85" fmla="*/ 14116130 h 8000"/>
                <a:gd name="T86" fmla="*/ 323592271 w 10000"/>
                <a:gd name="T87" fmla="*/ 11632262 h 8000"/>
                <a:gd name="T88" fmla="*/ 251398018 w 10000"/>
                <a:gd name="T89" fmla="*/ 9271340 h 8000"/>
                <a:gd name="T90" fmla="*/ 186166092 w 10000"/>
                <a:gd name="T91" fmla="*/ 7033366 h 8000"/>
                <a:gd name="T92" fmla="*/ 131195742 w 10000"/>
                <a:gd name="T93" fmla="*/ 5164388 h 8000"/>
                <a:gd name="T94" fmla="*/ 85020768 w 10000"/>
                <a:gd name="T95" fmla="*/ 3393736 h 8000"/>
                <a:gd name="T96" fmla="*/ 21621893 w 10000"/>
                <a:gd name="T97" fmla="*/ 860784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5">
              <a:extLst>
                <a:ext uri="{FF2B5EF4-FFF2-40B4-BE49-F238E27FC236}">
                  <a16:creationId xmlns:a16="http://schemas.microsoft.com/office/drawing/2014/main" id="{C6FD8E25-39BD-81F1-B46D-7D4A9E632D1F}"/>
                </a:ext>
              </a:extLst>
            </p:cNvPr>
            <p:cNvSpPr>
              <a:spLocks/>
            </p:cNvSpPr>
            <p:nvPr/>
          </p:nvSpPr>
          <p:spPr bwMode="gray">
            <a:xfrm rot="-5677511">
              <a:off x="4203594" y="1826078"/>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5">
              <a:extLst>
                <a:ext uri="{FF2B5EF4-FFF2-40B4-BE49-F238E27FC236}">
                  <a16:creationId xmlns:a16="http://schemas.microsoft.com/office/drawing/2014/main" id="{5F7A7420-DAC8-D7C5-F8FF-666EC4180EA1}"/>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 name="Rectangle 13">
            <a:extLst>
              <a:ext uri="{FF2B5EF4-FFF2-40B4-BE49-F238E27FC236}">
                <a16:creationId xmlns:a16="http://schemas.microsoft.com/office/drawing/2014/main" id="{562E7D45-4E89-DFD8-9ACE-A503C1A61772}"/>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a:extLst>
              <a:ext uri="{FF2B5EF4-FFF2-40B4-BE49-F238E27FC236}">
                <a16:creationId xmlns:a16="http://schemas.microsoft.com/office/drawing/2014/main" id="{E7790676-1A1C-C96B-0EAE-B849455D5F0D}"/>
              </a:ext>
            </a:extLst>
          </p:cNvPr>
          <p:cNvSpPr>
            <a:spLocks noGrp="1"/>
          </p:cNvSpPr>
          <p:nvPr>
            <p:ph type="dt" sz="half" idx="10"/>
          </p:nvPr>
        </p:nvSpPr>
        <p:spPr/>
        <p:txBody>
          <a:bodyPr/>
          <a:lstStyle>
            <a:lvl1pPr>
              <a:defRPr/>
            </a:lvl1pPr>
          </a:lstStyle>
          <a:p>
            <a:pPr>
              <a:defRPr/>
            </a:pPr>
            <a:fld id="{7E2AB7B3-426E-45A6-8E13-1C7053B2F004}" type="datetime1">
              <a:rPr lang="en-GB"/>
              <a:pPr>
                <a:defRPr/>
              </a:pPr>
              <a:t>12/06/2024</a:t>
            </a:fld>
            <a:endParaRPr lang="en-GB"/>
          </a:p>
        </p:txBody>
      </p:sp>
      <p:sp>
        <p:nvSpPr>
          <p:cNvPr id="16" name="Footer Placeholder 5">
            <a:extLst>
              <a:ext uri="{FF2B5EF4-FFF2-40B4-BE49-F238E27FC236}">
                <a16:creationId xmlns:a16="http://schemas.microsoft.com/office/drawing/2014/main" id="{D1C3701A-5428-1314-0F8F-FF74FC74D9DA}"/>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6">
            <a:extLst>
              <a:ext uri="{FF2B5EF4-FFF2-40B4-BE49-F238E27FC236}">
                <a16:creationId xmlns:a16="http://schemas.microsoft.com/office/drawing/2014/main" id="{4A9CE161-FDB9-2750-27A9-465E8C3C23AF}"/>
              </a:ext>
            </a:extLst>
          </p:cNvPr>
          <p:cNvSpPr>
            <a:spLocks noGrp="1"/>
          </p:cNvSpPr>
          <p:nvPr>
            <p:ph type="sldNum" sz="quarter" idx="12"/>
          </p:nvPr>
        </p:nvSpPr>
        <p:spPr/>
        <p:txBody>
          <a:bodyPr/>
          <a:lstStyle>
            <a:lvl1pPr>
              <a:defRPr/>
            </a:lvl1pPr>
          </a:lstStyle>
          <a:p>
            <a:pPr>
              <a:defRPr/>
            </a:pPr>
            <a:fld id="{EE4DA55B-62A2-480F-A289-92AB2E31411F}" type="slidenum">
              <a:rPr lang="en-GB"/>
              <a:pPr>
                <a:defRPr/>
              </a:pPr>
              <a:t>‹#›</a:t>
            </a:fld>
            <a:endParaRPr lang="en-GB"/>
          </a:p>
        </p:txBody>
      </p:sp>
    </p:spTree>
    <p:extLst>
      <p:ext uri="{BB962C8B-B14F-4D97-AF65-F5344CB8AC3E}">
        <p14:creationId xmlns:p14="http://schemas.microsoft.com/office/powerpoint/2010/main" val="185536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gi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jpe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4.sv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3.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4D764242-5442-D5D0-F9C8-1BE369536B48}"/>
              </a:ext>
            </a:extLst>
          </p:cNvPr>
          <p:cNvGrpSpPr>
            <a:grpSpLocks/>
          </p:cNvGrpSpPr>
          <p:nvPr/>
        </p:nvGrpSpPr>
        <p:grpSpPr bwMode="auto">
          <a:xfrm>
            <a:off x="-1588" y="0"/>
            <a:ext cx="12193588" cy="6861175"/>
            <a:chOff x="-1588" y="0"/>
            <a:chExt cx="12193588" cy="6861555"/>
          </a:xfrm>
        </p:grpSpPr>
        <p:sp>
          <p:nvSpPr>
            <p:cNvPr id="12" name="Rectangle 11">
              <a:extLst>
                <a:ext uri="{FF2B5EF4-FFF2-40B4-BE49-F238E27FC236}">
                  <a16:creationId xmlns:a16="http://schemas.microsoft.com/office/drawing/2014/main" id="{C43EAA6A-79A5-0505-02EE-701E45972FA0}"/>
                </a:ext>
              </a:extLst>
            </p:cNvPr>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CAF98998-7458-E691-1AD2-FF1AF547F721}"/>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942F5D6-165E-84CD-AB67-C3EBBB22E32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ACC2BE16-6DCC-B49C-CECD-E340715D45EA}"/>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5" name="Freeform 5">
              <a:extLst>
                <a:ext uri="{FF2B5EF4-FFF2-40B4-BE49-F238E27FC236}">
                  <a16:creationId xmlns:a16="http://schemas.microsoft.com/office/drawing/2014/main" id="{14402533-DF74-8B88-5CA7-95F76F1C31BF}"/>
                </a:ext>
              </a:extLst>
            </p:cNvPr>
            <p:cNvSpPr>
              <a:spLocks/>
            </p:cNvSpPr>
            <p:nvPr/>
          </p:nvSpPr>
          <p:spPr bwMode="gray">
            <a:xfrm rot="-589932">
              <a:off x="8490951" y="17975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6" name="Freeform 5">
              <a:extLst>
                <a:ext uri="{FF2B5EF4-FFF2-40B4-BE49-F238E27FC236}">
                  <a16:creationId xmlns:a16="http://schemas.microsoft.com/office/drawing/2014/main" id="{19457879-89BB-6E04-1F28-FB20B7FAFA7F}"/>
                </a:ext>
              </a:extLst>
            </p:cNvPr>
            <p:cNvSpPr>
              <a:spLocks/>
            </p:cNvSpPr>
            <p:nvPr/>
          </p:nvSpPr>
          <p:spPr bwMode="gray">
            <a:xfrm>
              <a:off x="459506" y="1866405"/>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7" name="Freeform 5">
              <a:extLst>
                <a:ext uri="{FF2B5EF4-FFF2-40B4-BE49-F238E27FC236}">
                  <a16:creationId xmlns:a16="http://schemas.microsoft.com/office/drawing/2014/main" id="{32FE51BF-9435-CA38-FC89-ECE69C7B4FDF}"/>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7" name="Title Placeholder 1">
            <a:extLst>
              <a:ext uri="{FF2B5EF4-FFF2-40B4-BE49-F238E27FC236}">
                <a16:creationId xmlns:a16="http://schemas.microsoft.com/office/drawing/2014/main" id="{5E946E54-6718-98DE-125C-8637BA783ED0}"/>
              </a:ext>
            </a:extLst>
          </p:cNvPr>
          <p:cNvSpPr>
            <a:spLocks noGrp="1" noChangeArrowheads="1"/>
          </p:cNvSpPr>
          <p:nvPr>
            <p:ph type="title"/>
          </p:nvPr>
        </p:nvSpPr>
        <p:spPr bwMode="gray">
          <a:xfrm>
            <a:off x="1155700" y="973138"/>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42CB19C-7D28-5174-7906-4C695363502F}"/>
              </a:ext>
            </a:extLst>
          </p:cNvPr>
          <p:cNvSpPr>
            <a:spLocks noGrp="1" noChangeArrowheads="1"/>
          </p:cNvSpPr>
          <p:nvPr>
            <p:ph type="body" idx="1"/>
          </p:nvPr>
        </p:nvSpPr>
        <p:spPr bwMode="auto">
          <a:xfrm>
            <a:off x="1155700" y="2603500"/>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5146E1-CCE6-8409-52D0-0ABE7EF79D22}"/>
              </a:ext>
            </a:extLst>
          </p:cNvPr>
          <p:cNvSpPr>
            <a:spLocks noGrp="1"/>
          </p:cNvSpPr>
          <p:nvPr>
            <p:ph type="dt" sz="half" idx="2"/>
          </p:nvPr>
        </p:nvSpPr>
        <p:spPr>
          <a:xfrm>
            <a:off x="10652125" y="6391275"/>
            <a:ext cx="990600" cy="304800"/>
          </a:xfrm>
          <a:prstGeom prst="rect">
            <a:avLst/>
          </a:prstGeom>
        </p:spPr>
        <p:txBody>
          <a:bodyPr vert="horz" lIns="91440" tIns="45720" rIns="91440" bIns="45720" rtlCol="0" anchor="ctr" anchorCtr="0"/>
          <a:lstStyle>
            <a:lvl1pPr algn="r" eaLnBrk="1" fontAlgn="auto" hangingPunct="1">
              <a:spcBef>
                <a:spcPts val="0"/>
              </a:spcBef>
              <a:spcAft>
                <a:spcPts val="0"/>
              </a:spcAft>
              <a:defRPr sz="1000" b="1" i="0">
                <a:solidFill>
                  <a:schemeClr val="accent1"/>
                </a:solidFill>
                <a:latin typeface="+mn-lt"/>
              </a:defRPr>
            </a:lvl1pPr>
          </a:lstStyle>
          <a:p>
            <a:pPr>
              <a:defRPr/>
            </a:pPr>
            <a:fld id="{B9C80AFF-975A-487F-8209-5D2D755C937F}" type="datetime1">
              <a:rPr lang="en-GB"/>
              <a:pPr>
                <a:defRPr/>
              </a:pPr>
              <a:t>12/06/2024</a:t>
            </a:fld>
            <a:endParaRPr lang="en-GB"/>
          </a:p>
        </p:txBody>
      </p:sp>
      <p:sp>
        <p:nvSpPr>
          <p:cNvPr id="5" name="Footer Placeholder 4">
            <a:extLst>
              <a:ext uri="{FF2B5EF4-FFF2-40B4-BE49-F238E27FC236}">
                <a16:creationId xmlns:a16="http://schemas.microsoft.com/office/drawing/2014/main" id="{49688436-5526-7E75-16B2-0C03C6D863A5}"/>
              </a:ext>
            </a:extLst>
          </p:cNvPr>
          <p:cNvSpPr>
            <a:spLocks noGrp="1"/>
          </p:cNvSpPr>
          <p:nvPr>
            <p:ph type="ftr" sz="quarter" idx="3"/>
          </p:nvPr>
        </p:nvSpPr>
        <p:spPr>
          <a:xfrm>
            <a:off x="557213" y="6391275"/>
            <a:ext cx="3868737" cy="311150"/>
          </a:xfrm>
          <a:prstGeom prst="rect">
            <a:avLst/>
          </a:prstGeom>
        </p:spPr>
        <p:txBody>
          <a:bodyPr vert="horz" lIns="91440" tIns="45720" rIns="91440" bIns="45720" rtlCol="0" anchor="ctr" anchorCtr="0"/>
          <a:lstStyle>
            <a:lvl1pPr algn="l" eaLnBrk="1" fontAlgn="auto" hangingPunct="1">
              <a:spcBef>
                <a:spcPts val="0"/>
              </a:spcBef>
              <a:spcAft>
                <a:spcPts val="0"/>
              </a:spcAft>
              <a:defRPr sz="1000" b="1" i="0">
                <a:solidFill>
                  <a:schemeClr val="accent1"/>
                </a:solidFill>
                <a:latin typeface="+mn-lt"/>
              </a:defRPr>
            </a:lvl1pPr>
          </a:lstStyle>
          <a:p>
            <a:pPr>
              <a:defRPr/>
            </a:pPr>
            <a:endParaRPr lang="en-GB"/>
          </a:p>
        </p:txBody>
      </p:sp>
      <p:sp>
        <p:nvSpPr>
          <p:cNvPr id="29" name="Rectangle 28">
            <a:extLst>
              <a:ext uri="{FF2B5EF4-FFF2-40B4-BE49-F238E27FC236}">
                <a16:creationId xmlns:a16="http://schemas.microsoft.com/office/drawing/2014/main" id="{73B1C1B3-0963-AA41-436F-16634A07B6B3}"/>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642A4170-F70D-450F-112D-27774AF22490}"/>
              </a:ext>
            </a:extLst>
          </p:cNvPr>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fontAlgn="auto" hangingPunct="1">
              <a:spcBef>
                <a:spcPts val="0"/>
              </a:spcBef>
              <a:spcAft>
                <a:spcPts val="0"/>
              </a:spcAft>
              <a:defRPr sz="2800" b="0" i="0">
                <a:solidFill>
                  <a:schemeClr val="bg1"/>
                </a:solidFill>
                <a:latin typeface="+mn-lt"/>
              </a:defRPr>
            </a:lvl1pPr>
          </a:lstStyle>
          <a:p>
            <a:pPr>
              <a:defRPr/>
            </a:pPr>
            <a:fld id="{050512C7-C97C-456D-AFEF-870A770C5BB5}" type="slidenum">
              <a:rPr lang="en-GB"/>
              <a:pPr>
                <a:defRPr/>
              </a:pPr>
              <a:t>‹#›</a:t>
            </a:fld>
            <a:endParaRPr lang="en-GB"/>
          </a:p>
        </p:txBody>
      </p:sp>
    </p:spTree>
    <p:extLst>
      <p:ext uri="{BB962C8B-B14F-4D97-AF65-F5344CB8AC3E}">
        <p14:creationId xmlns:p14="http://schemas.microsoft.com/office/powerpoint/2010/main" val="2268043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defTabSz="457200" rtl="0" eaLnBrk="0" fontAlgn="base" hangingPunct="0">
        <a:spcBef>
          <a:spcPct val="0"/>
        </a:spcBef>
        <a:spcAft>
          <a:spcPct val="0"/>
        </a:spcAft>
        <a:defRPr sz="3600" kern="1200">
          <a:solidFill>
            <a:schemeClr val="bg2"/>
          </a:solidFill>
          <a:latin typeface="+mj-lt"/>
          <a:ea typeface="+mj-ea"/>
          <a:cs typeface="+mj-cs"/>
        </a:defRPr>
      </a:lvl1pPr>
      <a:lvl2pPr algn="l" defTabSz="457200" rtl="0" eaLnBrk="0" fontAlgn="base" hangingPunct="0">
        <a:spcBef>
          <a:spcPct val="0"/>
        </a:spcBef>
        <a:spcAft>
          <a:spcPct val="0"/>
        </a:spcAft>
        <a:defRPr sz="3600">
          <a:solidFill>
            <a:schemeClr val="bg2"/>
          </a:solidFill>
          <a:latin typeface="Century Gothic" panose="020B0502020202020204" pitchFamily="34" charset="0"/>
        </a:defRPr>
      </a:lvl2pPr>
      <a:lvl3pPr algn="l" defTabSz="457200" rtl="0" eaLnBrk="0" fontAlgn="base" hangingPunct="0">
        <a:spcBef>
          <a:spcPct val="0"/>
        </a:spcBef>
        <a:spcAft>
          <a:spcPct val="0"/>
        </a:spcAft>
        <a:defRPr sz="3600">
          <a:solidFill>
            <a:schemeClr val="bg2"/>
          </a:solidFill>
          <a:latin typeface="Century Gothic" panose="020B0502020202020204" pitchFamily="34" charset="0"/>
        </a:defRPr>
      </a:lvl3pPr>
      <a:lvl4pPr algn="l" defTabSz="457200" rtl="0" eaLnBrk="0" fontAlgn="base" hangingPunct="0">
        <a:spcBef>
          <a:spcPct val="0"/>
        </a:spcBef>
        <a:spcAft>
          <a:spcPct val="0"/>
        </a:spcAft>
        <a:defRPr sz="3600">
          <a:solidFill>
            <a:schemeClr val="bg2"/>
          </a:solidFill>
          <a:latin typeface="Century Gothic" panose="020B0502020202020204" pitchFamily="34" charset="0"/>
        </a:defRPr>
      </a:lvl4pPr>
      <a:lvl5pPr algn="l" defTabSz="457200" rtl="0" eaLnBrk="0" fontAlgn="base" hangingPunct="0">
        <a:spcBef>
          <a:spcPct val="0"/>
        </a:spcBef>
        <a:spcAft>
          <a:spcPct val="0"/>
        </a:spcAft>
        <a:defRPr sz="3600">
          <a:solidFill>
            <a:schemeClr val="bg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609600" y="609600"/>
            <a:ext cx="1097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10"/>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11074400" y="76200"/>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eaLnBrk="0" fontAlgn="base" hangingPunct="0">
              <a:spcBef>
                <a:spcPct val="0"/>
              </a:spcBef>
              <a:spcAft>
                <a:spcPct val="0"/>
              </a:spcAft>
              <a:defRPr/>
            </a:pPr>
            <a:fld id="{E833F792-BF5D-9948-BCB2-7146925A9940}" type="slidenum">
              <a:rPr lang="en-US">
                <a:solidFill>
                  <a:srgbClr val="FFFFFF"/>
                </a:solidFill>
              </a:rPr>
              <a:pPr eaLnBrk="0" fontAlgn="base" hangingPunct="0">
                <a:spcBef>
                  <a:spcPct val="0"/>
                </a:spcBef>
                <a:spcAft>
                  <a:spcPct val="0"/>
                </a:spcAft>
                <a:defRPr/>
              </a:pPr>
              <a:t>‹#›</a:t>
            </a:fld>
            <a:endParaRPr lang="en-US" sz="1400" dirty="0">
              <a:solidFill>
                <a:srgbClr val="FFFFFF"/>
              </a:solidFill>
            </a:endParaRPr>
          </a:p>
        </p:txBody>
      </p:sp>
      <p:sp>
        <p:nvSpPr>
          <p:cNvPr id="1037" name="Rectangle 13"/>
          <p:cNvSpPr>
            <a:spLocks noGrp="1" noChangeArrowheads="1"/>
          </p:cNvSpPr>
          <p:nvPr>
            <p:ph type="ftr" sz="quarter" idx="3"/>
          </p:nvPr>
        </p:nvSpPr>
        <p:spPr bwMode="auto">
          <a:xfrm>
            <a:off x="101600" y="76200"/>
            <a:ext cx="599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solidFill>
                  <a:schemeClr val="bg1"/>
                </a:solidFill>
                <a:latin typeface="+mn-lt"/>
              </a:defRPr>
            </a:lvl1pPr>
          </a:lstStyle>
          <a:p>
            <a:pPr eaLnBrk="0" fontAlgn="base" hangingPunct="0">
              <a:spcBef>
                <a:spcPct val="0"/>
              </a:spcBef>
              <a:spcAft>
                <a:spcPct val="0"/>
              </a:spcAft>
              <a:defRPr/>
            </a:pPr>
            <a:r>
              <a:rPr lang="en-US" dirty="0">
                <a:solidFill>
                  <a:srgbClr val="FFFFFF"/>
                </a:solidFill>
              </a:rPr>
              <a:t>[Slideshow Title - edit in Headers &amp; Footers] </a:t>
            </a:r>
          </a:p>
          <a:p>
            <a:pPr eaLnBrk="0" fontAlgn="base" hangingPunct="0">
              <a:spcBef>
                <a:spcPct val="0"/>
              </a:spcBef>
              <a:spcAft>
                <a:spcPct val="0"/>
              </a:spcAft>
              <a:defRPr/>
            </a:pPr>
            <a:endParaRPr lang="en-US" dirty="0">
              <a:solidFill>
                <a:srgbClr val="FFFFFF"/>
              </a:solidFill>
            </a:endParaRPr>
          </a:p>
        </p:txBody>
      </p:sp>
      <p:sp>
        <p:nvSpPr>
          <p:cNvPr id="1038" name="Text Box 14"/>
          <p:cNvSpPr txBox="1">
            <a:spLocks noChangeArrowheads="1"/>
          </p:cNvSpPr>
          <p:nvPr/>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eaLnBrk="0" fontAlgn="base" hangingPunct="0">
              <a:spcBef>
                <a:spcPct val="0"/>
              </a:spcBef>
              <a:spcAft>
                <a:spcPct val="0"/>
              </a:spcAft>
              <a:defRPr/>
            </a:pPr>
            <a:r>
              <a:rPr lang="en-US" sz="1200" b="1" dirty="0">
                <a:solidFill>
                  <a:srgbClr val="FFFFFF"/>
                </a:solidFill>
              </a:rPr>
              <a:t>www.worcestershire.gov.uk</a:t>
            </a:r>
          </a:p>
        </p:txBody>
      </p:sp>
    </p:spTree>
    <p:extLst>
      <p:ext uri="{BB962C8B-B14F-4D97-AF65-F5344CB8AC3E}">
        <p14:creationId xmlns:p14="http://schemas.microsoft.com/office/powerpoint/2010/main" val="34246838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lvl1pPr algn="l" rtl="0" eaLnBrk="0" fontAlgn="base" hangingPunct="0">
        <a:spcBef>
          <a:spcPct val="0"/>
        </a:spcBef>
        <a:spcAft>
          <a:spcPct val="0"/>
        </a:spcAft>
        <a:defRPr sz="3600" b="1">
          <a:solidFill>
            <a:srgbClr val="981A31"/>
          </a:solidFill>
          <a:latin typeface="+mj-lt"/>
          <a:ea typeface="Geneva" charset="-128"/>
          <a:cs typeface="Geneva" charset="-128"/>
        </a:defRPr>
      </a:lvl1pPr>
      <a:lvl2pPr algn="l" rtl="0" eaLnBrk="0" fontAlgn="base" hangingPunct="0">
        <a:spcBef>
          <a:spcPct val="0"/>
        </a:spcBef>
        <a:spcAft>
          <a:spcPct val="0"/>
        </a:spcAft>
        <a:defRPr sz="3600" b="1">
          <a:solidFill>
            <a:srgbClr val="1DA5AD"/>
          </a:solidFill>
          <a:latin typeface="Arial" pitchFamily="1" charset="0"/>
          <a:ea typeface="Geneva" charset="-128"/>
          <a:cs typeface="Geneva" charset="-128"/>
        </a:defRPr>
      </a:lvl2pPr>
      <a:lvl3pPr algn="l" rtl="0" eaLnBrk="0" fontAlgn="base" hangingPunct="0">
        <a:spcBef>
          <a:spcPct val="0"/>
        </a:spcBef>
        <a:spcAft>
          <a:spcPct val="0"/>
        </a:spcAft>
        <a:defRPr sz="3600" b="1">
          <a:solidFill>
            <a:srgbClr val="1DA5AD"/>
          </a:solidFill>
          <a:latin typeface="Arial" pitchFamily="1" charset="0"/>
          <a:ea typeface="Geneva" charset="-128"/>
          <a:cs typeface="Geneva" charset="-128"/>
        </a:defRPr>
      </a:lvl3pPr>
      <a:lvl4pPr algn="l" rtl="0" eaLnBrk="0" fontAlgn="base" hangingPunct="0">
        <a:spcBef>
          <a:spcPct val="0"/>
        </a:spcBef>
        <a:spcAft>
          <a:spcPct val="0"/>
        </a:spcAft>
        <a:defRPr sz="3600" b="1">
          <a:solidFill>
            <a:srgbClr val="1DA5AD"/>
          </a:solidFill>
          <a:latin typeface="Arial" pitchFamily="1" charset="0"/>
          <a:ea typeface="Geneva" charset="-128"/>
          <a:cs typeface="Geneva" charset="-128"/>
        </a:defRPr>
      </a:lvl4pPr>
      <a:lvl5pPr algn="l" rtl="0" eaLnBrk="0" fontAlgn="base" hangingPunct="0">
        <a:spcBef>
          <a:spcPct val="0"/>
        </a:spcBef>
        <a:spcAft>
          <a:spcPct val="0"/>
        </a:spcAft>
        <a:defRPr sz="3600" b="1">
          <a:solidFill>
            <a:srgbClr val="1DA5AD"/>
          </a:solidFill>
          <a:latin typeface="Arial" pitchFamily="1" charset="0"/>
          <a:ea typeface="Geneva" charset="-128"/>
          <a:cs typeface="Geneva" charset="-128"/>
        </a:defRPr>
      </a:lvl5pPr>
      <a:lvl6pPr marL="457200" algn="l" rtl="0" fontAlgn="base">
        <a:spcBef>
          <a:spcPct val="0"/>
        </a:spcBef>
        <a:spcAft>
          <a:spcPct val="0"/>
        </a:spcAft>
        <a:defRPr sz="3600" b="1">
          <a:solidFill>
            <a:srgbClr val="1DA5AD"/>
          </a:solidFill>
          <a:latin typeface="Arial" pitchFamily="1" charset="0"/>
        </a:defRPr>
      </a:lvl6pPr>
      <a:lvl7pPr marL="914400" algn="l" rtl="0" fontAlgn="base">
        <a:spcBef>
          <a:spcPct val="0"/>
        </a:spcBef>
        <a:spcAft>
          <a:spcPct val="0"/>
        </a:spcAft>
        <a:defRPr sz="3600" b="1">
          <a:solidFill>
            <a:srgbClr val="1DA5AD"/>
          </a:solidFill>
          <a:latin typeface="Arial" pitchFamily="1" charset="0"/>
        </a:defRPr>
      </a:lvl7pPr>
      <a:lvl8pPr marL="1371600" algn="l" rtl="0" fontAlgn="base">
        <a:spcBef>
          <a:spcPct val="0"/>
        </a:spcBef>
        <a:spcAft>
          <a:spcPct val="0"/>
        </a:spcAft>
        <a:defRPr sz="3600" b="1">
          <a:solidFill>
            <a:srgbClr val="1DA5AD"/>
          </a:solidFill>
          <a:latin typeface="Arial" pitchFamily="1" charset="0"/>
        </a:defRPr>
      </a:lvl8pPr>
      <a:lvl9pPr marL="1828800" algn="l" rtl="0" fontAlgn="base">
        <a:spcBef>
          <a:spcPct val="0"/>
        </a:spcBef>
        <a:spcAft>
          <a:spcPct val="0"/>
        </a:spcAft>
        <a:defRPr sz="3600" b="1">
          <a:solidFill>
            <a:srgbClr val="1DA5AD"/>
          </a:solidFill>
          <a:latin typeface="Arial" pitchFamily="1" charset="0"/>
        </a:defRPr>
      </a:lvl9pPr>
    </p:titleStyle>
    <p:bodyStyle>
      <a:lvl1pPr marL="342900" indent="-342900" algn="l" rtl="0" eaLnBrk="0" fontAlgn="base" hangingPunct="0">
        <a:lnSpc>
          <a:spcPct val="90000"/>
        </a:lnSpc>
        <a:spcBef>
          <a:spcPct val="20000"/>
        </a:spcBef>
        <a:spcAft>
          <a:spcPct val="0"/>
        </a:spcAft>
        <a:buClr>
          <a:schemeClr val="bg2"/>
        </a:buClr>
        <a:buChar char="•"/>
        <a:defRPr sz="2800">
          <a:solidFill>
            <a:schemeClr val="tx1"/>
          </a:solidFill>
          <a:latin typeface="+mn-lt"/>
          <a:ea typeface="Geneva" charset="-128"/>
          <a:cs typeface="Geneva" charset="-128"/>
        </a:defRPr>
      </a:lvl1pPr>
      <a:lvl2pPr marL="742950" indent="-285750" algn="l" rtl="0" eaLnBrk="0" fontAlgn="base" hangingPunct="0">
        <a:lnSpc>
          <a:spcPct val="90000"/>
        </a:lnSpc>
        <a:spcBef>
          <a:spcPct val="20000"/>
        </a:spcBef>
        <a:spcAft>
          <a:spcPct val="0"/>
        </a:spcAft>
        <a:buClr>
          <a:schemeClr val="bg2"/>
        </a:buClr>
        <a:buFont typeface="Times" charset="0"/>
        <a:buChar char="•"/>
        <a:defRPr sz="2400">
          <a:solidFill>
            <a:schemeClr val="tx1"/>
          </a:solidFill>
          <a:latin typeface="+mn-lt"/>
          <a:ea typeface="Geneva" charset="-128"/>
        </a:defRPr>
      </a:lvl2pPr>
      <a:lvl3pPr marL="1143000" indent="-228600" algn="l" rtl="0" eaLnBrk="0" fontAlgn="base" hangingPunct="0">
        <a:lnSpc>
          <a:spcPct val="90000"/>
        </a:lnSpc>
        <a:spcBef>
          <a:spcPct val="20000"/>
        </a:spcBef>
        <a:spcAft>
          <a:spcPct val="0"/>
        </a:spcAft>
        <a:buClr>
          <a:schemeClr val="bg2"/>
        </a:buClr>
        <a:buChar char="•"/>
        <a:defRPr sz="2400">
          <a:solidFill>
            <a:schemeClr val="tx1"/>
          </a:solidFill>
          <a:latin typeface="+mn-lt"/>
          <a:ea typeface="Geneva" charset="-128"/>
        </a:defRPr>
      </a:lvl3pPr>
      <a:lvl4pPr marL="1600200" indent="-228600" algn="l" rtl="0" eaLnBrk="0" fontAlgn="base" hangingPunct="0">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4pPr>
      <a:lvl5pPr marL="2057400" indent="-228600" algn="l" rtl="0" eaLnBrk="0" fontAlgn="base" hangingPunct="0">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5pPr>
      <a:lvl6pPr marL="2514600" indent="-228600" algn="l" rtl="0" fontAlgn="base">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6pPr>
      <a:lvl7pPr marL="2971800" indent="-228600" algn="l" rtl="0" fontAlgn="base">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7pPr>
      <a:lvl8pPr marL="3429000" indent="-228600" algn="l" rtl="0" fontAlgn="base">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8pPr>
      <a:lvl9pPr marL="3886200" indent="-228600" algn="l" rtl="0" fontAlgn="base">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4D764242-5442-D5D0-F9C8-1BE369536B48}"/>
              </a:ext>
            </a:extLst>
          </p:cNvPr>
          <p:cNvGrpSpPr>
            <a:grpSpLocks/>
          </p:cNvGrpSpPr>
          <p:nvPr/>
        </p:nvGrpSpPr>
        <p:grpSpPr bwMode="auto">
          <a:xfrm>
            <a:off x="-1588" y="0"/>
            <a:ext cx="12193588" cy="6861175"/>
            <a:chOff x="-1588" y="0"/>
            <a:chExt cx="12193588" cy="6861555"/>
          </a:xfrm>
        </p:grpSpPr>
        <p:sp>
          <p:nvSpPr>
            <p:cNvPr id="12" name="Rectangle 11">
              <a:extLst>
                <a:ext uri="{FF2B5EF4-FFF2-40B4-BE49-F238E27FC236}">
                  <a16:creationId xmlns:a16="http://schemas.microsoft.com/office/drawing/2014/main" id="{C43EAA6A-79A5-0505-02EE-701E45972FA0}"/>
                </a:ext>
              </a:extLst>
            </p:cNvPr>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CAF98998-7458-E691-1AD2-FF1AF547F721}"/>
                </a:ext>
              </a:extLst>
            </p:cNvPr>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5942F5D6-165E-84CD-AB67-C3EBBB22E328}"/>
                </a:ext>
              </a:extLst>
            </p:cNvPr>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ACC2BE16-6DCC-B49C-CECD-E340715D45EA}"/>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45" name="Freeform 5">
              <a:extLst>
                <a:ext uri="{FF2B5EF4-FFF2-40B4-BE49-F238E27FC236}">
                  <a16:creationId xmlns:a16="http://schemas.microsoft.com/office/drawing/2014/main" id="{14402533-DF74-8B88-5CA7-95F76F1C31BF}"/>
                </a:ext>
              </a:extLst>
            </p:cNvPr>
            <p:cNvSpPr>
              <a:spLocks/>
            </p:cNvSpPr>
            <p:nvPr/>
          </p:nvSpPr>
          <p:spPr bwMode="gray">
            <a:xfrm rot="-589932">
              <a:off x="8490951" y="1797517"/>
              <a:ext cx="3299407" cy="440924"/>
            </a:xfrm>
            <a:custGeom>
              <a:avLst/>
              <a:gdLst>
                <a:gd name="T0" fmla="*/ 9253187 w 10000"/>
                <a:gd name="T1" fmla="*/ 17583959 h 5291"/>
                <a:gd name="T2" fmla="*/ 1084036337 w 10000"/>
                <a:gd name="T3" fmla="*/ 36744278 h 5291"/>
                <a:gd name="T4" fmla="*/ 1088608655 w 10000"/>
                <a:gd name="T5" fmla="*/ 0 h 5291"/>
                <a:gd name="T6" fmla="*/ 1088608655 w 10000"/>
                <a:gd name="T7" fmla="*/ 0 h 5291"/>
                <a:gd name="T8" fmla="*/ 1052358070 w 10000"/>
                <a:gd name="T9" fmla="*/ 1416690 h 5291"/>
                <a:gd name="T10" fmla="*/ 1016107156 w 10000"/>
                <a:gd name="T11" fmla="*/ 2777880 h 5291"/>
                <a:gd name="T12" fmla="*/ 979856571 w 10000"/>
                <a:gd name="T13" fmla="*/ 4097318 h 5291"/>
                <a:gd name="T14" fmla="*/ 943497106 w 10000"/>
                <a:gd name="T15" fmla="*/ 5229337 h 5291"/>
                <a:gd name="T16" fmla="*/ 907137641 w 10000"/>
                <a:gd name="T17" fmla="*/ 6368273 h 5291"/>
                <a:gd name="T18" fmla="*/ 870778176 w 10000"/>
                <a:gd name="T19" fmla="*/ 7437707 h 5291"/>
                <a:gd name="T20" fmla="*/ 834853902 w 10000"/>
                <a:gd name="T21" fmla="*/ 8347472 h 5291"/>
                <a:gd name="T22" fmla="*/ 798276676 w 10000"/>
                <a:gd name="T23" fmla="*/ 9201736 h 5291"/>
                <a:gd name="T24" fmla="*/ 762026092 w 10000"/>
                <a:gd name="T25" fmla="*/ 10000333 h 5291"/>
                <a:gd name="T26" fmla="*/ 726428460 w 10000"/>
                <a:gd name="T27" fmla="*/ 10680928 h 5291"/>
                <a:gd name="T28" fmla="*/ 690177875 w 10000"/>
                <a:gd name="T29" fmla="*/ 11361522 h 5291"/>
                <a:gd name="T30" fmla="*/ 654580243 w 10000"/>
                <a:gd name="T31" fmla="*/ 11937865 h 5291"/>
                <a:gd name="T32" fmla="*/ 618982941 w 10000"/>
                <a:gd name="T33" fmla="*/ 12389289 h 5291"/>
                <a:gd name="T34" fmla="*/ 583385309 w 10000"/>
                <a:gd name="T35" fmla="*/ 12847630 h 5291"/>
                <a:gd name="T36" fmla="*/ 548223198 w 10000"/>
                <a:gd name="T37" fmla="*/ 13236553 h 5291"/>
                <a:gd name="T38" fmla="*/ 513496610 w 10000"/>
                <a:gd name="T39" fmla="*/ 13528225 h 5291"/>
                <a:gd name="T40" fmla="*/ 478552260 w 10000"/>
                <a:gd name="T41" fmla="*/ 13750479 h 5291"/>
                <a:gd name="T42" fmla="*/ 444043432 w 10000"/>
                <a:gd name="T43" fmla="*/ 13979649 h 5291"/>
                <a:gd name="T44" fmla="*/ 409970126 w 10000"/>
                <a:gd name="T45" fmla="*/ 14090734 h 5291"/>
                <a:gd name="T46" fmla="*/ 376005371 w 10000"/>
                <a:gd name="T47" fmla="*/ 14208820 h 5291"/>
                <a:gd name="T48" fmla="*/ 342367587 w 10000"/>
                <a:gd name="T49" fmla="*/ 14257404 h 5291"/>
                <a:gd name="T50" fmla="*/ 309056114 w 10000"/>
                <a:gd name="T51" fmla="*/ 14208820 h 5291"/>
                <a:gd name="T52" fmla="*/ 276180162 w 10000"/>
                <a:gd name="T53" fmla="*/ 14208820 h 5291"/>
                <a:gd name="T54" fmla="*/ 243630522 w 10000"/>
                <a:gd name="T55" fmla="*/ 14090734 h 5291"/>
                <a:gd name="T56" fmla="*/ 211516734 w 10000"/>
                <a:gd name="T57" fmla="*/ 13917148 h 5291"/>
                <a:gd name="T58" fmla="*/ 179947018 w 10000"/>
                <a:gd name="T59" fmla="*/ 13750479 h 5291"/>
                <a:gd name="T60" fmla="*/ 148921704 w 10000"/>
                <a:gd name="T61" fmla="*/ 13576809 h 5291"/>
                <a:gd name="T62" fmla="*/ 118114151 w 10000"/>
                <a:gd name="T63" fmla="*/ 13299055 h 5291"/>
                <a:gd name="T64" fmla="*/ 87741790 w 10000"/>
                <a:gd name="T65" fmla="*/ 13007383 h 5291"/>
                <a:gd name="T66" fmla="*/ 58022712 w 10000"/>
                <a:gd name="T67" fmla="*/ 12729628 h 5291"/>
                <a:gd name="T68" fmla="*/ 0 w 10000"/>
                <a:gd name="T69" fmla="*/ 11986533 h 5291"/>
                <a:gd name="T70" fmla="*/ 9253187 w 10000"/>
                <a:gd name="T71" fmla="*/ 17583959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6" name="Freeform 5">
              <a:extLst>
                <a:ext uri="{FF2B5EF4-FFF2-40B4-BE49-F238E27FC236}">
                  <a16:creationId xmlns:a16="http://schemas.microsoft.com/office/drawing/2014/main" id="{19457879-89BB-6E04-1F28-FB20B7FAFA7F}"/>
                </a:ext>
              </a:extLst>
            </p:cNvPr>
            <p:cNvSpPr>
              <a:spLocks/>
            </p:cNvSpPr>
            <p:nvPr/>
          </p:nvSpPr>
          <p:spPr bwMode="gray">
            <a:xfrm>
              <a:off x="459506" y="1866405"/>
              <a:ext cx="11277600" cy="4533900"/>
            </a:xfrm>
            <a:custGeom>
              <a:avLst/>
              <a:gdLst>
                <a:gd name="T0" fmla="*/ 0 w 7104"/>
                <a:gd name="T1" fmla="*/ 0 h 2856"/>
                <a:gd name="T2" fmla="*/ 0 w 7104"/>
                <a:gd name="T3" fmla="*/ 2147483646 h 2856"/>
                <a:gd name="T4" fmla="*/ 2147483646 w 7104"/>
                <a:gd name="T5" fmla="*/ 2147483646 h 2856"/>
                <a:gd name="T6" fmla="*/ 2147483646 w 7104"/>
                <a:gd name="T7" fmla="*/ 2520950 h 2856"/>
                <a:gd name="T8" fmla="*/ 2147483646 w 7104"/>
                <a:gd name="T9" fmla="*/ 2520950 h 2856"/>
                <a:gd name="T10" fmla="*/ 2147483646 w 7104"/>
                <a:gd name="T11" fmla="*/ 65524063 h 2856"/>
                <a:gd name="T12" fmla="*/ 2147483646 w 7104"/>
                <a:gd name="T13" fmla="*/ 126007813 h 2856"/>
                <a:gd name="T14" fmla="*/ 2147483646 w 7104"/>
                <a:gd name="T15" fmla="*/ 183972200 h 2856"/>
                <a:gd name="T16" fmla="*/ 2147483646 w 7104"/>
                <a:gd name="T17" fmla="*/ 234375325 h 2856"/>
                <a:gd name="T18" fmla="*/ 2147483646 w 7104"/>
                <a:gd name="T19" fmla="*/ 284778450 h 2856"/>
                <a:gd name="T20" fmla="*/ 2147483646 w 7104"/>
                <a:gd name="T21" fmla="*/ 332660625 h 2856"/>
                <a:gd name="T22" fmla="*/ 2147483646 w 7104"/>
                <a:gd name="T23" fmla="*/ 372983125 h 2856"/>
                <a:gd name="T24" fmla="*/ 2147483646 w 7104"/>
                <a:gd name="T25" fmla="*/ 410786263 h 2856"/>
                <a:gd name="T26" fmla="*/ 2147483646 w 7104"/>
                <a:gd name="T27" fmla="*/ 446068450 h 2856"/>
                <a:gd name="T28" fmla="*/ 2147483646 w 7104"/>
                <a:gd name="T29" fmla="*/ 476310325 h 2856"/>
                <a:gd name="T30" fmla="*/ 2147483646 w 7104"/>
                <a:gd name="T31" fmla="*/ 506552200 h 2856"/>
                <a:gd name="T32" fmla="*/ 2147483646 w 7104"/>
                <a:gd name="T33" fmla="*/ 531753763 h 2856"/>
                <a:gd name="T34" fmla="*/ 2147483646 w 7104"/>
                <a:gd name="T35" fmla="*/ 551915013 h 2856"/>
                <a:gd name="T36" fmla="*/ 2147483646 w 7104"/>
                <a:gd name="T37" fmla="*/ 572076263 h 2856"/>
                <a:gd name="T38" fmla="*/ 2147483646 w 7104"/>
                <a:gd name="T39" fmla="*/ 589716563 h 2856"/>
                <a:gd name="T40" fmla="*/ 2147483646 w 7104"/>
                <a:gd name="T41" fmla="*/ 602318138 h 2856"/>
                <a:gd name="T42" fmla="*/ 2147483646 w 7104"/>
                <a:gd name="T43" fmla="*/ 612398763 h 2856"/>
                <a:gd name="T44" fmla="*/ 2147483646 w 7104"/>
                <a:gd name="T45" fmla="*/ 622479388 h 2856"/>
                <a:gd name="T46" fmla="*/ 2147483646 w 7104"/>
                <a:gd name="T47" fmla="*/ 627519700 h 2856"/>
                <a:gd name="T48" fmla="*/ 2147483646 w 7104"/>
                <a:gd name="T49" fmla="*/ 632560013 h 2856"/>
                <a:gd name="T50" fmla="*/ 2147483646 w 7104"/>
                <a:gd name="T51" fmla="*/ 635079375 h 2856"/>
                <a:gd name="T52" fmla="*/ 2147483646 w 7104"/>
                <a:gd name="T53" fmla="*/ 632560013 h 2856"/>
                <a:gd name="T54" fmla="*/ 2147483646 w 7104"/>
                <a:gd name="T55" fmla="*/ 632560013 h 2856"/>
                <a:gd name="T56" fmla="*/ 2147483646 w 7104"/>
                <a:gd name="T57" fmla="*/ 627519700 h 2856"/>
                <a:gd name="T58" fmla="*/ 2147483646 w 7104"/>
                <a:gd name="T59" fmla="*/ 619958438 h 2856"/>
                <a:gd name="T60" fmla="*/ 2147483646 w 7104"/>
                <a:gd name="T61" fmla="*/ 612398763 h 2856"/>
                <a:gd name="T62" fmla="*/ 2147483646 w 7104"/>
                <a:gd name="T63" fmla="*/ 604837500 h 2856"/>
                <a:gd name="T64" fmla="*/ 2147483646 w 7104"/>
                <a:gd name="T65" fmla="*/ 592237513 h 2856"/>
                <a:gd name="T66" fmla="*/ 2147483646 w 7104"/>
                <a:gd name="T67" fmla="*/ 579635938 h 2856"/>
                <a:gd name="T68" fmla="*/ 2147483646 w 7104"/>
                <a:gd name="T69" fmla="*/ 567035950 h 2856"/>
                <a:gd name="T70" fmla="*/ 2147483646 w 7104"/>
                <a:gd name="T71" fmla="*/ 534273125 h 2856"/>
                <a:gd name="T72" fmla="*/ 2147483646 w 7104"/>
                <a:gd name="T73" fmla="*/ 498990938 h 2856"/>
                <a:gd name="T74" fmla="*/ 2147483646 w 7104"/>
                <a:gd name="T75" fmla="*/ 461189388 h 2856"/>
                <a:gd name="T76" fmla="*/ 2147483646 w 7104"/>
                <a:gd name="T77" fmla="*/ 420866888 h 2856"/>
                <a:gd name="T78" fmla="*/ 2147483646 w 7104"/>
                <a:gd name="T79" fmla="*/ 378023438 h 2856"/>
                <a:gd name="T80" fmla="*/ 2147483646 w 7104"/>
                <a:gd name="T81" fmla="*/ 332660625 h 2856"/>
                <a:gd name="T82" fmla="*/ 2147483646 w 7104"/>
                <a:gd name="T83" fmla="*/ 287297813 h 2856"/>
                <a:gd name="T84" fmla="*/ 1978323450 w 7104"/>
                <a:gd name="T85" fmla="*/ 241935000 h 2856"/>
                <a:gd name="T86" fmla="*/ 1580138763 w 7104"/>
                <a:gd name="T87" fmla="*/ 199093138 h 2856"/>
                <a:gd name="T88" fmla="*/ 1227316888 w 7104"/>
                <a:gd name="T89" fmla="*/ 158770638 h 2856"/>
                <a:gd name="T90" fmla="*/ 909777200 w 7104"/>
                <a:gd name="T91" fmla="*/ 120967500 h 2856"/>
                <a:gd name="T92" fmla="*/ 640119688 w 7104"/>
                <a:gd name="T93" fmla="*/ 88206263 h 2856"/>
                <a:gd name="T94" fmla="*/ 415826575 w 7104"/>
                <a:gd name="T95" fmla="*/ 57964388 h 2856"/>
                <a:gd name="T96" fmla="*/ 105846563 w 7104"/>
                <a:gd name="T97" fmla="*/ 15120938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7" name="Freeform 5">
              <a:extLst>
                <a:ext uri="{FF2B5EF4-FFF2-40B4-BE49-F238E27FC236}">
                  <a16:creationId xmlns:a16="http://schemas.microsoft.com/office/drawing/2014/main" id="{32FE51BF-9435-CA38-FC89-ECE69C7B4FDF}"/>
                </a:ext>
              </a:extLst>
            </p:cNvPr>
            <p:cNvSpPr>
              <a:spLocks noEditPoints="1"/>
            </p:cNvSpPr>
            <p:nvPr/>
          </p:nvSpPr>
          <p:spPr bwMode="gray">
            <a:xfrm>
              <a:off x="0" y="1587"/>
              <a:ext cx="12192000" cy="6856413"/>
            </a:xfrm>
            <a:custGeom>
              <a:avLst/>
              <a:gdLst>
                <a:gd name="T0" fmla="*/ 0 w 15356"/>
                <a:gd name="T1" fmla="*/ 0 h 8638"/>
                <a:gd name="T2" fmla="*/ 0 w 15356"/>
                <a:gd name="T3" fmla="*/ 2147483646 h 8638"/>
                <a:gd name="T4" fmla="*/ 2147483646 w 15356"/>
                <a:gd name="T5" fmla="*/ 2147483646 h 8638"/>
                <a:gd name="T6" fmla="*/ 2147483646 w 15356"/>
                <a:gd name="T7" fmla="*/ 0 h 8638"/>
                <a:gd name="T8" fmla="*/ 0 w 15356"/>
                <a:gd name="T9" fmla="*/ 0 h 8638"/>
                <a:gd name="T10" fmla="*/ 2147483646 w 15356"/>
                <a:gd name="T11" fmla="*/ 2147483646 h 8638"/>
                <a:gd name="T12" fmla="*/ 378220357 w 15356"/>
                <a:gd name="T13" fmla="*/ 2147483646 h 8638"/>
                <a:gd name="T14" fmla="*/ 378220357 w 15356"/>
                <a:gd name="T15" fmla="*/ 372983152 h 8638"/>
                <a:gd name="T16" fmla="*/ 2147483646 w 15356"/>
                <a:gd name="T17" fmla="*/ 372983152 h 8638"/>
                <a:gd name="T18" fmla="*/ 2147483646 w 15356"/>
                <a:gd name="T19" fmla="*/ 2147483646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7" name="Title Placeholder 1">
            <a:extLst>
              <a:ext uri="{FF2B5EF4-FFF2-40B4-BE49-F238E27FC236}">
                <a16:creationId xmlns:a16="http://schemas.microsoft.com/office/drawing/2014/main" id="{5E946E54-6718-98DE-125C-8637BA783ED0}"/>
              </a:ext>
            </a:extLst>
          </p:cNvPr>
          <p:cNvSpPr>
            <a:spLocks noGrp="1" noChangeArrowheads="1"/>
          </p:cNvSpPr>
          <p:nvPr>
            <p:ph type="title"/>
          </p:nvPr>
        </p:nvSpPr>
        <p:spPr bwMode="gray">
          <a:xfrm>
            <a:off x="1155700" y="973138"/>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42CB19C-7D28-5174-7906-4C695363502F}"/>
              </a:ext>
            </a:extLst>
          </p:cNvPr>
          <p:cNvSpPr>
            <a:spLocks noGrp="1" noChangeArrowheads="1"/>
          </p:cNvSpPr>
          <p:nvPr>
            <p:ph type="body" idx="1"/>
          </p:nvPr>
        </p:nvSpPr>
        <p:spPr bwMode="auto">
          <a:xfrm>
            <a:off x="1155700" y="2603500"/>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35146E1-CCE6-8409-52D0-0ABE7EF79D22}"/>
              </a:ext>
            </a:extLst>
          </p:cNvPr>
          <p:cNvSpPr>
            <a:spLocks noGrp="1"/>
          </p:cNvSpPr>
          <p:nvPr>
            <p:ph type="dt" sz="half" idx="2"/>
          </p:nvPr>
        </p:nvSpPr>
        <p:spPr>
          <a:xfrm>
            <a:off x="10652125" y="6391275"/>
            <a:ext cx="990600" cy="304800"/>
          </a:xfrm>
          <a:prstGeom prst="rect">
            <a:avLst/>
          </a:prstGeom>
        </p:spPr>
        <p:txBody>
          <a:bodyPr vert="horz" lIns="91440" tIns="45720" rIns="91440" bIns="45720" rtlCol="0" anchor="ctr" anchorCtr="0"/>
          <a:lstStyle>
            <a:lvl1pPr algn="r" eaLnBrk="1" fontAlgn="auto" hangingPunct="1">
              <a:spcBef>
                <a:spcPts val="0"/>
              </a:spcBef>
              <a:spcAft>
                <a:spcPts val="0"/>
              </a:spcAft>
              <a:defRPr sz="1000" b="1" i="0">
                <a:solidFill>
                  <a:schemeClr val="accent1"/>
                </a:solidFill>
                <a:latin typeface="+mn-lt"/>
              </a:defRPr>
            </a:lvl1pPr>
          </a:lstStyle>
          <a:p>
            <a:pPr>
              <a:defRPr/>
            </a:pPr>
            <a:fld id="{B9C80AFF-975A-487F-8209-5D2D755C937F}" type="datetime1">
              <a:rPr lang="en-GB"/>
              <a:pPr>
                <a:defRPr/>
              </a:pPr>
              <a:t>12/06/2024</a:t>
            </a:fld>
            <a:endParaRPr lang="en-GB"/>
          </a:p>
        </p:txBody>
      </p:sp>
      <p:sp>
        <p:nvSpPr>
          <p:cNvPr id="5" name="Footer Placeholder 4">
            <a:extLst>
              <a:ext uri="{FF2B5EF4-FFF2-40B4-BE49-F238E27FC236}">
                <a16:creationId xmlns:a16="http://schemas.microsoft.com/office/drawing/2014/main" id="{49688436-5526-7E75-16B2-0C03C6D863A5}"/>
              </a:ext>
            </a:extLst>
          </p:cNvPr>
          <p:cNvSpPr>
            <a:spLocks noGrp="1"/>
          </p:cNvSpPr>
          <p:nvPr>
            <p:ph type="ftr" sz="quarter" idx="3"/>
          </p:nvPr>
        </p:nvSpPr>
        <p:spPr>
          <a:xfrm>
            <a:off x="557213" y="6391275"/>
            <a:ext cx="3868737" cy="311150"/>
          </a:xfrm>
          <a:prstGeom prst="rect">
            <a:avLst/>
          </a:prstGeom>
        </p:spPr>
        <p:txBody>
          <a:bodyPr vert="horz" lIns="91440" tIns="45720" rIns="91440" bIns="45720" rtlCol="0" anchor="ctr" anchorCtr="0"/>
          <a:lstStyle>
            <a:lvl1pPr algn="l" eaLnBrk="1" fontAlgn="auto" hangingPunct="1">
              <a:spcBef>
                <a:spcPts val="0"/>
              </a:spcBef>
              <a:spcAft>
                <a:spcPts val="0"/>
              </a:spcAft>
              <a:defRPr sz="1000" b="1" i="0">
                <a:solidFill>
                  <a:schemeClr val="accent1"/>
                </a:solidFill>
                <a:latin typeface="+mn-lt"/>
              </a:defRPr>
            </a:lvl1pPr>
          </a:lstStyle>
          <a:p>
            <a:pPr>
              <a:defRPr/>
            </a:pPr>
            <a:endParaRPr lang="en-GB"/>
          </a:p>
        </p:txBody>
      </p:sp>
      <p:sp>
        <p:nvSpPr>
          <p:cNvPr id="29" name="Rectangle 28">
            <a:extLst>
              <a:ext uri="{FF2B5EF4-FFF2-40B4-BE49-F238E27FC236}">
                <a16:creationId xmlns:a16="http://schemas.microsoft.com/office/drawing/2014/main" id="{73B1C1B3-0963-AA41-436F-16634A07B6B3}"/>
              </a:ext>
            </a:extLst>
          </p:cNvPr>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FF2B5EF4-FFF2-40B4-BE49-F238E27FC236}">
                <a16:creationId xmlns:a16="http://schemas.microsoft.com/office/drawing/2014/main" id="{642A4170-F70D-450F-112D-27774AF22490}"/>
              </a:ext>
            </a:extLst>
          </p:cNvPr>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fontAlgn="auto" hangingPunct="1">
              <a:spcBef>
                <a:spcPts val="0"/>
              </a:spcBef>
              <a:spcAft>
                <a:spcPts val="0"/>
              </a:spcAft>
              <a:defRPr sz="2800" b="0" i="0">
                <a:solidFill>
                  <a:schemeClr val="bg1"/>
                </a:solidFill>
                <a:latin typeface="+mn-lt"/>
              </a:defRPr>
            </a:lvl1pPr>
          </a:lstStyle>
          <a:p>
            <a:pPr>
              <a:defRPr/>
            </a:pPr>
            <a:fld id="{050512C7-C97C-456D-AFEF-870A770C5BB5}" type="slidenum">
              <a:rPr lang="en-GB"/>
              <a:pPr>
                <a:defRPr/>
              </a:pPr>
              <a:t>‹#›</a:t>
            </a:fld>
            <a:endParaRPr lang="en-GB"/>
          </a:p>
        </p:txBody>
      </p:sp>
    </p:spTree>
    <p:extLst>
      <p:ext uri="{BB962C8B-B14F-4D97-AF65-F5344CB8AC3E}">
        <p14:creationId xmlns:p14="http://schemas.microsoft.com/office/powerpoint/2010/main" val="38087507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dt="0"/>
  <p:txStyles>
    <p:titleStyle>
      <a:lvl1pPr algn="l" defTabSz="457200" rtl="0" eaLnBrk="0" fontAlgn="base" hangingPunct="0">
        <a:spcBef>
          <a:spcPct val="0"/>
        </a:spcBef>
        <a:spcAft>
          <a:spcPct val="0"/>
        </a:spcAft>
        <a:defRPr sz="3600" kern="1200">
          <a:solidFill>
            <a:schemeClr val="bg2"/>
          </a:solidFill>
          <a:latin typeface="+mj-lt"/>
          <a:ea typeface="+mj-ea"/>
          <a:cs typeface="+mj-cs"/>
        </a:defRPr>
      </a:lvl1pPr>
      <a:lvl2pPr algn="l" defTabSz="457200" rtl="0" eaLnBrk="0" fontAlgn="base" hangingPunct="0">
        <a:spcBef>
          <a:spcPct val="0"/>
        </a:spcBef>
        <a:spcAft>
          <a:spcPct val="0"/>
        </a:spcAft>
        <a:defRPr sz="3600">
          <a:solidFill>
            <a:schemeClr val="bg2"/>
          </a:solidFill>
          <a:latin typeface="Century Gothic" panose="020B0502020202020204" pitchFamily="34" charset="0"/>
        </a:defRPr>
      </a:lvl2pPr>
      <a:lvl3pPr algn="l" defTabSz="457200" rtl="0" eaLnBrk="0" fontAlgn="base" hangingPunct="0">
        <a:spcBef>
          <a:spcPct val="0"/>
        </a:spcBef>
        <a:spcAft>
          <a:spcPct val="0"/>
        </a:spcAft>
        <a:defRPr sz="3600">
          <a:solidFill>
            <a:schemeClr val="bg2"/>
          </a:solidFill>
          <a:latin typeface="Century Gothic" panose="020B0502020202020204" pitchFamily="34" charset="0"/>
        </a:defRPr>
      </a:lvl3pPr>
      <a:lvl4pPr algn="l" defTabSz="457200" rtl="0" eaLnBrk="0" fontAlgn="base" hangingPunct="0">
        <a:spcBef>
          <a:spcPct val="0"/>
        </a:spcBef>
        <a:spcAft>
          <a:spcPct val="0"/>
        </a:spcAft>
        <a:defRPr sz="3600">
          <a:solidFill>
            <a:schemeClr val="bg2"/>
          </a:solidFill>
          <a:latin typeface="Century Gothic" panose="020B0502020202020204" pitchFamily="34" charset="0"/>
        </a:defRPr>
      </a:lvl4pPr>
      <a:lvl5pPr algn="l" defTabSz="457200" rtl="0" eaLnBrk="0" fontAlgn="base" hangingPunct="0">
        <a:spcBef>
          <a:spcPct val="0"/>
        </a:spcBef>
        <a:spcAft>
          <a:spcPct val="0"/>
        </a:spcAft>
        <a:defRPr sz="3600">
          <a:solidFill>
            <a:schemeClr val="bg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241D5-A94C-4344-A799-F7E6F44603DA}"/>
              </a:ext>
            </a:extLst>
          </p:cNvPr>
          <p:cNvSpPr>
            <a:spLocks noGrp="1"/>
          </p:cNvSpPr>
          <p:nvPr>
            <p:ph type="title"/>
          </p:nvPr>
        </p:nvSpPr>
        <p:spPr>
          <a:xfrm>
            <a:off x="515937" y="512763"/>
            <a:ext cx="11160125" cy="900000"/>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F67300EE-DFB8-4031-8068-FFBB93049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pic>
        <p:nvPicPr>
          <p:cNvPr id="8" name="Graphic 7">
            <a:extLst>
              <a:ext uri="{FF2B5EF4-FFF2-40B4-BE49-F238E27FC236}">
                <a16:creationId xmlns:a16="http://schemas.microsoft.com/office/drawing/2014/main" id="{E731E403-8534-4B19-B3EA-1886B4A30F73}"/>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266019" y="6176963"/>
            <a:ext cx="1204553" cy="419139"/>
          </a:xfrm>
          <a:prstGeom prst="rect">
            <a:avLst/>
          </a:prstGeom>
        </p:spPr>
      </p:pic>
      <p:sp>
        <p:nvSpPr>
          <p:cNvPr id="9" name="Slide Number Placeholder 8">
            <a:extLst>
              <a:ext uri="{FF2B5EF4-FFF2-40B4-BE49-F238E27FC236}">
                <a16:creationId xmlns:a16="http://schemas.microsoft.com/office/drawing/2014/main" id="{253586FE-A3E6-4413-9904-6C4CB7B006C1}"/>
              </a:ext>
            </a:extLst>
          </p:cNvPr>
          <p:cNvSpPr>
            <a:spLocks noGrp="1"/>
          </p:cNvSpPr>
          <p:nvPr>
            <p:ph type="sldNum" sz="quarter" idx="4"/>
          </p:nvPr>
        </p:nvSpPr>
        <p:spPr>
          <a:xfrm>
            <a:off x="11676062" y="6356350"/>
            <a:ext cx="5159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DD7F2D9-DBB5-4037-B130-FAC58C002A75}" type="slidenum">
              <a:rPr lang="ru-RU" smtClean="0"/>
              <a:pPr/>
              <a:t>‹#›</a:t>
            </a:fld>
            <a:endParaRPr lang="ru-RU"/>
          </a:p>
        </p:txBody>
      </p:sp>
    </p:spTree>
    <p:extLst>
      <p:ext uri="{BB962C8B-B14F-4D97-AF65-F5344CB8AC3E}">
        <p14:creationId xmlns:p14="http://schemas.microsoft.com/office/powerpoint/2010/main" val="26978308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Lst>
  <p:txStyles>
    <p:titleStyle>
      <a:lvl1pPr algn="l" defTabSz="9144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p15:clr>
            <a:srgbClr val="F26B43"/>
          </p15:clr>
        </p15:guide>
        <p15:guide id="2" pos="3840">
          <p15:clr>
            <a:srgbClr val="F26B43"/>
          </p15:clr>
        </p15:guide>
        <p15:guide id="3" pos="325">
          <p15:clr>
            <a:srgbClr val="F26B43"/>
          </p15:clr>
        </p15:guide>
        <p15:guide id="4" pos="7355">
          <p15:clr>
            <a:srgbClr val="F26B43"/>
          </p15:clr>
        </p15:guide>
        <p15:guide id="5" orient="horz" pos="32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hyperlink" Target="https://www.rawpixel.com/search/theory"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1B89297-1F31-EF0F-F869-D83925B3230E}"/>
              </a:ext>
            </a:extLst>
          </p:cNvPr>
          <p:cNvSpPr>
            <a:spLocks noGrp="1" noChangeArrowheads="1"/>
          </p:cNvSpPr>
          <p:nvPr>
            <p:ph type="ctrTitle"/>
          </p:nvPr>
        </p:nvSpPr>
        <p:spPr>
          <a:xfrm>
            <a:off x="856762" y="1116621"/>
            <a:ext cx="10054492" cy="3376248"/>
          </a:xfrm>
        </p:spPr>
        <p:txBody>
          <a:bodyPr/>
          <a:lstStyle/>
          <a:p>
            <a:pPr algn="ctr" eaLnBrk="1" hangingPunct="1"/>
            <a:r>
              <a:rPr lang="en-GB" sz="5400" b="1" dirty="0"/>
              <a:t>Promoting Independent Living Service </a:t>
            </a:r>
            <a:br>
              <a:rPr lang="en-GB" sz="5400" b="1" dirty="0"/>
            </a:br>
            <a:br>
              <a:rPr lang="en-GB" sz="5400" b="1" dirty="0"/>
            </a:br>
            <a:r>
              <a:rPr lang="en-GB" sz="5400" dirty="0"/>
              <a:t>Market Engagement Event</a:t>
            </a:r>
            <a:endParaRPr lang="en-GB" altLang="en-US" dirty="0"/>
          </a:p>
        </p:txBody>
      </p:sp>
      <p:sp>
        <p:nvSpPr>
          <p:cNvPr id="4" name="Footer Placeholder 3">
            <a:extLst>
              <a:ext uri="{FF2B5EF4-FFF2-40B4-BE49-F238E27FC236}">
                <a16:creationId xmlns:a16="http://schemas.microsoft.com/office/drawing/2014/main" id="{4D19E696-859A-8E83-0368-67A464979AA3}"/>
              </a:ext>
            </a:extLst>
          </p:cNvPr>
          <p:cNvSpPr>
            <a:spLocks noGrp="1"/>
          </p:cNvSpPr>
          <p:nvPr>
            <p:ph type="ftr" sz="quarter" idx="11"/>
          </p:nvPr>
        </p:nvSpPr>
        <p:spPr>
          <a:xfrm>
            <a:off x="207962" y="5446357"/>
            <a:ext cx="11776075" cy="1106488"/>
          </a:xfrm>
          <a:solidFill>
            <a:schemeClr val="bg1"/>
          </a:solidFill>
          <a:ln w="19050">
            <a:solidFill>
              <a:schemeClr val="tx2">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5365" name="Group 5">
            <a:extLst>
              <a:ext uri="{FF2B5EF4-FFF2-40B4-BE49-F238E27FC236}">
                <a16:creationId xmlns:a16="http://schemas.microsoft.com/office/drawing/2014/main" id="{BCB2B669-F02F-4065-798E-5317A0283F1D}"/>
              </a:ext>
            </a:extLst>
          </p:cNvPr>
          <p:cNvGrpSpPr>
            <a:grpSpLocks/>
          </p:cNvGrpSpPr>
          <p:nvPr/>
        </p:nvGrpSpPr>
        <p:grpSpPr bwMode="auto">
          <a:xfrm>
            <a:off x="275821" y="5486839"/>
            <a:ext cx="2598738" cy="1001712"/>
            <a:chOff x="107293" y="159831"/>
            <a:chExt cx="3085397" cy="1064956"/>
          </a:xfrm>
        </p:grpSpPr>
        <p:pic>
          <p:nvPicPr>
            <p:cNvPr id="15370" name="Picture 9" descr="A picture containing diagram&#10;&#10;Description automatically generated">
              <a:extLst>
                <a:ext uri="{FF2B5EF4-FFF2-40B4-BE49-F238E27FC236}">
                  <a16:creationId xmlns:a16="http://schemas.microsoft.com/office/drawing/2014/main" id="{AF1A7878-758C-A03B-6DB7-184905A04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Text&#10;&#10;Description automatically generated with medium confidence">
              <a:extLst>
                <a:ext uri="{FF2B5EF4-FFF2-40B4-BE49-F238E27FC236}">
                  <a16:creationId xmlns:a16="http://schemas.microsoft.com/office/drawing/2014/main" id="{96E80E45-5EF9-CA9C-8FB6-C0F293FDB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6" name="Picture 12" descr="Logo, company name&#10;&#10;Description automatically generated">
            <a:extLst>
              <a:ext uri="{FF2B5EF4-FFF2-40B4-BE49-F238E27FC236}">
                <a16:creationId xmlns:a16="http://schemas.microsoft.com/office/drawing/2014/main" id="{36ED1F46-5431-DFF9-99DF-7308C5F35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1129" y="5510651"/>
            <a:ext cx="20002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3" descr="Logo&#10;&#10;Description automatically generated">
            <a:extLst>
              <a:ext uri="{FF2B5EF4-FFF2-40B4-BE49-F238E27FC236}">
                <a16:creationId xmlns:a16="http://schemas.microsoft.com/office/drawing/2014/main" id="{E29702D7-1A9D-998D-87A1-AE05DA9F2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3053" y="5670315"/>
            <a:ext cx="1698682" cy="6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4" descr="Diagram&#10;&#10;Description automatically generated with medium confidence">
            <a:extLst>
              <a:ext uri="{FF2B5EF4-FFF2-40B4-BE49-F238E27FC236}">
                <a16:creationId xmlns:a16="http://schemas.microsoft.com/office/drawing/2014/main" id="{22CDF0AD-C2BD-B0FA-E761-D8D44CDB30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7141" y="5566476"/>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descr="Text&#10;&#10;Description automatically generated with low confidence">
            <a:extLst>
              <a:ext uri="{FF2B5EF4-FFF2-40B4-BE49-F238E27FC236}">
                <a16:creationId xmlns:a16="http://schemas.microsoft.com/office/drawing/2014/main" id="{EC4CFDC4-240D-C87E-BB30-DC59BB5025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0729" y="5727572"/>
            <a:ext cx="1623927" cy="58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CC_Logo_Colour">
            <a:extLst>
              <a:ext uri="{FF2B5EF4-FFF2-40B4-BE49-F238E27FC236}">
                <a16:creationId xmlns:a16="http://schemas.microsoft.com/office/drawing/2014/main" id="{32C4DCC3-BE9B-42A2-B8D7-876840656994}"/>
              </a:ext>
            </a:extLst>
          </p:cNvPr>
          <p:cNvPicPr/>
          <p:nvPr/>
        </p:nvPicPr>
        <p:blipFill>
          <a:blip r:embed="rId10" cstate="print"/>
          <a:srcRect/>
          <a:stretch>
            <a:fillRect/>
          </a:stretch>
        </p:blipFill>
        <p:spPr bwMode="auto">
          <a:xfrm>
            <a:off x="6245021" y="5741379"/>
            <a:ext cx="1904679" cy="455235"/>
          </a:xfrm>
          <a:prstGeom prst="rect">
            <a:avLst/>
          </a:prstGeom>
          <a:noFill/>
          <a:ln w="9525">
            <a:noFill/>
            <a:miter lim="800000"/>
            <a:headEnd/>
            <a:tailEnd/>
          </a:ln>
        </p:spPr>
      </p:pic>
      <p:grpSp>
        <p:nvGrpSpPr>
          <p:cNvPr id="6" name="Group 5">
            <a:extLst>
              <a:ext uri="{FF2B5EF4-FFF2-40B4-BE49-F238E27FC236}">
                <a16:creationId xmlns:a16="http://schemas.microsoft.com/office/drawing/2014/main" id="{09DAB022-B33E-9910-30C7-E8FF4BE0DE6B}"/>
              </a:ext>
            </a:extLst>
          </p:cNvPr>
          <p:cNvGrpSpPr>
            <a:grpSpLocks/>
          </p:cNvGrpSpPr>
          <p:nvPr/>
        </p:nvGrpSpPr>
        <p:grpSpPr bwMode="auto">
          <a:xfrm>
            <a:off x="302454" y="5486839"/>
            <a:ext cx="2598738" cy="1001712"/>
            <a:chOff x="107293" y="159831"/>
            <a:chExt cx="3085397" cy="1064956"/>
          </a:xfrm>
        </p:grpSpPr>
        <p:pic>
          <p:nvPicPr>
            <p:cNvPr id="7" name="Picture 9" descr="A picture containing diagram&#10;&#10;Description automatically generated">
              <a:extLst>
                <a:ext uri="{FF2B5EF4-FFF2-40B4-BE49-F238E27FC236}">
                  <a16:creationId xmlns:a16="http://schemas.microsoft.com/office/drawing/2014/main" id="{39D92438-A018-597D-9DAF-678D95C71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Text&#10;&#10;Description automatically generated with medium confidence">
              <a:extLst>
                <a:ext uri="{FF2B5EF4-FFF2-40B4-BE49-F238E27FC236}">
                  <a16:creationId xmlns:a16="http://schemas.microsoft.com/office/drawing/2014/main" id="{73D7909C-256C-977B-9C99-C9557712D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3" descr="Logo&#10;&#10;Description automatically generated">
            <a:extLst>
              <a:ext uri="{FF2B5EF4-FFF2-40B4-BE49-F238E27FC236}">
                <a16:creationId xmlns:a16="http://schemas.microsoft.com/office/drawing/2014/main" id="{A0E7D5BE-AAAF-48F2-2D3B-EC51068B0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931" y="5643682"/>
            <a:ext cx="1698682" cy="6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Diagram&#10;&#10;Description automatically generated with medium confidence">
            <a:extLst>
              <a:ext uri="{FF2B5EF4-FFF2-40B4-BE49-F238E27FC236}">
                <a16:creationId xmlns:a16="http://schemas.microsoft.com/office/drawing/2014/main" id="{A69D526B-00FE-6A87-C830-396AB5E3A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6019" y="5539843"/>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F3F0E06E-1DE1-A5A8-3C72-4A4426BE921B}"/>
              </a:ext>
            </a:extLst>
          </p:cNvPr>
          <p:cNvGrpSpPr>
            <a:grpSpLocks/>
          </p:cNvGrpSpPr>
          <p:nvPr/>
        </p:nvGrpSpPr>
        <p:grpSpPr bwMode="auto">
          <a:xfrm>
            <a:off x="311332" y="5460206"/>
            <a:ext cx="2598738" cy="1001712"/>
            <a:chOff x="107293" y="159831"/>
            <a:chExt cx="3085397" cy="1064956"/>
          </a:xfrm>
        </p:grpSpPr>
        <p:pic>
          <p:nvPicPr>
            <p:cNvPr id="12" name="Picture 9" descr="A picture containing diagram&#10;&#10;Description automatically generated">
              <a:extLst>
                <a:ext uri="{FF2B5EF4-FFF2-40B4-BE49-F238E27FC236}">
                  <a16:creationId xmlns:a16="http://schemas.microsoft.com/office/drawing/2014/main" id="{EE11D609-B1A4-60E8-28DF-B5A3B4837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Text&#10;&#10;Description automatically generated with medium confidence">
              <a:extLst>
                <a:ext uri="{FF2B5EF4-FFF2-40B4-BE49-F238E27FC236}">
                  <a16:creationId xmlns:a16="http://schemas.microsoft.com/office/drawing/2014/main" id="{82BCFDAA-1D1B-5C97-525A-2B8F54234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5" descr="Text&#10;&#10;Description automatically generated with low confidence">
            <a:extLst>
              <a:ext uri="{FF2B5EF4-FFF2-40B4-BE49-F238E27FC236}">
                <a16:creationId xmlns:a16="http://schemas.microsoft.com/office/drawing/2014/main" id="{02326D9C-7FE3-1140-3789-0E39825833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6240" y="5727572"/>
            <a:ext cx="1623927" cy="58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Logo&#10;&#10;Description automatically generated">
            <a:extLst>
              <a:ext uri="{FF2B5EF4-FFF2-40B4-BE49-F238E27FC236}">
                <a16:creationId xmlns:a16="http://schemas.microsoft.com/office/drawing/2014/main" id="{7D9A0888-291F-4846-64CB-180ECF416D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442" y="5643682"/>
            <a:ext cx="1698682" cy="6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Diagram&#10;&#10;Description automatically generated with medium confidence">
            <a:extLst>
              <a:ext uri="{FF2B5EF4-FFF2-40B4-BE49-F238E27FC236}">
                <a16:creationId xmlns:a16="http://schemas.microsoft.com/office/drawing/2014/main" id="{3E349572-BE1C-CAF7-8625-41C649E0C0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1530" y="5539843"/>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29F821CE-6190-28C3-B157-CDEDE0ADCB35}"/>
              </a:ext>
            </a:extLst>
          </p:cNvPr>
          <p:cNvGrpSpPr>
            <a:grpSpLocks/>
          </p:cNvGrpSpPr>
          <p:nvPr/>
        </p:nvGrpSpPr>
        <p:grpSpPr bwMode="auto">
          <a:xfrm>
            <a:off x="346843" y="5460206"/>
            <a:ext cx="2598738" cy="1001712"/>
            <a:chOff x="107293" y="159831"/>
            <a:chExt cx="3085397" cy="1064956"/>
          </a:xfrm>
        </p:grpSpPr>
        <p:pic>
          <p:nvPicPr>
            <p:cNvPr id="19" name="Picture 9" descr="A picture containing diagram&#10;&#10;Description automatically generated">
              <a:extLst>
                <a:ext uri="{FF2B5EF4-FFF2-40B4-BE49-F238E27FC236}">
                  <a16:creationId xmlns:a16="http://schemas.microsoft.com/office/drawing/2014/main" id="{E1FD1938-7631-F8B4-48EE-C01917344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Text&#10;&#10;Description automatically generated with medium confidence">
              <a:extLst>
                <a:ext uri="{FF2B5EF4-FFF2-40B4-BE49-F238E27FC236}">
                  <a16:creationId xmlns:a16="http://schemas.microsoft.com/office/drawing/2014/main" id="{B0D23235-A13C-17B0-DD1C-B4E3D2A9F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AF9916-4542-8A02-CE01-DA275C4D839E}"/>
              </a:ext>
            </a:extLst>
          </p:cNvPr>
          <p:cNvSpPr>
            <a:spLocks noGrp="1"/>
          </p:cNvSpPr>
          <p:nvPr>
            <p:ph type="title"/>
          </p:nvPr>
        </p:nvSpPr>
        <p:spPr/>
        <p:txBody>
          <a:bodyPr/>
          <a:lstStyle/>
          <a:p>
            <a:r>
              <a:rPr lang="en-GB" dirty="0"/>
              <a:t>Regional Advisors – Meet the team</a:t>
            </a:r>
          </a:p>
        </p:txBody>
      </p:sp>
      <p:sp>
        <p:nvSpPr>
          <p:cNvPr id="5" name="Text Placeholder 4">
            <a:extLst>
              <a:ext uri="{FF2B5EF4-FFF2-40B4-BE49-F238E27FC236}">
                <a16:creationId xmlns:a16="http://schemas.microsoft.com/office/drawing/2014/main" id="{0BE3B3E3-29A1-60DA-B919-601B62CAD053}"/>
              </a:ext>
            </a:extLst>
          </p:cNvPr>
          <p:cNvSpPr>
            <a:spLocks noGrp="1"/>
          </p:cNvSpPr>
          <p:nvPr>
            <p:ph type="body" sz="quarter" idx="10"/>
          </p:nvPr>
        </p:nvSpPr>
        <p:spPr>
          <a:xfrm>
            <a:off x="337549" y="3174677"/>
            <a:ext cx="1967502" cy="286385"/>
          </a:xfrm>
        </p:spPr>
        <p:txBody>
          <a:bodyPr/>
          <a:lstStyle/>
          <a:p>
            <a:r>
              <a:rPr lang="en-GB">
                <a:solidFill>
                  <a:schemeClr val="tx1"/>
                </a:solidFill>
              </a:rPr>
              <a:t>Rachel Russell</a:t>
            </a:r>
          </a:p>
        </p:txBody>
      </p:sp>
      <p:sp>
        <p:nvSpPr>
          <p:cNvPr id="6" name="Text Placeholder 5">
            <a:extLst>
              <a:ext uri="{FF2B5EF4-FFF2-40B4-BE49-F238E27FC236}">
                <a16:creationId xmlns:a16="http://schemas.microsoft.com/office/drawing/2014/main" id="{1253C0D2-3280-19F2-9CD9-4C36A40F2542}"/>
              </a:ext>
            </a:extLst>
          </p:cNvPr>
          <p:cNvSpPr>
            <a:spLocks noGrp="1"/>
          </p:cNvSpPr>
          <p:nvPr>
            <p:ph type="body" sz="quarter" idx="11"/>
          </p:nvPr>
        </p:nvSpPr>
        <p:spPr>
          <a:xfrm>
            <a:off x="2724899" y="3174677"/>
            <a:ext cx="1967502" cy="286385"/>
          </a:xfrm>
        </p:spPr>
        <p:txBody>
          <a:bodyPr/>
          <a:lstStyle/>
          <a:p>
            <a:r>
              <a:rPr lang="en-GB">
                <a:solidFill>
                  <a:schemeClr val="tx1"/>
                </a:solidFill>
              </a:rPr>
              <a:t>Roy McNally</a:t>
            </a:r>
          </a:p>
        </p:txBody>
      </p:sp>
      <p:sp>
        <p:nvSpPr>
          <p:cNvPr id="7" name="Text Placeholder 6">
            <a:extLst>
              <a:ext uri="{FF2B5EF4-FFF2-40B4-BE49-F238E27FC236}">
                <a16:creationId xmlns:a16="http://schemas.microsoft.com/office/drawing/2014/main" id="{8BCA070B-DE21-E66E-F05D-0948A68084DC}"/>
              </a:ext>
            </a:extLst>
          </p:cNvPr>
          <p:cNvSpPr>
            <a:spLocks noGrp="1"/>
          </p:cNvSpPr>
          <p:nvPr>
            <p:ph type="body" sz="quarter" idx="12"/>
          </p:nvPr>
        </p:nvSpPr>
        <p:spPr>
          <a:xfrm>
            <a:off x="5112249" y="3140826"/>
            <a:ext cx="1967502" cy="286385"/>
          </a:xfrm>
        </p:spPr>
        <p:txBody>
          <a:bodyPr/>
          <a:lstStyle/>
          <a:p>
            <a:r>
              <a:rPr lang="en-GB">
                <a:solidFill>
                  <a:schemeClr val="tx1"/>
                </a:solidFill>
              </a:rPr>
              <a:t>Timothy English</a:t>
            </a:r>
          </a:p>
        </p:txBody>
      </p:sp>
      <p:sp>
        <p:nvSpPr>
          <p:cNvPr id="8" name="Text Placeholder 7">
            <a:extLst>
              <a:ext uri="{FF2B5EF4-FFF2-40B4-BE49-F238E27FC236}">
                <a16:creationId xmlns:a16="http://schemas.microsoft.com/office/drawing/2014/main" id="{B1E94BD5-BC6A-4AE0-0557-8E1DD362854A}"/>
              </a:ext>
            </a:extLst>
          </p:cNvPr>
          <p:cNvSpPr>
            <a:spLocks noGrp="1"/>
          </p:cNvSpPr>
          <p:nvPr>
            <p:ph type="body" sz="quarter" idx="13"/>
          </p:nvPr>
        </p:nvSpPr>
        <p:spPr>
          <a:xfrm>
            <a:off x="7499599" y="3174677"/>
            <a:ext cx="1967502" cy="286385"/>
          </a:xfrm>
        </p:spPr>
        <p:txBody>
          <a:bodyPr/>
          <a:lstStyle/>
          <a:p>
            <a:r>
              <a:rPr lang="en-GB">
                <a:solidFill>
                  <a:schemeClr val="tx1"/>
                </a:solidFill>
              </a:rPr>
              <a:t>Mark Pearce</a:t>
            </a:r>
          </a:p>
        </p:txBody>
      </p:sp>
      <p:sp>
        <p:nvSpPr>
          <p:cNvPr id="9" name="Text Placeholder 8">
            <a:extLst>
              <a:ext uri="{FF2B5EF4-FFF2-40B4-BE49-F238E27FC236}">
                <a16:creationId xmlns:a16="http://schemas.microsoft.com/office/drawing/2014/main" id="{145F3C99-35F1-D770-89B1-ABC0A768AF37}"/>
              </a:ext>
            </a:extLst>
          </p:cNvPr>
          <p:cNvSpPr>
            <a:spLocks noGrp="1"/>
          </p:cNvSpPr>
          <p:nvPr>
            <p:ph type="body" sz="quarter" idx="14"/>
          </p:nvPr>
        </p:nvSpPr>
        <p:spPr>
          <a:xfrm>
            <a:off x="337549" y="4150580"/>
            <a:ext cx="1967502" cy="752160"/>
          </a:xfrm>
        </p:spPr>
        <p:txBody>
          <a:bodyPr>
            <a:normAutofit/>
          </a:bodyPr>
          <a:lstStyle/>
          <a:p>
            <a:pPr>
              <a:lnSpc>
                <a:spcPct val="100000"/>
              </a:lnSpc>
              <a:spcBef>
                <a:spcPts val="0"/>
              </a:spcBef>
            </a:pPr>
            <a:r>
              <a:rPr lang="en-GB">
                <a:solidFill>
                  <a:schemeClr val="tx1"/>
                </a:solidFill>
              </a:rPr>
              <a:t>Yorkshire &amp; Humberside</a:t>
            </a:r>
          </a:p>
          <a:p>
            <a:pPr>
              <a:lnSpc>
                <a:spcPct val="100000"/>
              </a:lnSpc>
              <a:spcBef>
                <a:spcPts val="0"/>
              </a:spcBef>
            </a:pPr>
            <a:r>
              <a:rPr lang="en-GB">
                <a:solidFill>
                  <a:schemeClr val="tx1"/>
                </a:solidFill>
              </a:rPr>
              <a:t>North-East</a:t>
            </a:r>
          </a:p>
          <a:p>
            <a:pPr>
              <a:lnSpc>
                <a:spcPct val="100000"/>
              </a:lnSpc>
              <a:spcBef>
                <a:spcPts val="0"/>
              </a:spcBef>
            </a:pPr>
            <a:endParaRPr lang="en-GB"/>
          </a:p>
        </p:txBody>
      </p:sp>
      <p:sp>
        <p:nvSpPr>
          <p:cNvPr id="10" name="Text Placeholder 9">
            <a:extLst>
              <a:ext uri="{FF2B5EF4-FFF2-40B4-BE49-F238E27FC236}">
                <a16:creationId xmlns:a16="http://schemas.microsoft.com/office/drawing/2014/main" id="{CE8D9AB3-B31C-8698-6B4C-539C85D0956B}"/>
              </a:ext>
            </a:extLst>
          </p:cNvPr>
          <p:cNvSpPr>
            <a:spLocks noGrp="1"/>
          </p:cNvSpPr>
          <p:nvPr>
            <p:ph type="body" sz="quarter" idx="15"/>
          </p:nvPr>
        </p:nvSpPr>
        <p:spPr>
          <a:xfrm>
            <a:off x="2724899" y="4150580"/>
            <a:ext cx="1967502" cy="752160"/>
          </a:xfrm>
        </p:spPr>
        <p:txBody>
          <a:bodyPr>
            <a:normAutofit/>
          </a:bodyPr>
          <a:lstStyle/>
          <a:p>
            <a:pPr>
              <a:lnSpc>
                <a:spcPct val="100000"/>
              </a:lnSpc>
              <a:spcBef>
                <a:spcPts val="0"/>
              </a:spcBef>
            </a:pPr>
            <a:r>
              <a:rPr lang="en-GB">
                <a:solidFill>
                  <a:schemeClr val="tx1"/>
                </a:solidFill>
              </a:rPr>
              <a:t>North-West </a:t>
            </a:r>
          </a:p>
          <a:p>
            <a:pPr>
              <a:lnSpc>
                <a:spcPct val="100000"/>
              </a:lnSpc>
              <a:spcBef>
                <a:spcPts val="0"/>
              </a:spcBef>
            </a:pPr>
            <a:r>
              <a:rPr lang="en-GB">
                <a:solidFill>
                  <a:schemeClr val="tx1"/>
                </a:solidFill>
              </a:rPr>
              <a:t>Cumbria</a:t>
            </a:r>
          </a:p>
          <a:p>
            <a:pPr>
              <a:lnSpc>
                <a:spcPct val="100000"/>
              </a:lnSpc>
              <a:spcBef>
                <a:spcPts val="0"/>
              </a:spcBef>
            </a:pPr>
            <a:endParaRPr lang="en-GB"/>
          </a:p>
        </p:txBody>
      </p:sp>
      <p:sp>
        <p:nvSpPr>
          <p:cNvPr id="11" name="Text Placeholder 10">
            <a:extLst>
              <a:ext uri="{FF2B5EF4-FFF2-40B4-BE49-F238E27FC236}">
                <a16:creationId xmlns:a16="http://schemas.microsoft.com/office/drawing/2014/main" id="{5234BDA2-D51C-5903-4D14-5584652F917F}"/>
              </a:ext>
            </a:extLst>
          </p:cNvPr>
          <p:cNvSpPr>
            <a:spLocks noGrp="1"/>
          </p:cNvSpPr>
          <p:nvPr>
            <p:ph type="body" sz="quarter" idx="16"/>
          </p:nvPr>
        </p:nvSpPr>
        <p:spPr>
          <a:xfrm>
            <a:off x="5112249" y="4150580"/>
            <a:ext cx="1967502" cy="752160"/>
          </a:xfrm>
        </p:spPr>
        <p:txBody>
          <a:bodyPr>
            <a:normAutofit/>
          </a:bodyPr>
          <a:lstStyle/>
          <a:p>
            <a:pPr>
              <a:lnSpc>
                <a:spcPct val="110000"/>
              </a:lnSpc>
              <a:spcBef>
                <a:spcPts val="0"/>
              </a:spcBef>
            </a:pPr>
            <a:r>
              <a:rPr lang="en-US">
                <a:solidFill>
                  <a:schemeClr val="tx1"/>
                </a:solidFill>
              </a:rPr>
              <a:t>South-West</a:t>
            </a:r>
          </a:p>
          <a:p>
            <a:pPr>
              <a:lnSpc>
                <a:spcPct val="110000"/>
              </a:lnSpc>
              <a:spcBef>
                <a:spcPts val="0"/>
              </a:spcBef>
            </a:pPr>
            <a:r>
              <a:rPr lang="en-US">
                <a:solidFill>
                  <a:schemeClr val="tx1"/>
                </a:solidFill>
              </a:rPr>
              <a:t>West Midland</a:t>
            </a:r>
          </a:p>
          <a:p>
            <a:pPr>
              <a:lnSpc>
                <a:spcPct val="110000"/>
              </a:lnSpc>
              <a:spcBef>
                <a:spcPts val="0"/>
              </a:spcBef>
            </a:pPr>
            <a:endParaRPr lang="en-GB">
              <a:solidFill>
                <a:schemeClr val="tx1"/>
              </a:solidFill>
            </a:endParaRPr>
          </a:p>
        </p:txBody>
      </p:sp>
      <p:sp>
        <p:nvSpPr>
          <p:cNvPr id="12" name="Text Placeholder 11">
            <a:extLst>
              <a:ext uri="{FF2B5EF4-FFF2-40B4-BE49-F238E27FC236}">
                <a16:creationId xmlns:a16="http://schemas.microsoft.com/office/drawing/2014/main" id="{A690D214-9A68-46EB-8F64-7A7DF9EA6309}"/>
              </a:ext>
            </a:extLst>
          </p:cNvPr>
          <p:cNvSpPr>
            <a:spLocks noGrp="1"/>
          </p:cNvSpPr>
          <p:nvPr>
            <p:ph type="body" sz="quarter" idx="17"/>
          </p:nvPr>
        </p:nvSpPr>
        <p:spPr>
          <a:xfrm>
            <a:off x="7499599" y="4150580"/>
            <a:ext cx="1967502" cy="752160"/>
          </a:xfrm>
        </p:spPr>
        <p:txBody>
          <a:bodyPr/>
          <a:lstStyle/>
          <a:p>
            <a:pPr>
              <a:lnSpc>
                <a:spcPct val="100000"/>
              </a:lnSpc>
              <a:spcBef>
                <a:spcPts val="0"/>
              </a:spcBef>
            </a:pPr>
            <a:r>
              <a:rPr lang="en-US">
                <a:solidFill>
                  <a:schemeClr val="tx1"/>
                </a:solidFill>
              </a:rPr>
              <a:t>East Midland </a:t>
            </a:r>
          </a:p>
          <a:p>
            <a:pPr>
              <a:lnSpc>
                <a:spcPct val="100000"/>
              </a:lnSpc>
              <a:spcBef>
                <a:spcPts val="0"/>
              </a:spcBef>
            </a:pPr>
            <a:r>
              <a:rPr lang="en-US">
                <a:solidFill>
                  <a:schemeClr val="tx1"/>
                </a:solidFill>
              </a:rPr>
              <a:t>East of England</a:t>
            </a:r>
          </a:p>
          <a:p>
            <a:pPr>
              <a:lnSpc>
                <a:spcPct val="100000"/>
              </a:lnSpc>
              <a:spcBef>
                <a:spcPts val="0"/>
              </a:spcBef>
            </a:pPr>
            <a:endParaRPr lang="en-GB">
              <a:solidFill>
                <a:schemeClr val="tx1"/>
              </a:solidFill>
            </a:endParaRPr>
          </a:p>
        </p:txBody>
      </p:sp>
      <p:pic>
        <p:nvPicPr>
          <p:cNvPr id="21" name="Picture Placeholder 20">
            <a:extLst>
              <a:ext uri="{FF2B5EF4-FFF2-40B4-BE49-F238E27FC236}">
                <a16:creationId xmlns:a16="http://schemas.microsoft.com/office/drawing/2014/main" id="{4DEED471-2AD2-93C2-F765-AD8DEC5C3378}"/>
              </a:ext>
            </a:extLst>
          </p:cNvPr>
          <p:cNvPicPr>
            <a:picLocks noGrp="1" noChangeAspect="1"/>
          </p:cNvPicPr>
          <p:nvPr>
            <p:ph type="pic" sz="quarter" idx="18"/>
          </p:nvPr>
        </p:nvPicPr>
        <p:blipFill>
          <a:blip r:embed="rId3"/>
          <a:srcRect/>
          <a:stretch/>
        </p:blipFill>
        <p:spPr>
          <a:xfrm>
            <a:off x="761501" y="1699148"/>
            <a:ext cx="1119600" cy="1119600"/>
          </a:xfrm>
        </p:spPr>
      </p:pic>
      <p:pic>
        <p:nvPicPr>
          <p:cNvPr id="23" name="Picture Placeholder 22">
            <a:extLst>
              <a:ext uri="{FF2B5EF4-FFF2-40B4-BE49-F238E27FC236}">
                <a16:creationId xmlns:a16="http://schemas.microsoft.com/office/drawing/2014/main" id="{63AB45CE-0C9E-84E8-BEF6-F7D74EA1C44E}"/>
              </a:ext>
            </a:extLst>
          </p:cNvPr>
          <p:cNvPicPr>
            <a:picLocks noGrp="1" noChangeAspect="1"/>
          </p:cNvPicPr>
          <p:nvPr>
            <p:ph type="pic" sz="quarter" idx="19"/>
          </p:nvPr>
        </p:nvPicPr>
        <p:blipFill>
          <a:blip r:embed="rId4"/>
          <a:srcRect/>
          <a:stretch/>
        </p:blipFill>
        <p:spPr>
          <a:xfrm>
            <a:off x="3148851" y="1699148"/>
            <a:ext cx="1119600" cy="1119600"/>
          </a:xfrm>
        </p:spPr>
      </p:pic>
      <p:pic>
        <p:nvPicPr>
          <p:cNvPr id="25" name="Picture Placeholder 24">
            <a:extLst>
              <a:ext uri="{FF2B5EF4-FFF2-40B4-BE49-F238E27FC236}">
                <a16:creationId xmlns:a16="http://schemas.microsoft.com/office/drawing/2014/main" id="{84FB9850-753A-66F1-550F-31299AC879FE}"/>
              </a:ext>
            </a:extLst>
          </p:cNvPr>
          <p:cNvPicPr>
            <a:picLocks noGrp="1" noChangeAspect="1"/>
          </p:cNvPicPr>
          <p:nvPr>
            <p:ph type="pic" sz="quarter" idx="20"/>
          </p:nvPr>
        </p:nvPicPr>
        <p:blipFill>
          <a:blip r:embed="rId5"/>
          <a:srcRect t="1902" b="1902"/>
          <a:stretch/>
        </p:blipFill>
        <p:spPr>
          <a:xfrm>
            <a:off x="5536201" y="1699148"/>
            <a:ext cx="1119600" cy="1119600"/>
          </a:xfrm>
        </p:spPr>
      </p:pic>
      <p:pic>
        <p:nvPicPr>
          <p:cNvPr id="27" name="Picture Placeholder 26">
            <a:extLst>
              <a:ext uri="{FF2B5EF4-FFF2-40B4-BE49-F238E27FC236}">
                <a16:creationId xmlns:a16="http://schemas.microsoft.com/office/drawing/2014/main" id="{C6D2A90D-BD41-5E59-F3DC-86798E1CCFCD}"/>
              </a:ext>
            </a:extLst>
          </p:cNvPr>
          <p:cNvPicPr>
            <a:picLocks noGrp="1" noChangeAspect="1"/>
          </p:cNvPicPr>
          <p:nvPr>
            <p:ph type="pic" sz="quarter" idx="21"/>
          </p:nvPr>
        </p:nvPicPr>
        <p:blipFill>
          <a:blip r:embed="rId6"/>
          <a:srcRect/>
          <a:stretch/>
        </p:blipFill>
        <p:spPr>
          <a:xfrm>
            <a:off x="7923551" y="1699148"/>
            <a:ext cx="1119600" cy="1119600"/>
          </a:xfrm>
        </p:spPr>
      </p:pic>
      <p:sp>
        <p:nvSpPr>
          <p:cNvPr id="17" name="Text Placeholder 16">
            <a:extLst>
              <a:ext uri="{FF2B5EF4-FFF2-40B4-BE49-F238E27FC236}">
                <a16:creationId xmlns:a16="http://schemas.microsoft.com/office/drawing/2014/main" id="{AC457372-BDCF-22F7-CF3F-A92B09448F95}"/>
              </a:ext>
            </a:extLst>
          </p:cNvPr>
          <p:cNvSpPr>
            <a:spLocks noGrp="1"/>
          </p:cNvSpPr>
          <p:nvPr>
            <p:ph type="body" sz="quarter" idx="22"/>
          </p:nvPr>
        </p:nvSpPr>
        <p:spPr>
          <a:xfrm>
            <a:off x="9886949" y="3174677"/>
            <a:ext cx="1967502" cy="286385"/>
          </a:xfrm>
        </p:spPr>
        <p:txBody>
          <a:bodyPr/>
          <a:lstStyle/>
          <a:p>
            <a:r>
              <a:rPr lang="en-GB">
                <a:solidFill>
                  <a:schemeClr val="tx1"/>
                </a:solidFill>
              </a:rPr>
              <a:t>Yasmeen Hussein</a:t>
            </a:r>
          </a:p>
        </p:txBody>
      </p:sp>
      <p:sp>
        <p:nvSpPr>
          <p:cNvPr id="18" name="Text Placeholder 17">
            <a:extLst>
              <a:ext uri="{FF2B5EF4-FFF2-40B4-BE49-F238E27FC236}">
                <a16:creationId xmlns:a16="http://schemas.microsoft.com/office/drawing/2014/main" id="{0C17AB49-87EA-EFFF-9276-4DC977806AB8}"/>
              </a:ext>
            </a:extLst>
          </p:cNvPr>
          <p:cNvSpPr>
            <a:spLocks noGrp="1"/>
          </p:cNvSpPr>
          <p:nvPr>
            <p:ph type="body" sz="quarter" idx="23"/>
          </p:nvPr>
        </p:nvSpPr>
        <p:spPr>
          <a:xfrm>
            <a:off x="9886949" y="4150580"/>
            <a:ext cx="1967502" cy="752160"/>
          </a:xfrm>
        </p:spPr>
        <p:txBody>
          <a:bodyPr>
            <a:normAutofit/>
          </a:bodyPr>
          <a:lstStyle/>
          <a:p>
            <a:pPr>
              <a:lnSpc>
                <a:spcPct val="100000"/>
              </a:lnSpc>
              <a:spcBef>
                <a:spcPts val="0"/>
              </a:spcBef>
            </a:pPr>
            <a:r>
              <a:rPr lang="en-GB">
                <a:solidFill>
                  <a:schemeClr val="tx1"/>
                </a:solidFill>
              </a:rPr>
              <a:t>London</a:t>
            </a:r>
          </a:p>
          <a:p>
            <a:pPr>
              <a:lnSpc>
                <a:spcPct val="100000"/>
              </a:lnSpc>
              <a:spcBef>
                <a:spcPts val="0"/>
              </a:spcBef>
            </a:pPr>
            <a:r>
              <a:rPr lang="en-GB">
                <a:solidFill>
                  <a:schemeClr val="tx1"/>
                </a:solidFill>
              </a:rPr>
              <a:t>South-East</a:t>
            </a:r>
          </a:p>
          <a:p>
            <a:pPr>
              <a:lnSpc>
                <a:spcPct val="100000"/>
              </a:lnSpc>
              <a:spcBef>
                <a:spcPts val="0"/>
              </a:spcBef>
            </a:pPr>
            <a:endParaRPr lang="en-GB" i="1">
              <a:solidFill>
                <a:schemeClr val="tx1"/>
              </a:solidFill>
            </a:endParaRPr>
          </a:p>
          <a:p>
            <a:pPr>
              <a:lnSpc>
                <a:spcPct val="100000"/>
              </a:lnSpc>
              <a:spcBef>
                <a:spcPts val="0"/>
              </a:spcBef>
            </a:pPr>
            <a:endParaRPr lang="en-GB"/>
          </a:p>
        </p:txBody>
      </p:sp>
      <p:pic>
        <p:nvPicPr>
          <p:cNvPr id="29" name="Picture Placeholder 28">
            <a:extLst>
              <a:ext uri="{FF2B5EF4-FFF2-40B4-BE49-F238E27FC236}">
                <a16:creationId xmlns:a16="http://schemas.microsoft.com/office/drawing/2014/main" id="{F6706EF9-0455-6C94-3D25-80A28E0D292C}"/>
              </a:ext>
            </a:extLst>
          </p:cNvPr>
          <p:cNvPicPr>
            <a:picLocks noGrp="1" noChangeAspect="1"/>
          </p:cNvPicPr>
          <p:nvPr>
            <p:ph type="pic" sz="quarter" idx="24"/>
          </p:nvPr>
        </p:nvPicPr>
        <p:blipFill>
          <a:blip r:embed="rId7"/>
          <a:srcRect/>
          <a:stretch/>
        </p:blipFill>
        <p:spPr>
          <a:xfrm>
            <a:off x="10310900" y="1699148"/>
            <a:ext cx="1119600" cy="1119600"/>
          </a:xfrm>
        </p:spPr>
      </p:pic>
      <p:sp>
        <p:nvSpPr>
          <p:cNvPr id="35" name="Text Placeholder 8">
            <a:extLst>
              <a:ext uri="{FF2B5EF4-FFF2-40B4-BE49-F238E27FC236}">
                <a16:creationId xmlns:a16="http://schemas.microsoft.com/office/drawing/2014/main" id="{B46008CA-02BF-DAB8-AC49-2B371441E6E2}"/>
              </a:ext>
            </a:extLst>
          </p:cNvPr>
          <p:cNvSpPr txBox="1">
            <a:spLocks/>
          </p:cNvSpPr>
          <p:nvPr/>
        </p:nvSpPr>
        <p:spPr>
          <a:xfrm>
            <a:off x="337549" y="5189125"/>
            <a:ext cx="1967502"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Open Sans"/>
                <a:ea typeface="+mn-ea"/>
                <a:cs typeface="+mn-cs"/>
              </a:rPr>
              <a:t>Occupational Therapy and Assessment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Text Placeholder 9">
            <a:extLst>
              <a:ext uri="{FF2B5EF4-FFF2-40B4-BE49-F238E27FC236}">
                <a16:creationId xmlns:a16="http://schemas.microsoft.com/office/drawing/2014/main" id="{0700309C-EC73-0AC7-FFB3-1C612FF207D6}"/>
              </a:ext>
            </a:extLst>
          </p:cNvPr>
          <p:cNvSpPr txBox="1">
            <a:spLocks/>
          </p:cNvSpPr>
          <p:nvPr/>
        </p:nvSpPr>
        <p:spPr>
          <a:xfrm>
            <a:off x="2724899" y="5189125"/>
            <a:ext cx="1967502"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Open Sans"/>
                <a:ea typeface="+mn-ea"/>
                <a:cs typeface="+mn-cs"/>
              </a:rPr>
              <a:t>HIA Quality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Open Sans"/>
                <a:ea typeface="+mn-ea"/>
                <a:cs typeface="+mn-cs"/>
              </a:rPr>
              <a:t>Foundations Case Manager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Text Placeholder 10">
            <a:extLst>
              <a:ext uri="{FF2B5EF4-FFF2-40B4-BE49-F238E27FC236}">
                <a16:creationId xmlns:a16="http://schemas.microsoft.com/office/drawing/2014/main" id="{919C095F-6ACC-4262-E22A-5AE114B8C9D1}"/>
              </a:ext>
            </a:extLst>
          </p:cNvPr>
          <p:cNvSpPr txBox="1">
            <a:spLocks/>
          </p:cNvSpPr>
          <p:nvPr/>
        </p:nvSpPr>
        <p:spPr>
          <a:xfrm>
            <a:off x="5112249" y="5189125"/>
            <a:ext cx="1967502"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Open Sans"/>
                <a:ea typeface="+mn-ea"/>
                <a:cs typeface="+mn-cs"/>
              </a:rPr>
              <a:t>Strategic Housing</a:t>
            </a:r>
            <a:br>
              <a:rPr kumimoji="0" lang="en-GB" sz="1400" b="0" i="0" u="none" strike="noStrike" kern="1200" cap="none" spc="0" normalizeH="0" baseline="0" noProof="0">
                <a:ln>
                  <a:noFill/>
                </a:ln>
                <a:solidFill>
                  <a:srgbClr val="000000"/>
                </a:solidFill>
                <a:effectLst/>
                <a:uLnTx/>
                <a:uFillTx/>
                <a:latin typeface="Open Sans"/>
                <a:ea typeface="+mn-ea"/>
                <a:cs typeface="+mn-cs"/>
              </a:rPr>
            </a:br>
            <a:r>
              <a:rPr kumimoji="0" lang="en-GB" sz="1400" b="0" i="0" u="none" strike="noStrike" kern="1200" cap="none" spc="0" normalizeH="0" baseline="0" noProof="0">
                <a:ln>
                  <a:noFill/>
                </a:ln>
                <a:solidFill>
                  <a:srgbClr val="000000"/>
                </a:solidFill>
                <a:effectLst/>
                <a:uLnTx/>
                <a:uFillTx/>
                <a:latin typeface="Open Sans"/>
                <a:ea typeface="+mn-ea"/>
                <a:cs typeface="+mn-cs"/>
              </a:rPr>
              <a:t>Social Housing</a:t>
            </a:r>
          </a:p>
        </p:txBody>
      </p:sp>
      <p:sp>
        <p:nvSpPr>
          <p:cNvPr id="38" name="Text Placeholder 11">
            <a:extLst>
              <a:ext uri="{FF2B5EF4-FFF2-40B4-BE49-F238E27FC236}">
                <a16:creationId xmlns:a16="http://schemas.microsoft.com/office/drawing/2014/main" id="{1696D7AA-A7A6-82DC-C2CB-3A3DE9A917DA}"/>
              </a:ext>
            </a:extLst>
          </p:cNvPr>
          <p:cNvSpPr txBox="1">
            <a:spLocks/>
          </p:cNvSpPr>
          <p:nvPr/>
        </p:nvSpPr>
        <p:spPr>
          <a:xfrm>
            <a:off x="7499599" y="5189125"/>
            <a:ext cx="1967502"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pen Sans"/>
                <a:ea typeface="+mn-ea"/>
                <a:cs typeface="+mn-cs"/>
              </a:rPr>
              <a:t>HIA Management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Open Sans"/>
                <a:ea typeface="+mn-ea"/>
                <a:cs typeface="+mn-cs"/>
              </a:rPr>
              <a:t>Third Sector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000000"/>
              </a:solidFill>
              <a:effectLst/>
              <a:uLnTx/>
              <a:uFillTx/>
              <a:latin typeface="Open Sans"/>
              <a:ea typeface="+mn-ea"/>
              <a:cs typeface="+mn-cs"/>
            </a:endParaRPr>
          </a:p>
        </p:txBody>
      </p:sp>
      <p:sp>
        <p:nvSpPr>
          <p:cNvPr id="39" name="Text Placeholder 17">
            <a:extLst>
              <a:ext uri="{FF2B5EF4-FFF2-40B4-BE49-F238E27FC236}">
                <a16:creationId xmlns:a16="http://schemas.microsoft.com/office/drawing/2014/main" id="{E306A0A7-01E6-518C-7417-6807E23DCB1F}"/>
              </a:ext>
            </a:extLst>
          </p:cNvPr>
          <p:cNvSpPr txBox="1">
            <a:spLocks/>
          </p:cNvSpPr>
          <p:nvPr/>
        </p:nvSpPr>
        <p:spPr>
          <a:xfrm>
            <a:off x="9886949" y="5189125"/>
            <a:ext cx="1967502" cy="752160"/>
          </a:xfrm>
          <a:prstGeom prst="rect">
            <a:avLst/>
          </a:prstGeom>
        </p:spPr>
        <p:txBody>
          <a:bodyPr vert="horz" lIns="91440" tIns="45720" rIns="91440" bIns="45720" rtlCol="0">
            <a:normAutofit/>
          </a:bodyPr>
          <a:lstStyle>
            <a:defPPr>
              <a:defRPr lang="ru-RU"/>
            </a:defPPr>
            <a:lvl1pPr indent="0" algn="ctr">
              <a:lnSpc>
                <a:spcPct val="100000"/>
              </a:lnSpc>
              <a:spcBef>
                <a:spcPts val="0"/>
              </a:spcBef>
              <a:buFont typeface="Arial" panose="020B0604020202020204" pitchFamily="34" charset="0"/>
              <a:buNone/>
              <a:defRPr sz="1400"/>
            </a:lvl1pPr>
            <a:lvl2pPr marL="685800" indent="-228600" algn="ctr">
              <a:lnSpc>
                <a:spcPct val="120000"/>
              </a:lnSpc>
              <a:spcBef>
                <a:spcPts val="500"/>
              </a:spcBef>
              <a:buFont typeface="Arial" panose="020B0604020202020204" pitchFamily="34" charset="0"/>
              <a:buChar char="•"/>
              <a:defRPr sz="1200">
                <a:solidFill>
                  <a:schemeClr val="bg1"/>
                </a:solidFill>
              </a:defRPr>
            </a:lvl2pPr>
            <a:lvl3pPr marL="1143000" indent="-228600" algn="ctr">
              <a:lnSpc>
                <a:spcPct val="120000"/>
              </a:lnSpc>
              <a:spcBef>
                <a:spcPts val="500"/>
              </a:spcBef>
              <a:buFont typeface="Arial" panose="020B0604020202020204" pitchFamily="34" charset="0"/>
              <a:buChar char="•"/>
              <a:defRPr sz="1100">
                <a:solidFill>
                  <a:schemeClr val="bg1"/>
                </a:solidFill>
              </a:defRPr>
            </a:lvl3pPr>
            <a:lvl4pPr marL="1600200" indent="-228600">
              <a:lnSpc>
                <a:spcPct val="120000"/>
              </a:lnSpc>
              <a:spcBef>
                <a:spcPts val="500"/>
              </a:spcBef>
              <a:buFont typeface="Arial" panose="020B0604020202020204" pitchFamily="34" charset="0"/>
              <a:buChar char="•"/>
              <a:defRPr sz="1050"/>
            </a:lvl4pPr>
            <a:lvl5pPr marL="2057400" indent="-228600">
              <a:lnSpc>
                <a:spcPct val="120000"/>
              </a:lnSpc>
              <a:spcBef>
                <a:spcPts val="500"/>
              </a:spcBef>
              <a:buFont typeface="Arial" panose="020B0604020202020204" pitchFamily="34" charset="0"/>
              <a:buChar char="•"/>
              <a:defRPr sz="105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Open Sans"/>
                <a:ea typeface="+mn-ea"/>
                <a:cs typeface="+mn-cs"/>
              </a:rPr>
              <a:t>Policy Development</a:t>
            </a:r>
            <a:br>
              <a:rPr kumimoji="0" lang="en-GB" sz="1400" b="0" i="0" u="none" strike="noStrike" kern="1200" cap="none" spc="0" normalizeH="0" baseline="0" noProof="0">
                <a:ln>
                  <a:noFill/>
                </a:ln>
                <a:solidFill>
                  <a:srgbClr val="000000"/>
                </a:solidFill>
                <a:effectLst/>
                <a:uLnTx/>
                <a:uFillTx/>
                <a:latin typeface="Open Sans"/>
                <a:ea typeface="+mn-ea"/>
                <a:cs typeface="+mn-cs"/>
              </a:rPr>
            </a:br>
            <a:r>
              <a:rPr kumimoji="0" lang="en-GB" sz="1400" b="0" i="0" u="none" strike="noStrike" kern="1200" cap="none" spc="0" normalizeH="0" baseline="0" noProof="0">
                <a:ln>
                  <a:noFill/>
                </a:ln>
                <a:solidFill>
                  <a:srgbClr val="000000"/>
                </a:solidFill>
                <a:effectLst/>
                <a:uLnTx/>
                <a:uFillTx/>
                <a:latin typeface="Open Sans"/>
                <a:ea typeface="+mn-ea"/>
                <a:cs typeface="+mn-cs"/>
              </a:rPr>
              <a:t>Diversity</a:t>
            </a:r>
          </a:p>
        </p:txBody>
      </p:sp>
      <p:sp>
        <p:nvSpPr>
          <p:cNvPr id="40" name="Text Placeholder 8">
            <a:extLst>
              <a:ext uri="{FF2B5EF4-FFF2-40B4-BE49-F238E27FC236}">
                <a16:creationId xmlns:a16="http://schemas.microsoft.com/office/drawing/2014/main" id="{86E8D3CE-5D47-71E8-CDB1-3CDB3358CF3E}"/>
              </a:ext>
            </a:extLst>
          </p:cNvPr>
          <p:cNvSpPr txBox="1">
            <a:spLocks/>
          </p:cNvSpPr>
          <p:nvPr/>
        </p:nvSpPr>
        <p:spPr>
          <a:xfrm>
            <a:off x="270874" y="3631308"/>
            <a:ext cx="2100851"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0000"/>
                </a:solidFill>
                <a:effectLst/>
                <a:uLnTx/>
                <a:uFillTx/>
                <a:latin typeface="Open Sans"/>
                <a:ea typeface="+mn-ea"/>
                <a:cs typeface="+mn-cs"/>
              </a:rPr>
              <a:t>rachelr@foundations.uk.com</a:t>
            </a:r>
          </a:p>
        </p:txBody>
      </p:sp>
      <p:sp>
        <p:nvSpPr>
          <p:cNvPr id="41" name="Text Placeholder 9">
            <a:extLst>
              <a:ext uri="{FF2B5EF4-FFF2-40B4-BE49-F238E27FC236}">
                <a16:creationId xmlns:a16="http://schemas.microsoft.com/office/drawing/2014/main" id="{0ED5EB0C-3505-0BB9-0574-669EE481D78B}"/>
              </a:ext>
            </a:extLst>
          </p:cNvPr>
          <p:cNvSpPr txBox="1">
            <a:spLocks/>
          </p:cNvSpPr>
          <p:nvPr/>
        </p:nvSpPr>
        <p:spPr>
          <a:xfrm>
            <a:off x="2724899" y="3631308"/>
            <a:ext cx="1967502" cy="75216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1400" kern="1200">
                <a:solidFill>
                  <a:schemeClr val="bg1"/>
                </a:solidFill>
                <a:latin typeface="+mn-lt"/>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11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0000"/>
                </a:solidFill>
                <a:effectLst/>
                <a:uLnTx/>
                <a:uFillTx/>
                <a:latin typeface="Open Sans"/>
                <a:ea typeface="+mn-ea"/>
                <a:cs typeface="+mn-cs"/>
              </a:rPr>
              <a:t>roym@foundations.uk.com</a:t>
            </a:r>
          </a:p>
        </p:txBody>
      </p:sp>
      <p:sp>
        <p:nvSpPr>
          <p:cNvPr id="42" name="Text Placeholder 10">
            <a:extLst>
              <a:ext uri="{FF2B5EF4-FFF2-40B4-BE49-F238E27FC236}">
                <a16:creationId xmlns:a16="http://schemas.microsoft.com/office/drawing/2014/main" id="{463AEAFB-5724-4FB4-C7BF-72D3DB75E75F}"/>
              </a:ext>
            </a:extLst>
          </p:cNvPr>
          <p:cNvSpPr txBox="1">
            <a:spLocks/>
          </p:cNvSpPr>
          <p:nvPr/>
        </p:nvSpPr>
        <p:spPr>
          <a:xfrm>
            <a:off x="4908884" y="3631308"/>
            <a:ext cx="2326105" cy="752160"/>
          </a:xfrm>
          <a:prstGeom prst="rect">
            <a:avLst/>
          </a:prstGeom>
        </p:spPr>
        <p:txBody>
          <a:bodyPr vert="horz" lIns="91440" tIns="45720" rIns="91440" bIns="45720" rtlCol="0">
            <a:normAutofit/>
          </a:bodyPr>
          <a:lstStyle>
            <a:defPPr>
              <a:defRPr lang="ru-RU"/>
            </a:defPPr>
            <a:lvl1pPr indent="0" algn="ctr">
              <a:lnSpc>
                <a:spcPct val="100000"/>
              </a:lnSpc>
              <a:spcBef>
                <a:spcPts val="0"/>
              </a:spcBef>
              <a:buFont typeface="Arial" panose="020B0604020202020204" pitchFamily="34" charset="0"/>
              <a:buNone/>
              <a:defRPr sz="1100"/>
            </a:lvl1pPr>
            <a:lvl2pPr marL="685800" indent="-228600" algn="ctr">
              <a:lnSpc>
                <a:spcPct val="120000"/>
              </a:lnSpc>
              <a:spcBef>
                <a:spcPts val="500"/>
              </a:spcBef>
              <a:buFont typeface="Arial" panose="020B0604020202020204" pitchFamily="34" charset="0"/>
              <a:buChar char="•"/>
              <a:defRPr sz="1200">
                <a:solidFill>
                  <a:schemeClr val="bg1"/>
                </a:solidFill>
              </a:defRPr>
            </a:lvl2pPr>
            <a:lvl3pPr marL="1143000" indent="-228600" algn="ctr">
              <a:lnSpc>
                <a:spcPct val="120000"/>
              </a:lnSpc>
              <a:spcBef>
                <a:spcPts val="500"/>
              </a:spcBef>
              <a:buFont typeface="Arial" panose="020B0604020202020204" pitchFamily="34" charset="0"/>
              <a:buChar char="•"/>
              <a:defRPr sz="1100">
                <a:solidFill>
                  <a:schemeClr val="bg1"/>
                </a:solidFill>
              </a:defRPr>
            </a:lvl3pPr>
            <a:lvl4pPr marL="1600200" indent="-228600">
              <a:lnSpc>
                <a:spcPct val="120000"/>
              </a:lnSpc>
              <a:spcBef>
                <a:spcPts val="500"/>
              </a:spcBef>
              <a:buFont typeface="Arial" panose="020B0604020202020204" pitchFamily="34" charset="0"/>
              <a:buChar char="•"/>
              <a:defRPr sz="1050"/>
            </a:lvl4pPr>
            <a:lvl5pPr marL="2057400" indent="-228600">
              <a:lnSpc>
                <a:spcPct val="120000"/>
              </a:lnSpc>
              <a:spcBef>
                <a:spcPts val="500"/>
              </a:spcBef>
              <a:buFont typeface="Arial" panose="020B0604020202020204" pitchFamily="34" charset="0"/>
              <a:buChar char="•"/>
              <a:defRPr sz="105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Open Sans"/>
                <a:ea typeface="+mn-ea"/>
                <a:cs typeface="+mn-cs"/>
              </a:rPr>
              <a:t>timothye@foundations.uk.com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0" u="none" strike="noStrike" kern="1200" cap="none" spc="0" normalizeH="0" baseline="0" noProof="0">
              <a:ln>
                <a:noFill/>
              </a:ln>
              <a:solidFill>
                <a:srgbClr val="000000"/>
              </a:solidFill>
              <a:effectLst/>
              <a:uLnTx/>
              <a:uFillTx/>
              <a:latin typeface="Open Sans"/>
              <a:ea typeface="+mn-ea"/>
              <a:cs typeface="+mn-cs"/>
            </a:endParaRPr>
          </a:p>
        </p:txBody>
      </p:sp>
      <p:sp>
        <p:nvSpPr>
          <p:cNvPr id="43" name="Text Placeholder 11">
            <a:extLst>
              <a:ext uri="{FF2B5EF4-FFF2-40B4-BE49-F238E27FC236}">
                <a16:creationId xmlns:a16="http://schemas.microsoft.com/office/drawing/2014/main" id="{4A65CD74-7168-BE62-DEEE-00F2B7A1D787}"/>
              </a:ext>
            </a:extLst>
          </p:cNvPr>
          <p:cNvSpPr txBox="1">
            <a:spLocks/>
          </p:cNvSpPr>
          <p:nvPr/>
        </p:nvSpPr>
        <p:spPr>
          <a:xfrm>
            <a:off x="7438354" y="3631308"/>
            <a:ext cx="2154825" cy="752160"/>
          </a:xfrm>
          <a:prstGeom prst="rect">
            <a:avLst/>
          </a:prstGeom>
        </p:spPr>
        <p:txBody>
          <a:bodyPr vert="horz" lIns="91440" tIns="45720" rIns="91440" bIns="45720" rtlCol="0">
            <a:normAutofit/>
          </a:bodyPr>
          <a:lstStyle>
            <a:defPPr>
              <a:defRPr lang="ru-RU"/>
            </a:defPPr>
            <a:lvl1pPr indent="0" algn="ctr">
              <a:lnSpc>
                <a:spcPct val="100000"/>
              </a:lnSpc>
              <a:spcBef>
                <a:spcPts val="0"/>
              </a:spcBef>
              <a:buFont typeface="Arial" panose="020B0604020202020204" pitchFamily="34" charset="0"/>
              <a:buNone/>
              <a:defRPr sz="1100"/>
            </a:lvl1pPr>
            <a:lvl2pPr marL="685800" indent="-228600" algn="ctr">
              <a:lnSpc>
                <a:spcPct val="120000"/>
              </a:lnSpc>
              <a:spcBef>
                <a:spcPts val="500"/>
              </a:spcBef>
              <a:buFont typeface="Arial" panose="020B0604020202020204" pitchFamily="34" charset="0"/>
              <a:buChar char="•"/>
              <a:defRPr sz="1200">
                <a:solidFill>
                  <a:schemeClr val="bg1"/>
                </a:solidFill>
              </a:defRPr>
            </a:lvl2pPr>
            <a:lvl3pPr marL="1143000" indent="-228600" algn="ctr">
              <a:lnSpc>
                <a:spcPct val="120000"/>
              </a:lnSpc>
              <a:spcBef>
                <a:spcPts val="500"/>
              </a:spcBef>
              <a:buFont typeface="Arial" panose="020B0604020202020204" pitchFamily="34" charset="0"/>
              <a:buChar char="•"/>
              <a:defRPr sz="1100">
                <a:solidFill>
                  <a:schemeClr val="bg1"/>
                </a:solidFill>
              </a:defRPr>
            </a:lvl3pPr>
            <a:lvl4pPr marL="1600200" indent="-228600">
              <a:lnSpc>
                <a:spcPct val="120000"/>
              </a:lnSpc>
              <a:spcBef>
                <a:spcPts val="500"/>
              </a:spcBef>
              <a:buFont typeface="Arial" panose="020B0604020202020204" pitchFamily="34" charset="0"/>
              <a:buChar char="•"/>
              <a:defRPr sz="1050"/>
            </a:lvl4pPr>
            <a:lvl5pPr marL="2057400" indent="-228600">
              <a:lnSpc>
                <a:spcPct val="120000"/>
              </a:lnSpc>
              <a:spcBef>
                <a:spcPts val="500"/>
              </a:spcBef>
              <a:buFont typeface="Arial" panose="020B0604020202020204" pitchFamily="34" charset="0"/>
              <a:buChar char="•"/>
              <a:defRPr sz="105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Open Sans"/>
                <a:ea typeface="+mn-ea"/>
                <a:cs typeface="+mn-cs"/>
              </a:rPr>
              <a:t>markp@foundations.uk.com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0" u="none" strike="noStrike" kern="1200" cap="none" spc="0" normalizeH="0" baseline="0" noProof="0">
              <a:ln>
                <a:noFill/>
              </a:ln>
              <a:solidFill>
                <a:srgbClr val="000000"/>
              </a:solidFill>
              <a:effectLst/>
              <a:uLnTx/>
              <a:uFillTx/>
              <a:latin typeface="Open Sans"/>
              <a:ea typeface="+mn-ea"/>
              <a:cs typeface="+mn-cs"/>
            </a:endParaRPr>
          </a:p>
        </p:txBody>
      </p:sp>
      <p:sp>
        <p:nvSpPr>
          <p:cNvPr id="44" name="Text Placeholder 17">
            <a:extLst>
              <a:ext uri="{FF2B5EF4-FFF2-40B4-BE49-F238E27FC236}">
                <a16:creationId xmlns:a16="http://schemas.microsoft.com/office/drawing/2014/main" id="{E6C5251D-6C4B-8585-E5EC-83D21AAA4CF3}"/>
              </a:ext>
            </a:extLst>
          </p:cNvPr>
          <p:cNvSpPr txBox="1">
            <a:spLocks/>
          </p:cNvSpPr>
          <p:nvPr/>
        </p:nvSpPr>
        <p:spPr>
          <a:xfrm>
            <a:off x="9731712" y="3631308"/>
            <a:ext cx="2310062" cy="752160"/>
          </a:xfrm>
          <a:prstGeom prst="rect">
            <a:avLst/>
          </a:prstGeom>
        </p:spPr>
        <p:txBody>
          <a:bodyPr vert="horz" lIns="91440" tIns="45720" rIns="91440" bIns="45720" rtlCol="0">
            <a:normAutofit/>
          </a:bodyPr>
          <a:lstStyle>
            <a:defPPr>
              <a:defRPr lang="ru-RU"/>
            </a:defPPr>
            <a:lvl1pPr indent="0" algn="ctr">
              <a:lnSpc>
                <a:spcPct val="100000"/>
              </a:lnSpc>
              <a:spcBef>
                <a:spcPts val="0"/>
              </a:spcBef>
              <a:buFont typeface="Arial" panose="020B0604020202020204" pitchFamily="34" charset="0"/>
              <a:buNone/>
              <a:defRPr sz="1100"/>
            </a:lvl1pPr>
            <a:lvl2pPr marL="685800" indent="-228600" algn="ctr">
              <a:lnSpc>
                <a:spcPct val="120000"/>
              </a:lnSpc>
              <a:spcBef>
                <a:spcPts val="500"/>
              </a:spcBef>
              <a:buFont typeface="Arial" panose="020B0604020202020204" pitchFamily="34" charset="0"/>
              <a:buChar char="•"/>
              <a:defRPr sz="1200">
                <a:solidFill>
                  <a:schemeClr val="bg1"/>
                </a:solidFill>
              </a:defRPr>
            </a:lvl2pPr>
            <a:lvl3pPr marL="1143000" indent="-228600" algn="ctr">
              <a:lnSpc>
                <a:spcPct val="120000"/>
              </a:lnSpc>
              <a:spcBef>
                <a:spcPts val="500"/>
              </a:spcBef>
              <a:buFont typeface="Arial" panose="020B0604020202020204" pitchFamily="34" charset="0"/>
              <a:buChar char="•"/>
              <a:defRPr sz="1100">
                <a:solidFill>
                  <a:schemeClr val="bg1"/>
                </a:solidFill>
              </a:defRPr>
            </a:lvl3pPr>
            <a:lvl4pPr marL="1600200" indent="-228600">
              <a:lnSpc>
                <a:spcPct val="120000"/>
              </a:lnSpc>
              <a:spcBef>
                <a:spcPts val="500"/>
              </a:spcBef>
              <a:buFont typeface="Arial" panose="020B0604020202020204" pitchFamily="34" charset="0"/>
              <a:buChar char="•"/>
              <a:defRPr sz="1050"/>
            </a:lvl4pPr>
            <a:lvl5pPr marL="2057400" indent="-228600">
              <a:lnSpc>
                <a:spcPct val="120000"/>
              </a:lnSpc>
              <a:spcBef>
                <a:spcPts val="500"/>
              </a:spcBef>
              <a:buFont typeface="Arial" panose="020B0604020202020204" pitchFamily="34" charset="0"/>
              <a:buChar char="•"/>
              <a:defRPr sz="105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0000"/>
                </a:solidFill>
                <a:effectLst/>
                <a:uLnTx/>
                <a:uFillTx/>
                <a:latin typeface="Open Sans"/>
                <a:ea typeface="+mn-ea"/>
                <a:cs typeface="+mn-cs"/>
              </a:rPr>
              <a:t>yasmeenh@foundations.uk.com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4266187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BD0B4-EC14-EFF1-8CFD-F31C4D1C0B8D}"/>
              </a:ext>
            </a:extLst>
          </p:cNvPr>
          <p:cNvSpPr>
            <a:spLocks noGrp="1"/>
          </p:cNvSpPr>
          <p:nvPr>
            <p:ph type="title"/>
          </p:nvPr>
        </p:nvSpPr>
        <p:spPr/>
        <p:txBody>
          <a:bodyPr/>
          <a:lstStyle/>
          <a:p>
            <a:r>
              <a:rPr lang="en-GB" dirty="0"/>
              <a:t>Sector Overview</a:t>
            </a:r>
          </a:p>
        </p:txBody>
      </p:sp>
    </p:spTree>
    <p:extLst>
      <p:ext uri="{BB962C8B-B14F-4D97-AF65-F5344CB8AC3E}">
        <p14:creationId xmlns:p14="http://schemas.microsoft.com/office/powerpoint/2010/main" val="1056183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D3C9-860E-B182-2A20-F84FD3DB08D7}"/>
              </a:ext>
            </a:extLst>
          </p:cNvPr>
          <p:cNvSpPr>
            <a:spLocks noGrp="1"/>
          </p:cNvSpPr>
          <p:nvPr>
            <p:ph type="title"/>
          </p:nvPr>
        </p:nvSpPr>
        <p:spPr/>
        <p:txBody>
          <a:bodyPr/>
          <a:lstStyle/>
          <a:p>
            <a:r>
              <a:rPr lang="en-GB" dirty="0"/>
              <a:t>Home Improvement Agencies</a:t>
            </a:r>
          </a:p>
        </p:txBody>
      </p:sp>
      <p:pic>
        <p:nvPicPr>
          <p:cNvPr id="5" name="Picture Placeholder 4">
            <a:extLst>
              <a:ext uri="{FF2B5EF4-FFF2-40B4-BE49-F238E27FC236}">
                <a16:creationId xmlns:a16="http://schemas.microsoft.com/office/drawing/2014/main" id="{FA22E40A-A224-01DE-F2C5-D4D82973110F}"/>
              </a:ext>
            </a:extLst>
          </p:cNvPr>
          <p:cNvPicPr>
            <a:picLocks noGrp="1" noChangeAspect="1"/>
          </p:cNvPicPr>
          <p:nvPr>
            <p:ph type="pic" sz="quarter" idx="10"/>
          </p:nvPr>
        </p:nvPicPr>
        <p:blipFill>
          <a:blip r:embed="rId3"/>
          <a:srcRect l="12518" r="12518"/>
          <a:stretch>
            <a:fillRect/>
          </a:stretch>
        </p:blipFill>
        <p:spPr>
          <a:xfrm>
            <a:off x="7646988" y="1954213"/>
            <a:ext cx="3308350" cy="3309937"/>
          </a:xfrm>
          <a:prstGeom prst="rect">
            <a:avLst/>
          </a:prstGeom>
        </p:spPr>
      </p:pic>
      <p:sp>
        <p:nvSpPr>
          <p:cNvPr id="4" name="Text Placeholder 3">
            <a:extLst>
              <a:ext uri="{FF2B5EF4-FFF2-40B4-BE49-F238E27FC236}">
                <a16:creationId xmlns:a16="http://schemas.microsoft.com/office/drawing/2014/main" id="{82720FBB-FE85-C093-28FD-FDC806FB4A1B}"/>
              </a:ext>
            </a:extLst>
          </p:cNvPr>
          <p:cNvSpPr>
            <a:spLocks noGrp="1"/>
          </p:cNvSpPr>
          <p:nvPr>
            <p:ph type="body" sz="quarter" idx="11"/>
          </p:nvPr>
        </p:nvSpPr>
        <p:spPr/>
        <p:txBody>
          <a:bodyPr>
            <a:normAutofit/>
          </a:bodyPr>
          <a:lstStyle/>
          <a:p>
            <a:r>
              <a:rPr lang="en-GB" sz="2000" dirty="0"/>
              <a:t>Home improvement Agencies are local, trusted organisations that help older disabled and vulnerable  people  to live a good life for longer. </a:t>
            </a:r>
          </a:p>
          <a:p>
            <a:r>
              <a:rPr lang="en-GB" sz="2000" dirty="0"/>
              <a:t>They offer reliable information and advice and support people to make modifications to their homes as their health and need change, through later years especially</a:t>
            </a:r>
          </a:p>
        </p:txBody>
      </p:sp>
    </p:spTree>
    <p:extLst>
      <p:ext uri="{BB962C8B-B14F-4D97-AF65-F5344CB8AC3E}">
        <p14:creationId xmlns:p14="http://schemas.microsoft.com/office/powerpoint/2010/main" val="328016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Curved Right Arrow 29"/>
          <p:cNvSpPr/>
          <p:nvPr/>
        </p:nvSpPr>
        <p:spPr>
          <a:xfrm>
            <a:off x="3071068" y="2167581"/>
            <a:ext cx="1729612" cy="2974081"/>
          </a:xfrm>
          <a:prstGeom prst="curvedRightArrow">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 name="Rounded Rectangle 1"/>
          <p:cNvSpPr>
            <a:spLocks noChangeArrowheads="1"/>
          </p:cNvSpPr>
          <p:nvPr/>
        </p:nvSpPr>
        <p:spPr bwMode="auto">
          <a:xfrm>
            <a:off x="299914" y="3287938"/>
            <a:ext cx="1234984" cy="701595"/>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Minor Adapts</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5" name="Rounded Rectangle 5"/>
          <p:cNvSpPr>
            <a:spLocks noChangeArrowheads="1"/>
          </p:cNvSpPr>
          <p:nvPr/>
        </p:nvSpPr>
        <p:spPr bwMode="auto">
          <a:xfrm>
            <a:off x="1717868" y="3287938"/>
            <a:ext cx="872065" cy="710139"/>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DFG</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Rounded Rectangle 6"/>
          <p:cNvSpPr>
            <a:spLocks noChangeArrowheads="1"/>
          </p:cNvSpPr>
          <p:nvPr/>
        </p:nvSpPr>
        <p:spPr bwMode="auto">
          <a:xfrm>
            <a:off x="2728796" y="3284984"/>
            <a:ext cx="1206367" cy="710139"/>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srgbClr val="FFFFFF"/>
                </a:solidFill>
                <a:effectLst/>
                <a:uLnTx/>
                <a:uFillTx/>
                <a:latin typeface="Calibri" pitchFamily="34" charset="0"/>
                <a:ea typeface="+mn-ea"/>
                <a:cs typeface="+mn-cs"/>
              </a:rPr>
              <a:t>Hsg</a:t>
            </a: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 Options</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Rounded Rectangle 7"/>
          <p:cNvSpPr>
            <a:spLocks noChangeArrowheads="1"/>
          </p:cNvSpPr>
          <p:nvPr/>
        </p:nvSpPr>
        <p:spPr bwMode="auto">
          <a:xfrm>
            <a:off x="4110649" y="3284984"/>
            <a:ext cx="784621" cy="710139"/>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srgbClr val="FFFFFF"/>
                </a:solidFill>
                <a:effectLst/>
                <a:uLnTx/>
                <a:uFillTx/>
                <a:latin typeface="Calibri" pitchFamily="34" charset="0"/>
                <a:ea typeface="+mn-ea"/>
                <a:cs typeface="+mn-cs"/>
              </a:rPr>
              <a:t>Hsptl</a:t>
            </a: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 Dis</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8" name="Rounded Rectangle 8"/>
          <p:cNvSpPr>
            <a:spLocks noChangeArrowheads="1"/>
          </p:cNvSpPr>
          <p:nvPr/>
        </p:nvSpPr>
        <p:spPr bwMode="auto">
          <a:xfrm>
            <a:off x="5087293" y="3279394"/>
            <a:ext cx="798179" cy="715728"/>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HAP</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9" name="Rounded Rectangle 9"/>
          <p:cNvSpPr>
            <a:spLocks noChangeArrowheads="1"/>
          </p:cNvSpPr>
          <p:nvPr/>
        </p:nvSpPr>
        <p:spPr bwMode="auto">
          <a:xfrm>
            <a:off x="6442154" y="3284984"/>
            <a:ext cx="1229785" cy="704549"/>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Re-</a:t>
            </a:r>
            <a:r>
              <a:rPr kumimoji="0" lang="en-GB" altLang="en-US" sz="1600" b="0" i="0" u="none" strike="noStrike" kern="1200" cap="none" spc="0" normalizeH="0" baseline="0" noProof="0" err="1">
                <a:ln>
                  <a:noFill/>
                </a:ln>
                <a:solidFill>
                  <a:srgbClr val="FFFFFF"/>
                </a:solidFill>
                <a:effectLst/>
                <a:uLnTx/>
                <a:uFillTx/>
                <a:latin typeface="Calibri" pitchFamily="34" charset="0"/>
                <a:ea typeface="+mn-ea"/>
                <a:cs typeface="+mn-cs"/>
              </a:rPr>
              <a:t>ablement</a:t>
            </a:r>
            <a:endPar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0" name="Rounded Rectangle 10"/>
          <p:cNvSpPr>
            <a:spLocks noChangeArrowheads="1"/>
          </p:cNvSpPr>
          <p:nvPr/>
        </p:nvSpPr>
        <p:spPr bwMode="auto">
          <a:xfrm>
            <a:off x="7864225" y="3284984"/>
            <a:ext cx="3175727" cy="704549"/>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Care &amp; Support</a:t>
            </a:r>
          </a:p>
        </p:txBody>
      </p:sp>
      <p:cxnSp>
        <p:nvCxnSpPr>
          <p:cNvPr id="11" name="Straight Connector 12"/>
          <p:cNvCxnSpPr>
            <a:cxnSpLocks noChangeShapeType="1"/>
          </p:cNvCxnSpPr>
          <p:nvPr/>
        </p:nvCxnSpPr>
        <p:spPr bwMode="auto">
          <a:xfrm>
            <a:off x="6136298" y="3284984"/>
            <a:ext cx="0" cy="1212123"/>
          </a:xfrm>
          <a:prstGeom prst="line">
            <a:avLst/>
          </a:prstGeom>
          <a:noFill/>
          <a:ln w="381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5" descr="MC90044208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272" y="1861173"/>
            <a:ext cx="1452033" cy="1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6"/>
          <p:cNvSpPr txBox="1">
            <a:spLocks noChangeArrowheads="1"/>
          </p:cNvSpPr>
          <p:nvPr/>
        </p:nvSpPr>
        <p:spPr bwMode="auto">
          <a:xfrm>
            <a:off x="6922638" y="2217470"/>
            <a:ext cx="336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44546A"/>
                </a:solidFill>
                <a:effectLst/>
                <a:uLnTx/>
                <a:uFillTx/>
                <a:latin typeface="Calibri" pitchFamily="34" charset="0"/>
                <a:ea typeface="+mn-ea"/>
                <a:cs typeface="+mn-cs"/>
              </a:rPr>
              <a:t>I need help to stay living independently in my own home</a:t>
            </a:r>
          </a:p>
        </p:txBody>
      </p:sp>
      <p:sp>
        <p:nvSpPr>
          <p:cNvPr id="14" name="AutoShape 39"/>
          <p:cNvSpPr>
            <a:spLocks noChangeArrowheads="1"/>
          </p:cNvSpPr>
          <p:nvPr/>
        </p:nvSpPr>
        <p:spPr bwMode="auto">
          <a:xfrm rot="5400000">
            <a:off x="5752124" y="4113989"/>
            <a:ext cx="768349" cy="1534584"/>
          </a:xfrm>
          <a:prstGeom prst="chevron">
            <a:avLst>
              <a:gd name="adj" fmla="val 25000"/>
            </a:avLst>
          </a:prstGeom>
          <a:ln/>
        </p:spPr>
        <p:style>
          <a:lnRef idx="2">
            <a:schemeClr val="dk1">
              <a:shade val="50000"/>
            </a:schemeClr>
          </a:lnRef>
          <a:fillRef idx="1">
            <a:schemeClr val="dk1"/>
          </a:fillRef>
          <a:effectRef idx="0">
            <a:schemeClr val="dk1"/>
          </a:effectRef>
          <a:fontRef idx="minor">
            <a:schemeClr val="lt1"/>
          </a:fontRef>
        </p:style>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67" b="0" i="0" u="none" strike="noStrike" kern="1200" cap="none" spc="0" normalizeH="0" baseline="0" noProof="0">
                <a:ln>
                  <a:noFill/>
                </a:ln>
                <a:solidFill>
                  <a:srgbClr val="FFFFFF"/>
                </a:solidFill>
                <a:effectLst/>
                <a:uLnTx/>
                <a:uFillTx/>
                <a:latin typeface="Calibri" pitchFamily="34" charset="0"/>
                <a:ea typeface="+mn-ea"/>
                <a:cs typeface="+mn-cs"/>
              </a:rPr>
              <a:t>Outcome</a:t>
            </a:r>
          </a:p>
        </p:txBody>
      </p:sp>
      <p:sp>
        <p:nvSpPr>
          <p:cNvPr id="15" name="TextBox 19"/>
          <p:cNvSpPr txBox="1">
            <a:spLocks noChangeArrowheads="1"/>
          </p:cNvSpPr>
          <p:nvPr/>
        </p:nvSpPr>
        <p:spPr bwMode="auto">
          <a:xfrm>
            <a:off x="4502958" y="5515321"/>
            <a:ext cx="336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defRPr sz="1600">
                <a:solidFill>
                  <a:schemeClr val="tx2"/>
                </a:solidFill>
                <a:latin typeface="Calibri"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44546A"/>
                </a:solidFill>
                <a:effectLst/>
                <a:uLnTx/>
                <a:uFillTx/>
                <a:latin typeface="Calibri" pitchFamily="34" charset="0"/>
                <a:ea typeface="+mn-ea"/>
                <a:cs typeface="+mn-cs"/>
              </a:rPr>
              <a:t>I can continue living independently in my own home</a:t>
            </a:r>
          </a:p>
        </p:txBody>
      </p:sp>
      <p:cxnSp>
        <p:nvCxnSpPr>
          <p:cNvPr id="17" name="Straight Connector 22"/>
          <p:cNvCxnSpPr>
            <a:cxnSpLocks noChangeShapeType="1"/>
          </p:cNvCxnSpPr>
          <p:nvPr/>
        </p:nvCxnSpPr>
        <p:spPr bwMode="auto">
          <a:xfrm>
            <a:off x="749383" y="1659098"/>
            <a:ext cx="10532036" cy="0"/>
          </a:xfrm>
          <a:prstGeom prst="line">
            <a:avLst/>
          </a:prstGeom>
          <a:noFill/>
          <a:ln w="381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25"/>
          <p:cNvCxnSpPr>
            <a:cxnSpLocks noChangeShapeType="1"/>
          </p:cNvCxnSpPr>
          <p:nvPr/>
        </p:nvCxnSpPr>
        <p:spPr bwMode="auto">
          <a:xfrm flipV="1">
            <a:off x="749382" y="5412643"/>
            <a:ext cx="10578603" cy="3245"/>
          </a:xfrm>
          <a:prstGeom prst="line">
            <a:avLst/>
          </a:prstGeom>
          <a:noFill/>
          <a:ln w="381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26"/>
          <p:cNvSpPr txBox="1">
            <a:spLocks noChangeArrowheads="1"/>
          </p:cNvSpPr>
          <p:nvPr/>
        </p:nvSpPr>
        <p:spPr bwMode="auto">
          <a:xfrm>
            <a:off x="4456723" y="3995456"/>
            <a:ext cx="3215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44546A"/>
                </a:solidFill>
                <a:effectLst/>
                <a:uLnTx/>
                <a:uFillTx/>
                <a:latin typeface="Calibri" pitchFamily="34" charset="0"/>
                <a:ea typeface="+mn-ea"/>
                <a:cs typeface="+mn-cs"/>
              </a:rPr>
              <a:t>Property           Person</a:t>
            </a:r>
          </a:p>
        </p:txBody>
      </p:sp>
      <p:cxnSp>
        <p:nvCxnSpPr>
          <p:cNvPr id="20" name="Straight Connector 27"/>
          <p:cNvCxnSpPr>
            <a:cxnSpLocks noChangeShapeType="1"/>
          </p:cNvCxnSpPr>
          <p:nvPr/>
        </p:nvCxnSpPr>
        <p:spPr bwMode="auto">
          <a:xfrm>
            <a:off x="795949" y="314949"/>
            <a:ext cx="10532036" cy="0"/>
          </a:xfrm>
          <a:prstGeom prst="line">
            <a:avLst/>
          </a:prstGeom>
          <a:noFill/>
          <a:ln w="381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ounded Rectangle 28"/>
          <p:cNvSpPr>
            <a:spLocks noChangeArrowheads="1"/>
          </p:cNvSpPr>
          <p:nvPr/>
        </p:nvSpPr>
        <p:spPr bwMode="auto">
          <a:xfrm>
            <a:off x="3998463" y="6044769"/>
            <a:ext cx="4311649" cy="527049"/>
          </a:xfrm>
          <a:prstGeom prst="roundRect">
            <a:avLst>
              <a:gd name="adj" fmla="val 16667"/>
            </a:avLst>
          </a:prstGeom>
          <a:ln>
            <a:headEnd/>
            <a:tailEnd/>
          </a:ln>
        </p:spPr>
        <p:style>
          <a:lnRef idx="1">
            <a:schemeClr val="dk1"/>
          </a:lnRef>
          <a:fillRef idx="3">
            <a:schemeClr val="dk1"/>
          </a:fillRef>
          <a:effectRef idx="2">
            <a:schemeClr val="dk1"/>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Institutional Care</a:t>
            </a:r>
          </a:p>
        </p:txBody>
      </p:sp>
      <p:sp>
        <p:nvSpPr>
          <p:cNvPr id="23" name="TextBox 30"/>
          <p:cNvSpPr txBox="1">
            <a:spLocks noChangeArrowheads="1"/>
          </p:cNvSpPr>
          <p:nvPr/>
        </p:nvSpPr>
        <p:spPr bwMode="auto">
          <a:xfrm>
            <a:off x="749382" y="1833095"/>
            <a:ext cx="3361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a:ln>
                  <a:noFill/>
                </a:ln>
                <a:solidFill>
                  <a:srgbClr val="44546A"/>
                </a:solidFill>
                <a:effectLst/>
                <a:uLnTx/>
                <a:uFillTx/>
                <a:latin typeface="Calibri" pitchFamily="34" charset="0"/>
                <a:ea typeface="+mn-ea"/>
                <a:cs typeface="+mn-cs"/>
              </a:rPr>
              <a:t>Secondary Prevention</a:t>
            </a:r>
          </a:p>
        </p:txBody>
      </p:sp>
      <p:sp>
        <p:nvSpPr>
          <p:cNvPr id="24" name="TextBox 31"/>
          <p:cNvSpPr txBox="1">
            <a:spLocks noChangeArrowheads="1"/>
          </p:cNvSpPr>
          <p:nvPr/>
        </p:nvSpPr>
        <p:spPr bwMode="auto">
          <a:xfrm>
            <a:off x="795949" y="410199"/>
            <a:ext cx="3361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a:ln>
                  <a:noFill/>
                </a:ln>
                <a:solidFill>
                  <a:srgbClr val="44546A"/>
                </a:solidFill>
                <a:effectLst/>
                <a:uLnTx/>
                <a:uFillTx/>
                <a:latin typeface="Calibri" pitchFamily="34" charset="0"/>
                <a:ea typeface="+mn-ea"/>
                <a:cs typeface="+mn-cs"/>
              </a:rPr>
              <a:t>Primary Prevention</a:t>
            </a:r>
          </a:p>
        </p:txBody>
      </p:sp>
      <p:sp>
        <p:nvSpPr>
          <p:cNvPr id="25" name="Rounded Rectangle 36"/>
          <p:cNvSpPr>
            <a:spLocks noChangeArrowheads="1"/>
          </p:cNvSpPr>
          <p:nvPr/>
        </p:nvSpPr>
        <p:spPr bwMode="auto">
          <a:xfrm>
            <a:off x="779016" y="778501"/>
            <a:ext cx="960967" cy="690101"/>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Lifetime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Homes</a:t>
            </a:r>
          </a:p>
        </p:txBody>
      </p:sp>
      <p:sp>
        <p:nvSpPr>
          <p:cNvPr id="26" name="Rounded Rectangle 37"/>
          <p:cNvSpPr>
            <a:spLocks noChangeArrowheads="1"/>
          </p:cNvSpPr>
          <p:nvPr/>
        </p:nvSpPr>
        <p:spPr bwMode="auto">
          <a:xfrm>
            <a:off x="1918940" y="778499"/>
            <a:ext cx="1643493" cy="690103"/>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Decent Homes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Adaptations</a:t>
            </a:r>
          </a:p>
        </p:txBody>
      </p:sp>
      <p:sp>
        <p:nvSpPr>
          <p:cNvPr id="27" name="Rounded Rectangle 38"/>
          <p:cNvSpPr>
            <a:spLocks noChangeArrowheads="1"/>
          </p:cNvSpPr>
          <p:nvPr/>
        </p:nvSpPr>
        <p:spPr bwMode="auto">
          <a:xfrm>
            <a:off x="3731765" y="782734"/>
            <a:ext cx="895351" cy="685867"/>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Adapts</a:t>
            </a:r>
            <a:b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b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Register</a:t>
            </a:r>
          </a:p>
        </p:txBody>
      </p:sp>
      <p:sp>
        <p:nvSpPr>
          <p:cNvPr id="28" name="Rounded Rectangle 39"/>
          <p:cNvSpPr>
            <a:spLocks noChangeArrowheads="1"/>
          </p:cNvSpPr>
          <p:nvPr/>
        </p:nvSpPr>
        <p:spPr bwMode="auto">
          <a:xfrm>
            <a:off x="4800680" y="778500"/>
            <a:ext cx="901700" cy="690100"/>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FFFF"/>
                </a:solidFill>
                <a:effectLst/>
                <a:uLnTx/>
                <a:uFillTx/>
                <a:latin typeface="Calibri" pitchFamily="34" charset="0"/>
                <a:ea typeface="+mn-ea"/>
                <a:cs typeface="+mn-cs"/>
              </a:rPr>
              <a:t>Policy</a:t>
            </a:r>
          </a:p>
        </p:txBody>
      </p:sp>
      <p:sp>
        <p:nvSpPr>
          <p:cNvPr id="29" name="Multiply 28"/>
          <p:cNvSpPr/>
          <p:nvPr/>
        </p:nvSpPr>
        <p:spPr>
          <a:xfrm>
            <a:off x="9947035" y="2762312"/>
            <a:ext cx="1687204" cy="1717825"/>
          </a:xfrm>
          <a:prstGeom prst="mathMultiply">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Multiply 32"/>
          <p:cNvSpPr/>
          <p:nvPr/>
        </p:nvSpPr>
        <p:spPr>
          <a:xfrm>
            <a:off x="7409544" y="5497668"/>
            <a:ext cx="1458100" cy="1615100"/>
          </a:xfrm>
          <a:prstGeom prst="mathMultiply">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Open Sans"/>
              <a:ea typeface="+mn-ea"/>
              <a:cs typeface="+mn-cs"/>
            </a:endParaRPr>
          </a:p>
        </p:txBody>
      </p:sp>
      <p:sp>
        <p:nvSpPr>
          <p:cNvPr id="34" name="Rounded Rectangle 33"/>
          <p:cNvSpPr/>
          <p:nvPr/>
        </p:nvSpPr>
        <p:spPr>
          <a:xfrm>
            <a:off x="1156957" y="2798906"/>
            <a:ext cx="4329427" cy="289787"/>
          </a:xfrm>
          <a:prstGeom prst="round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alibri" pitchFamily="34" charset="0"/>
                <a:ea typeface="+mn-ea"/>
                <a:cs typeface="+mn-cs"/>
              </a:rPr>
              <a:t>Promoting Independent Living  Service</a:t>
            </a:r>
            <a:endParaRPr kumimoji="0" lang="en-GB" sz="1400" b="0" i="0" u="none" strike="noStrike" kern="1200" cap="none" spc="0" normalizeH="0" baseline="0" noProof="0" dirty="0">
              <a:ln>
                <a:noFill/>
              </a:ln>
              <a:solidFill>
                <a:srgbClr val="002060"/>
              </a:solidFill>
              <a:effectLst/>
              <a:uLnTx/>
              <a:uFillTx/>
              <a:latin typeface="Calibri" pitchFamily="34" charset="0"/>
              <a:ea typeface="+mn-ea"/>
              <a:cs typeface="+mn-cs"/>
            </a:endParaRPr>
          </a:p>
        </p:txBody>
      </p:sp>
      <p:sp>
        <p:nvSpPr>
          <p:cNvPr id="2" name="Rounded Rectangle 1">
            <a:extLst>
              <a:ext uri="{FF2B5EF4-FFF2-40B4-BE49-F238E27FC236}">
                <a16:creationId xmlns:a16="http://schemas.microsoft.com/office/drawing/2014/main" id="{34358F55-5716-E294-D797-0776CB486A55}"/>
              </a:ext>
            </a:extLst>
          </p:cNvPr>
          <p:cNvSpPr>
            <a:spLocks noChangeArrowheads="1"/>
          </p:cNvSpPr>
          <p:nvPr/>
        </p:nvSpPr>
        <p:spPr bwMode="auto">
          <a:xfrm>
            <a:off x="272143" y="4171731"/>
            <a:ext cx="1571489" cy="701595"/>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Home Repair Grant</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3" name="Rounded Rectangle 1">
            <a:extLst>
              <a:ext uri="{FF2B5EF4-FFF2-40B4-BE49-F238E27FC236}">
                <a16:creationId xmlns:a16="http://schemas.microsoft.com/office/drawing/2014/main" id="{B9A19C72-63A7-0D77-0233-900724E2F885}"/>
              </a:ext>
            </a:extLst>
          </p:cNvPr>
          <p:cNvSpPr>
            <a:spLocks noChangeArrowheads="1"/>
          </p:cNvSpPr>
          <p:nvPr/>
        </p:nvSpPr>
        <p:spPr bwMode="auto">
          <a:xfrm>
            <a:off x="1938223" y="4191414"/>
            <a:ext cx="1441580" cy="639520"/>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Calibri" pitchFamily="34" charset="0"/>
                <a:ea typeface="+mn-ea"/>
                <a:cs typeface="+mn-cs"/>
              </a:rPr>
              <a:t>Dementia Grant</a:t>
            </a:r>
            <a:endParaRPr kumimoji="0" lang="en-GB" altLang="en-US" sz="1600" b="0" i="0" u="none" strike="noStrike" kern="1200" cap="none" spc="0" normalizeH="0" baseline="0" noProof="0" dirty="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71935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fltVal val="0"/>
                                          </p:val>
                                        </p:tav>
                                        <p:tav tm="100000">
                                          <p:val>
                                            <p:strVal val="#ppt_w"/>
                                          </p:val>
                                        </p:tav>
                                      </p:tavLst>
                                    </p:anim>
                                    <p:anim calcmode="lin" valueType="num">
                                      <p:cBhvr>
                                        <p:cTn id="35" dur="500" fill="hold"/>
                                        <p:tgtEl>
                                          <p:spTgt spid="33"/>
                                        </p:tgtEl>
                                        <p:attrNameLst>
                                          <p:attrName>ppt_h</p:attrName>
                                        </p:attrNameLst>
                                      </p:cBhvr>
                                      <p:tavLst>
                                        <p:tav tm="0">
                                          <p:val>
                                            <p:fltVal val="0"/>
                                          </p:val>
                                        </p:tav>
                                        <p:tav tm="100000">
                                          <p:val>
                                            <p:strVal val="#ppt_h"/>
                                          </p:val>
                                        </p:tav>
                                      </p:tavLst>
                                    </p:anim>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childTnLst>
                          </p:cTn>
                        </p:par>
                        <p:par>
                          <p:cTn id="89" fill="hold">
                            <p:stCondLst>
                              <p:cond delay="1500"/>
                            </p:stCondLst>
                            <p:childTnLst>
                              <p:par>
                                <p:cTn id="90" presetID="10" presetClass="entr" presetSubtype="0" fill="hold" grpId="0"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500"/>
                                        <p:tgtEl>
                                          <p:spTgt spid="7"/>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1000" fill="hold"/>
                                        <p:tgtEl>
                                          <p:spTgt spid="30"/>
                                        </p:tgtEl>
                                        <p:attrNameLst>
                                          <p:attrName>ppt_w</p:attrName>
                                        </p:attrNameLst>
                                      </p:cBhvr>
                                      <p:tavLst>
                                        <p:tav tm="0">
                                          <p:val>
                                            <p:fltVal val="0"/>
                                          </p:val>
                                        </p:tav>
                                        <p:tav tm="100000">
                                          <p:val>
                                            <p:strVal val="#ppt_w"/>
                                          </p:val>
                                        </p:tav>
                                      </p:tavLst>
                                    </p:anim>
                                    <p:anim calcmode="lin" valueType="num">
                                      <p:cBhvr>
                                        <p:cTn id="102" dur="1000" fill="hold"/>
                                        <p:tgtEl>
                                          <p:spTgt spid="30"/>
                                        </p:tgtEl>
                                        <p:attrNameLst>
                                          <p:attrName>ppt_h</p:attrName>
                                        </p:attrNameLst>
                                      </p:cBhvr>
                                      <p:tavLst>
                                        <p:tav tm="0">
                                          <p:val>
                                            <p:fltVal val="0"/>
                                          </p:val>
                                        </p:tav>
                                        <p:tav tm="100000">
                                          <p:val>
                                            <p:strVal val="#ppt_h"/>
                                          </p:val>
                                        </p:tav>
                                      </p:tavLst>
                                    </p:anim>
                                    <p:anim calcmode="lin" valueType="num">
                                      <p:cBhvr>
                                        <p:cTn id="103" dur="1000" fill="hold"/>
                                        <p:tgtEl>
                                          <p:spTgt spid="30"/>
                                        </p:tgtEl>
                                        <p:attrNameLst>
                                          <p:attrName>style.rotation</p:attrName>
                                        </p:attrNameLst>
                                      </p:cBhvr>
                                      <p:tavLst>
                                        <p:tav tm="0">
                                          <p:val>
                                            <p:fltVal val="90"/>
                                          </p:val>
                                        </p:tav>
                                        <p:tav tm="100000">
                                          <p:val>
                                            <p:fltVal val="0"/>
                                          </p:val>
                                        </p:tav>
                                      </p:tavLst>
                                    </p:anim>
                                    <p:animEffect transition="in" filter="fade">
                                      <p:cBhvr>
                                        <p:cTn id="104" dur="10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500" fill="hold"/>
                                        <p:tgtEl>
                                          <p:spTgt spid="29"/>
                                        </p:tgtEl>
                                        <p:attrNameLst>
                                          <p:attrName>ppt_w</p:attrName>
                                        </p:attrNameLst>
                                      </p:cBhvr>
                                      <p:tavLst>
                                        <p:tav tm="0">
                                          <p:val>
                                            <p:fltVal val="0"/>
                                          </p:val>
                                        </p:tav>
                                        <p:tav tm="100000">
                                          <p:val>
                                            <p:strVal val="#ppt_w"/>
                                          </p:val>
                                        </p:tav>
                                      </p:tavLst>
                                    </p:anim>
                                    <p:anim calcmode="lin" valueType="num">
                                      <p:cBhvr>
                                        <p:cTn id="110" dur="500" fill="hold"/>
                                        <p:tgtEl>
                                          <p:spTgt spid="29"/>
                                        </p:tgtEl>
                                        <p:attrNameLst>
                                          <p:attrName>ppt_h</p:attrName>
                                        </p:attrNameLst>
                                      </p:cBhvr>
                                      <p:tavLst>
                                        <p:tav tm="0">
                                          <p:val>
                                            <p:fltVal val="0"/>
                                          </p:val>
                                        </p:tav>
                                        <p:tav tm="100000">
                                          <p:val>
                                            <p:strVal val="#ppt_h"/>
                                          </p:val>
                                        </p:tav>
                                      </p:tavLst>
                                    </p:anim>
                                    <p:animEffect transition="in" filter="fade">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21" presetClass="entr" presetSubtype="1"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heel(1)">
                                      <p:cBhvr>
                                        <p:cTn id="116" dur="20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
                                        </p:tgtEl>
                                        <p:attrNameLst>
                                          <p:attrName>style.visibility</p:attrName>
                                        </p:attrNameLst>
                                      </p:cBhvr>
                                      <p:to>
                                        <p:strVal val="visible"/>
                                      </p:to>
                                    </p:set>
                                    <p:animEffect transition="in" filter="fade">
                                      <p:cBhvr>
                                        <p:cTn id="121" dur="500"/>
                                        <p:tgtEl>
                                          <p:spTgt spid="2"/>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P spid="5" grpId="0" animBg="1"/>
      <p:bldP spid="6" grpId="0" animBg="1"/>
      <p:bldP spid="7" grpId="0" animBg="1"/>
      <p:bldP spid="8" grpId="0" animBg="1"/>
      <p:bldP spid="9" grpId="0" animBg="1"/>
      <p:bldP spid="10" grpId="0" animBg="1"/>
      <p:bldP spid="13" grpId="0"/>
      <p:bldP spid="14" grpId="0" animBg="1"/>
      <p:bldP spid="15" grpId="0"/>
      <p:bldP spid="19" grpId="0"/>
      <p:bldP spid="21" grpId="0" animBg="1"/>
      <p:bldP spid="23" grpId="0"/>
      <p:bldP spid="24" grpId="0"/>
      <p:bldP spid="25" grpId="0" animBg="1"/>
      <p:bldP spid="26" grpId="0" animBg="1"/>
      <p:bldP spid="27" grpId="0" animBg="1"/>
      <p:bldP spid="28" grpId="0" animBg="1"/>
      <p:bldP spid="29" grpId="0" animBg="1"/>
      <p:bldP spid="33" grpId="0" animBg="1"/>
      <p:bldP spid="34" grpId="0" animBg="1"/>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DDAF-41E7-BB03-C54A-486DD2F4E93B}"/>
              </a:ext>
            </a:extLst>
          </p:cNvPr>
          <p:cNvSpPr>
            <a:spLocks noGrp="1"/>
          </p:cNvSpPr>
          <p:nvPr>
            <p:ph type="title"/>
          </p:nvPr>
        </p:nvSpPr>
        <p:spPr/>
        <p:txBody>
          <a:bodyPr/>
          <a:lstStyle/>
          <a:p>
            <a:r>
              <a:rPr lang="en-GB" dirty="0"/>
              <a:t>Current sector headlines</a:t>
            </a:r>
          </a:p>
        </p:txBody>
      </p:sp>
      <p:sp>
        <p:nvSpPr>
          <p:cNvPr id="4" name="Text Placeholder 3">
            <a:extLst>
              <a:ext uri="{FF2B5EF4-FFF2-40B4-BE49-F238E27FC236}">
                <a16:creationId xmlns:a16="http://schemas.microsoft.com/office/drawing/2014/main" id="{B6C74257-C753-E83C-E061-341E5263834C}"/>
              </a:ext>
            </a:extLst>
          </p:cNvPr>
          <p:cNvSpPr>
            <a:spLocks noGrp="1"/>
          </p:cNvSpPr>
          <p:nvPr>
            <p:ph type="body" sz="quarter" idx="11"/>
          </p:nvPr>
        </p:nvSpPr>
        <p:spPr>
          <a:xfrm>
            <a:off x="515813" y="1643743"/>
            <a:ext cx="11160125" cy="4233183"/>
          </a:xfrm>
        </p:spPr>
        <p:txBody>
          <a:bodyPr>
            <a:normAutofit fontScale="92500"/>
          </a:bodyPr>
          <a:lstStyle/>
          <a:p>
            <a:pPr marL="285750" indent="-285750">
              <a:buFont typeface="Arial" panose="020B0604020202020204" pitchFamily="34" charset="0"/>
              <a:buChar char="•"/>
            </a:pPr>
            <a:r>
              <a:rPr lang="en-GB" sz="2000" dirty="0"/>
              <a:t>Grant Determination Letters –</a:t>
            </a:r>
            <a:r>
              <a:rPr lang="en-GB" sz="2000" b="0" dirty="0"/>
              <a:t>Funding confirmed to 2025 (625m) nationally which confirms ongoing upward trend and commitment to fund the Disabled Facility Grant.   </a:t>
            </a:r>
          </a:p>
          <a:p>
            <a:pPr marL="285750" indent="-285750">
              <a:buFont typeface="Arial" panose="020B0604020202020204" pitchFamily="34" charset="0"/>
              <a:buChar char="•"/>
            </a:pPr>
            <a:r>
              <a:rPr lang="en-GB" sz="2000" dirty="0"/>
              <a:t>Next funding announcement</a:t>
            </a:r>
            <a:r>
              <a:rPr lang="en-GB" sz="2000" b="0" dirty="0"/>
              <a:t>- after the General Election with new administration setting out its comprehensive spending review commitments.</a:t>
            </a:r>
          </a:p>
          <a:p>
            <a:pPr marL="285750" indent="-285750">
              <a:buFont typeface="Arial" panose="020B0604020202020204" pitchFamily="34" charset="0"/>
              <a:buChar char="•"/>
            </a:pPr>
            <a:r>
              <a:rPr lang="en-GB" sz="2000" dirty="0"/>
              <a:t>UK Parliamentary report –Disabled People in the Housing Sector (May 2024)- </a:t>
            </a:r>
            <a:r>
              <a:rPr lang="en-GB" sz="2000" b="0" dirty="0"/>
              <a:t>Confirming the ongoing importance of the sector and makes several recommendations that include </a:t>
            </a:r>
          </a:p>
          <a:p>
            <a:pPr marL="742950" lvl="1" indent="-285750">
              <a:buFont typeface="Arial" panose="020B0604020202020204" pitchFamily="34" charset="0"/>
              <a:buChar char="•"/>
            </a:pPr>
            <a:r>
              <a:rPr lang="en-GB" sz="2000" b="0" dirty="0"/>
              <a:t>a review of the statutory upper limit,</a:t>
            </a:r>
          </a:p>
          <a:p>
            <a:pPr marL="742950" lvl="1" indent="-285750">
              <a:buFont typeface="Arial" panose="020B0604020202020204" pitchFamily="34" charset="0"/>
              <a:buChar char="•"/>
            </a:pPr>
            <a:r>
              <a:rPr lang="en-GB" sz="2000" b="0" dirty="0"/>
              <a:t>a review of the test of resources.</a:t>
            </a:r>
          </a:p>
          <a:p>
            <a:pPr marL="742950" lvl="1" indent="-285750">
              <a:buFont typeface="Arial" panose="020B0604020202020204" pitchFamily="34" charset="0"/>
              <a:buChar char="•"/>
            </a:pPr>
            <a:r>
              <a:rPr lang="en-GB" sz="2000" dirty="0"/>
              <a:t>A review of the funding distribution formula to better reflect local needs and demands.</a:t>
            </a:r>
          </a:p>
          <a:p>
            <a:pPr marL="742950" lvl="1" indent="-285750">
              <a:buFont typeface="Arial" panose="020B0604020202020204" pitchFamily="34" charset="0"/>
              <a:buChar char="•"/>
            </a:pPr>
            <a:r>
              <a:rPr lang="en-GB" sz="2000" b="0" dirty="0"/>
              <a:t>A call for greater freedoms and fle</a:t>
            </a:r>
            <a:r>
              <a:rPr lang="en-GB" sz="2000" dirty="0"/>
              <a:t>xibilities of the use of DFG.</a:t>
            </a:r>
            <a:endParaRPr lang="en-GB" sz="2000" b="0" dirty="0"/>
          </a:p>
          <a:p>
            <a:pPr marL="742950" lvl="1" indent="-285750">
              <a:buFont typeface="Arial" panose="020B0604020202020204" pitchFamily="34" charset="0"/>
              <a:buChar char="•"/>
            </a:pPr>
            <a:endParaRPr lang="en-GB" sz="2000" b="0" dirty="0"/>
          </a:p>
          <a:p>
            <a:pPr marL="742950" lvl="1"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b="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0964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857BB8-CE6F-365D-E628-B48765B1EE91}"/>
              </a:ext>
            </a:extLst>
          </p:cNvPr>
          <p:cNvPicPr>
            <a:picLocks noChangeAspect="1"/>
          </p:cNvPicPr>
          <p:nvPr/>
        </p:nvPicPr>
        <p:blipFill>
          <a:blip r:embed="rId3"/>
          <a:stretch>
            <a:fillRect/>
          </a:stretch>
        </p:blipFill>
        <p:spPr>
          <a:xfrm>
            <a:off x="1959428" y="94199"/>
            <a:ext cx="9612085" cy="6669602"/>
          </a:xfrm>
          <a:prstGeom prst="rect">
            <a:avLst/>
          </a:prstGeom>
        </p:spPr>
      </p:pic>
    </p:spTree>
    <p:extLst>
      <p:ext uri="{BB962C8B-B14F-4D97-AF65-F5344CB8AC3E}">
        <p14:creationId xmlns:p14="http://schemas.microsoft.com/office/powerpoint/2010/main" val="192572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BD0B4-EC14-EFF1-8CFD-F31C4D1C0B8D}"/>
              </a:ext>
            </a:extLst>
          </p:cNvPr>
          <p:cNvSpPr>
            <a:spLocks noGrp="1"/>
          </p:cNvSpPr>
          <p:nvPr>
            <p:ph type="title"/>
          </p:nvPr>
        </p:nvSpPr>
        <p:spPr/>
        <p:txBody>
          <a:bodyPr/>
          <a:lstStyle/>
          <a:p>
            <a:r>
              <a:rPr lang="en-GB" dirty="0"/>
              <a:t>HIA Quality Mark</a:t>
            </a:r>
          </a:p>
        </p:txBody>
      </p:sp>
      <p:sp>
        <p:nvSpPr>
          <p:cNvPr id="4" name="Picture Placeholder 3">
            <a:extLst>
              <a:ext uri="{FF2B5EF4-FFF2-40B4-BE49-F238E27FC236}">
                <a16:creationId xmlns:a16="http://schemas.microsoft.com/office/drawing/2014/main" id="{44B308F5-0773-13C9-E045-D45D9B34FBD3}"/>
              </a:ext>
            </a:extLst>
          </p:cNvPr>
          <p:cNvSpPr>
            <a:spLocks noGrp="1"/>
          </p:cNvSpPr>
          <p:nvPr>
            <p:ph type="pic" sz="quarter" idx="10"/>
          </p:nvPr>
        </p:nvSpPr>
        <p:spPr/>
        <p:txBody>
          <a:bodyPr/>
          <a:lstStyle/>
          <a:p>
            <a:endParaRPr lang="en-GB"/>
          </a:p>
        </p:txBody>
      </p:sp>
      <p:pic>
        <p:nvPicPr>
          <p:cNvPr id="2050" name="Picture 2" descr="The HIA Quality Mark | Foundations">
            <a:extLst>
              <a:ext uri="{FF2B5EF4-FFF2-40B4-BE49-F238E27FC236}">
                <a16:creationId xmlns:a16="http://schemas.microsoft.com/office/drawing/2014/main" id="{9655A833-5FD7-50DE-8AFA-3D6856FD4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142" y="782363"/>
            <a:ext cx="5165154" cy="594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39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2678-A668-8386-256C-18884D3E0204}"/>
              </a:ext>
            </a:extLst>
          </p:cNvPr>
          <p:cNvSpPr>
            <a:spLocks noGrp="1"/>
          </p:cNvSpPr>
          <p:nvPr>
            <p:ph type="title"/>
          </p:nvPr>
        </p:nvSpPr>
        <p:spPr/>
        <p:txBody>
          <a:bodyPr/>
          <a:lstStyle/>
          <a:p>
            <a:r>
              <a:rPr lang="en-GB" dirty="0"/>
              <a:t>10 Objectives</a:t>
            </a:r>
          </a:p>
        </p:txBody>
      </p:sp>
      <p:sp>
        <p:nvSpPr>
          <p:cNvPr id="3" name="Picture Placeholder 2">
            <a:extLst>
              <a:ext uri="{FF2B5EF4-FFF2-40B4-BE49-F238E27FC236}">
                <a16:creationId xmlns:a16="http://schemas.microsoft.com/office/drawing/2014/main" id="{395BD6DB-2216-FD7E-EA13-1582D122AA25}"/>
              </a:ext>
            </a:extLst>
          </p:cNvPr>
          <p:cNvSpPr>
            <a:spLocks noGrp="1"/>
          </p:cNvSpPr>
          <p:nvPr>
            <p:ph type="pic" sz="quarter" idx="10"/>
          </p:nvPr>
        </p:nvSpPr>
        <p:spPr>
          <a:xfrm>
            <a:off x="515938" y="1664549"/>
            <a:ext cx="11160125" cy="4484003"/>
          </a:xfrm>
        </p:spPr>
        <p:txBody>
          <a:bodyPr>
            <a:normAutofit/>
          </a:bodyPr>
          <a:lstStyle/>
          <a:p>
            <a:pPr marL="342900" indent="-342900">
              <a:buAutoNum type="arabicPeriod"/>
            </a:pPr>
            <a:r>
              <a:rPr lang="en-GB" sz="1600" dirty="0"/>
              <a:t>Minimum services from a HIA</a:t>
            </a:r>
          </a:p>
          <a:p>
            <a:pPr marL="342900" indent="-342900">
              <a:buAutoNum type="arabicPeriod"/>
            </a:pPr>
            <a:r>
              <a:rPr lang="en-GB" sz="1600" dirty="0"/>
              <a:t>Assessment and Support Planning (and any associated risks) are assessed to an appropriate degree</a:t>
            </a:r>
          </a:p>
          <a:p>
            <a:pPr marL="342900" indent="-342900">
              <a:buAutoNum type="arabicPeriod"/>
            </a:pPr>
            <a:r>
              <a:rPr lang="en-GB" sz="1600" dirty="0"/>
              <a:t>Duty of Care to clients and staff</a:t>
            </a:r>
          </a:p>
          <a:p>
            <a:pPr marL="342900" indent="-342900">
              <a:buAutoNum type="arabicPeriod"/>
            </a:pPr>
            <a:r>
              <a:rPr lang="en-GB" sz="1600" dirty="0"/>
              <a:t>Fair access, diversity and inclusion</a:t>
            </a:r>
          </a:p>
          <a:p>
            <a:pPr marL="342900" indent="-342900">
              <a:buAutoNum type="arabicPeriod"/>
            </a:pPr>
            <a:r>
              <a:rPr lang="en-GB" sz="1600" dirty="0"/>
              <a:t>Privacy and confidentiality</a:t>
            </a:r>
          </a:p>
          <a:p>
            <a:pPr marL="342900" indent="-342900">
              <a:buAutoNum type="arabicPeriod"/>
            </a:pPr>
            <a:r>
              <a:rPr lang="en-GB" sz="1600" dirty="0"/>
              <a:t>Listening  to your customers</a:t>
            </a:r>
          </a:p>
          <a:p>
            <a:pPr marL="342900" indent="-342900">
              <a:buAutoNum type="arabicPeriod"/>
            </a:pPr>
            <a:r>
              <a:rPr lang="en-GB" sz="1600" dirty="0"/>
              <a:t>Forward planning and finance</a:t>
            </a:r>
          </a:p>
          <a:p>
            <a:pPr marL="342900" indent="-342900">
              <a:buAutoNum type="arabicPeriod"/>
            </a:pPr>
            <a:r>
              <a:rPr lang="en-GB" sz="1600" dirty="0"/>
              <a:t>Staff are well trained, managed and involved in service planning</a:t>
            </a:r>
          </a:p>
          <a:p>
            <a:pPr marL="342900" indent="-342900">
              <a:buAutoNum type="arabicPeriod"/>
            </a:pPr>
            <a:r>
              <a:rPr lang="en-GB" sz="1600" dirty="0"/>
              <a:t>Case / file management policy records are generated and stored securely</a:t>
            </a:r>
          </a:p>
          <a:p>
            <a:pPr marL="342900" indent="-342900">
              <a:buAutoNum type="arabicPeriod"/>
            </a:pPr>
            <a:r>
              <a:rPr lang="en-GB" sz="1600" dirty="0"/>
              <a:t>Governance and High-Level Strategy</a:t>
            </a:r>
          </a:p>
          <a:p>
            <a:pPr marL="342900" indent="-342900">
              <a:buAutoNum type="arabicPeriod"/>
            </a:pPr>
            <a:endParaRPr lang="en-GB" dirty="0"/>
          </a:p>
          <a:p>
            <a:pPr marL="342900" indent="-342900">
              <a:buAutoNum type="arabicPeriod"/>
            </a:pPr>
            <a:endParaRPr lang="en-GB" dirty="0"/>
          </a:p>
        </p:txBody>
      </p:sp>
      <p:pic>
        <p:nvPicPr>
          <p:cNvPr id="1026" name="Picture 2" descr="The HIA Quality Mark | Foundations">
            <a:extLst>
              <a:ext uri="{FF2B5EF4-FFF2-40B4-BE49-F238E27FC236}">
                <a16:creationId xmlns:a16="http://schemas.microsoft.com/office/drawing/2014/main" id="{4A36345D-D874-3D3D-45C9-DD5065C4E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336" y="4550322"/>
            <a:ext cx="188595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7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BD0B4-EC14-EFF1-8CFD-F31C4D1C0B8D}"/>
              </a:ext>
            </a:extLst>
          </p:cNvPr>
          <p:cNvSpPr>
            <a:spLocks noGrp="1"/>
          </p:cNvSpPr>
          <p:nvPr>
            <p:ph type="title"/>
          </p:nvPr>
        </p:nvSpPr>
        <p:spPr/>
        <p:txBody>
          <a:bodyPr/>
          <a:lstStyle/>
          <a:p>
            <a:r>
              <a:rPr lang="en-GB" dirty="0"/>
              <a:t>DFG Quality Standard</a:t>
            </a:r>
          </a:p>
        </p:txBody>
      </p:sp>
      <p:sp>
        <p:nvSpPr>
          <p:cNvPr id="4" name="Picture Placeholder 3">
            <a:extLst>
              <a:ext uri="{FF2B5EF4-FFF2-40B4-BE49-F238E27FC236}">
                <a16:creationId xmlns:a16="http://schemas.microsoft.com/office/drawing/2014/main" id="{44B308F5-0773-13C9-E045-D45D9B34FBD3}"/>
              </a:ext>
            </a:extLst>
          </p:cNvPr>
          <p:cNvSpPr>
            <a:spLocks noGrp="1"/>
          </p:cNvSpPr>
          <p:nvPr>
            <p:ph type="pic" sz="quarter" idx="10"/>
          </p:nvPr>
        </p:nvSpPr>
        <p:spPr/>
        <p:txBody>
          <a:bodyPr/>
          <a:lstStyle/>
          <a:p>
            <a:endParaRPr lang="en-GB"/>
          </a:p>
        </p:txBody>
      </p:sp>
      <p:pic>
        <p:nvPicPr>
          <p:cNvPr id="5" name="Picture 4">
            <a:extLst>
              <a:ext uri="{FF2B5EF4-FFF2-40B4-BE49-F238E27FC236}">
                <a16:creationId xmlns:a16="http://schemas.microsoft.com/office/drawing/2014/main" id="{E5B5807A-9058-1095-F64B-388AD9507E39}"/>
              </a:ext>
            </a:extLst>
          </p:cNvPr>
          <p:cNvPicPr>
            <a:picLocks noChangeAspect="1"/>
          </p:cNvPicPr>
          <p:nvPr/>
        </p:nvPicPr>
        <p:blipFill>
          <a:blip r:embed="rId3"/>
          <a:stretch>
            <a:fillRect/>
          </a:stretch>
        </p:blipFill>
        <p:spPr>
          <a:xfrm>
            <a:off x="6424937" y="970394"/>
            <a:ext cx="4549573" cy="4657896"/>
          </a:xfrm>
          <a:prstGeom prst="rect">
            <a:avLst/>
          </a:prstGeom>
        </p:spPr>
      </p:pic>
    </p:spTree>
    <p:extLst>
      <p:ext uri="{BB962C8B-B14F-4D97-AF65-F5344CB8AC3E}">
        <p14:creationId xmlns:p14="http://schemas.microsoft.com/office/powerpoint/2010/main" val="1008648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800000">
            <a:off x="8615463" y="2109642"/>
            <a:ext cx="2734328" cy="410149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9800000">
            <a:off x="906981" y="2069996"/>
            <a:ext cx="2881852" cy="4104456"/>
          </a:xfrm>
          <a:prstGeom prst="rect">
            <a:avLst/>
          </a:prstGeom>
          <a:ln>
            <a:solidFill>
              <a:schemeClr val="tx2"/>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898022">
            <a:off x="6935762" y="1291109"/>
            <a:ext cx="2942375" cy="4101492"/>
          </a:xfrm>
          <a:prstGeom prst="rect">
            <a:avLst/>
          </a:prstGeom>
          <a:ln>
            <a:solidFill>
              <a:schemeClr val="tx2"/>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571" t="1700" r="1571"/>
          <a:stretch/>
        </p:blipFill>
        <p:spPr>
          <a:xfrm rot="20700000">
            <a:off x="2563564" y="1141018"/>
            <a:ext cx="2891469" cy="4101492"/>
          </a:xfrm>
          <a:prstGeom prst="rect">
            <a:avLst/>
          </a:prstGeom>
          <a:ln>
            <a:solidFill>
              <a:schemeClr val="tx2"/>
            </a:solidFill>
          </a:ln>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203" t="650" r="1203" b="2001"/>
          <a:stretch/>
        </p:blipFill>
        <p:spPr>
          <a:xfrm>
            <a:off x="4478207" y="836712"/>
            <a:ext cx="2921815" cy="4104455"/>
          </a:xfrm>
          <a:prstGeom prst="rect">
            <a:avLst/>
          </a:prstGeom>
          <a:ln>
            <a:solidFill>
              <a:schemeClr val="tx2"/>
            </a:solidFill>
          </a:ln>
        </p:spPr>
      </p:pic>
      <p:sp>
        <p:nvSpPr>
          <p:cNvPr id="2" name="TextBox 1"/>
          <p:cNvSpPr txBox="1"/>
          <p:nvPr/>
        </p:nvSpPr>
        <p:spPr>
          <a:xfrm>
            <a:off x="4621900" y="5702983"/>
            <a:ext cx="2914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546A"/>
                </a:solidFill>
                <a:effectLst/>
                <a:uLnTx/>
                <a:uFillTx/>
                <a:latin typeface="Open Sans"/>
                <a:ea typeface="+mn-ea"/>
                <a:cs typeface="+mn-cs"/>
              </a:rPr>
              <a:t>Based on existing good practice…..</a:t>
            </a:r>
          </a:p>
        </p:txBody>
      </p:sp>
    </p:spTree>
    <p:extLst>
      <p:ext uri="{BB962C8B-B14F-4D97-AF65-F5344CB8AC3E}">
        <p14:creationId xmlns:p14="http://schemas.microsoft.com/office/powerpoint/2010/main" val="2996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7B61-9B04-97C7-5D39-EEA301ABEF67}"/>
              </a:ext>
            </a:extLst>
          </p:cNvPr>
          <p:cNvSpPr>
            <a:spLocks noGrp="1"/>
          </p:cNvSpPr>
          <p:nvPr>
            <p:ph type="title"/>
          </p:nvPr>
        </p:nvSpPr>
        <p:spPr>
          <a:xfrm>
            <a:off x="1241994" y="973669"/>
            <a:ext cx="8825659" cy="706964"/>
          </a:xfrm>
        </p:spPr>
        <p:txBody>
          <a:bodyPr/>
          <a:lstStyle/>
          <a:p>
            <a:r>
              <a:rPr lang="en-US" dirty="0"/>
              <a:t>Agenda</a:t>
            </a:r>
            <a:endParaRPr lang="en-GB" dirty="0"/>
          </a:p>
        </p:txBody>
      </p:sp>
      <p:sp>
        <p:nvSpPr>
          <p:cNvPr id="3" name="Content Placeholder 2">
            <a:extLst>
              <a:ext uri="{FF2B5EF4-FFF2-40B4-BE49-F238E27FC236}">
                <a16:creationId xmlns:a16="http://schemas.microsoft.com/office/drawing/2014/main" id="{64927F4B-576B-3719-AB1A-C67BCA162BDE}"/>
              </a:ext>
            </a:extLst>
          </p:cNvPr>
          <p:cNvSpPr>
            <a:spLocks noGrp="1"/>
          </p:cNvSpPr>
          <p:nvPr>
            <p:ph idx="1"/>
          </p:nvPr>
        </p:nvSpPr>
        <p:spPr>
          <a:xfrm>
            <a:off x="1249659" y="2583301"/>
            <a:ext cx="8825659" cy="3416300"/>
          </a:xfrm>
        </p:spPr>
        <p:txBody>
          <a:bodyPr/>
          <a:lstStyle/>
          <a:p>
            <a:pPr marL="0" indent="0">
              <a:buNone/>
            </a:pPr>
            <a:r>
              <a:rPr lang="en-US" sz="1900" b="1" dirty="0">
                <a:latin typeface="Aptos" panose="020B0004020202020204" pitchFamily="34" charset="0"/>
              </a:rPr>
              <a:t>10.00-10.05</a:t>
            </a:r>
            <a:r>
              <a:rPr lang="en-US" sz="1900" dirty="0">
                <a:latin typeface="Aptos" panose="020B0004020202020204" pitchFamily="34" charset="0"/>
              </a:rPr>
              <a:t>: 		Welcome and Introductions</a:t>
            </a:r>
          </a:p>
          <a:p>
            <a:pPr marL="0" indent="0">
              <a:buNone/>
            </a:pPr>
            <a:r>
              <a:rPr lang="en-US" sz="1900" b="1" dirty="0">
                <a:latin typeface="Aptos" panose="020B0004020202020204" pitchFamily="34" charset="0"/>
              </a:rPr>
              <a:t>10.05-10.20</a:t>
            </a:r>
            <a:r>
              <a:rPr lang="en-US" sz="1900" dirty="0">
                <a:latin typeface="Aptos" panose="020B0004020202020204" pitchFamily="34" charset="0"/>
              </a:rPr>
              <a:t>: 		Disabled Facilities Grant Overview including national picture</a:t>
            </a:r>
          </a:p>
          <a:p>
            <a:pPr marL="0" indent="0">
              <a:buNone/>
            </a:pPr>
            <a:r>
              <a:rPr lang="en-US" sz="1900" b="1" dirty="0">
                <a:latin typeface="Aptos" panose="020B0004020202020204" pitchFamily="34" charset="0"/>
              </a:rPr>
              <a:t>10.20-10.40</a:t>
            </a:r>
            <a:r>
              <a:rPr lang="en-US" sz="1900" dirty="0">
                <a:latin typeface="Aptos" panose="020B0004020202020204" pitchFamily="34" charset="0"/>
              </a:rPr>
              <a:t>: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Promoting Independent Living specification overview and 					District Council commissioned adaptations and assistance</a:t>
            </a:r>
            <a:endParaRPr lang="en-GB"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900" b="1" dirty="0">
                <a:effectLst/>
                <a:latin typeface="Aptos" panose="020B0004020202020204" pitchFamily="34" charset="0"/>
                <a:ea typeface="Aptos" panose="020B0004020202020204" pitchFamily="34" charset="0"/>
                <a:cs typeface="Times New Roman" panose="02020603050405020304" pitchFamily="18" charset="0"/>
              </a:rPr>
              <a:t>10.40-10.50</a:t>
            </a:r>
            <a:r>
              <a:rPr lang="en-US" sz="1900" dirty="0">
                <a:effectLst/>
                <a:latin typeface="Aptos" panose="020B0004020202020204" pitchFamily="34" charset="0"/>
                <a:ea typeface="Aptos" panose="020B0004020202020204" pitchFamily="34" charset="0"/>
                <a:cs typeface="Times New Roman" panose="02020603050405020304" pitchFamily="18" charset="0"/>
              </a:rPr>
              <a:t>: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Minor Adaptations and Commissioning Timeline</a:t>
            </a:r>
            <a:endParaRPr lang="en-GB"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900" b="1" dirty="0">
                <a:latin typeface="Aptos" panose="020B0004020202020204" pitchFamily="34" charset="0"/>
              </a:rPr>
              <a:t>10.50-11.30</a:t>
            </a:r>
            <a:r>
              <a:rPr lang="en-GB" sz="1900" dirty="0">
                <a:latin typeface="Aptos" panose="020B0004020202020204" pitchFamily="34" charset="0"/>
              </a:rPr>
              <a:t>: 		Questions and Feedback</a:t>
            </a:r>
          </a:p>
        </p:txBody>
      </p:sp>
      <p:sp>
        <p:nvSpPr>
          <p:cNvPr id="5" name="Footer Placeholder 3">
            <a:extLst>
              <a:ext uri="{FF2B5EF4-FFF2-40B4-BE49-F238E27FC236}">
                <a16:creationId xmlns:a16="http://schemas.microsoft.com/office/drawing/2014/main" id="{117338E1-6927-A6A4-B1F6-076A9C5CB958}"/>
              </a:ext>
            </a:extLst>
          </p:cNvPr>
          <p:cNvSpPr>
            <a:spLocks noGrp="1"/>
          </p:cNvSpPr>
          <p:nvPr>
            <p:ph type="ftr" sz="quarter" idx="11"/>
          </p:nvPr>
        </p:nvSpPr>
        <p:spPr>
          <a:xfrm>
            <a:off x="207962" y="5368653"/>
            <a:ext cx="11776075" cy="1106488"/>
          </a:xfrm>
          <a:solidFill>
            <a:schemeClr val="bg1"/>
          </a:solidFill>
          <a:ln w="19050">
            <a:solidFill>
              <a:schemeClr val="tx2">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12" descr="Logo, company name&#10;&#10;Description automatically generated">
            <a:extLst>
              <a:ext uri="{FF2B5EF4-FFF2-40B4-BE49-F238E27FC236}">
                <a16:creationId xmlns:a16="http://schemas.microsoft.com/office/drawing/2014/main" id="{2D749E5C-91CE-4C31-CB49-23028782F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1129" y="5510651"/>
            <a:ext cx="20002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Text&#10;&#10;Description automatically generated with low confidence">
            <a:extLst>
              <a:ext uri="{FF2B5EF4-FFF2-40B4-BE49-F238E27FC236}">
                <a16:creationId xmlns:a16="http://schemas.microsoft.com/office/drawing/2014/main" id="{50902ED9-2317-4FDF-6386-D54D5C2F7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6240" y="5727572"/>
            <a:ext cx="1623927" cy="58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CC_Logo_Colour">
            <a:extLst>
              <a:ext uri="{FF2B5EF4-FFF2-40B4-BE49-F238E27FC236}">
                <a16:creationId xmlns:a16="http://schemas.microsoft.com/office/drawing/2014/main" id="{7C52DC57-5A12-0748-639B-881606E3C43C}"/>
              </a:ext>
            </a:extLst>
          </p:cNvPr>
          <p:cNvPicPr/>
          <p:nvPr/>
        </p:nvPicPr>
        <p:blipFill>
          <a:blip r:embed="rId5" cstate="print"/>
          <a:srcRect/>
          <a:stretch>
            <a:fillRect/>
          </a:stretch>
        </p:blipFill>
        <p:spPr bwMode="auto">
          <a:xfrm>
            <a:off x="6280532" y="5741379"/>
            <a:ext cx="1904679" cy="455235"/>
          </a:xfrm>
          <a:prstGeom prst="rect">
            <a:avLst/>
          </a:prstGeom>
          <a:noFill/>
          <a:ln w="9525">
            <a:noFill/>
            <a:miter lim="800000"/>
            <a:headEnd/>
            <a:tailEnd/>
          </a:ln>
        </p:spPr>
      </p:pic>
      <p:pic>
        <p:nvPicPr>
          <p:cNvPr id="9" name="Picture 13" descr="Logo&#10;&#10;Description automatically generated">
            <a:extLst>
              <a:ext uri="{FF2B5EF4-FFF2-40B4-BE49-F238E27FC236}">
                <a16:creationId xmlns:a16="http://schemas.microsoft.com/office/drawing/2014/main" id="{680DE37C-EEFE-BC6E-CBBA-913F9CF3C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442" y="5643682"/>
            <a:ext cx="1698682" cy="64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Diagram&#10;&#10;Description automatically generated with medium confidence">
            <a:extLst>
              <a:ext uri="{FF2B5EF4-FFF2-40B4-BE49-F238E27FC236}">
                <a16:creationId xmlns:a16="http://schemas.microsoft.com/office/drawing/2014/main" id="{095BB243-8858-92BA-3CD6-508B007F7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1530" y="5539843"/>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F84A6159-5778-69D7-DC49-64922F804620}"/>
              </a:ext>
            </a:extLst>
          </p:cNvPr>
          <p:cNvGrpSpPr>
            <a:grpSpLocks/>
          </p:cNvGrpSpPr>
          <p:nvPr/>
        </p:nvGrpSpPr>
        <p:grpSpPr bwMode="auto">
          <a:xfrm>
            <a:off x="346843" y="5460206"/>
            <a:ext cx="2598738" cy="1001712"/>
            <a:chOff x="107293" y="159831"/>
            <a:chExt cx="3085397" cy="1064956"/>
          </a:xfrm>
        </p:grpSpPr>
        <p:pic>
          <p:nvPicPr>
            <p:cNvPr id="12" name="Picture 9" descr="A picture containing diagram&#10;&#10;Description automatically generated">
              <a:extLst>
                <a:ext uri="{FF2B5EF4-FFF2-40B4-BE49-F238E27FC236}">
                  <a16:creationId xmlns:a16="http://schemas.microsoft.com/office/drawing/2014/main" id="{4A38B0A6-AFBA-2FD8-5E2F-2E04CE9AC0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Text&#10;&#10;Description automatically generated with medium confidence">
              <a:extLst>
                <a:ext uri="{FF2B5EF4-FFF2-40B4-BE49-F238E27FC236}">
                  <a16:creationId xmlns:a16="http://schemas.microsoft.com/office/drawing/2014/main" id="{75A2DA79-57AC-4D5E-0E18-93AFCEC977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200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2678-A668-8386-256C-18884D3E0204}"/>
              </a:ext>
            </a:extLst>
          </p:cNvPr>
          <p:cNvSpPr>
            <a:spLocks noGrp="1"/>
          </p:cNvSpPr>
          <p:nvPr>
            <p:ph type="title"/>
          </p:nvPr>
        </p:nvSpPr>
        <p:spPr/>
        <p:txBody>
          <a:bodyPr/>
          <a:lstStyle/>
          <a:p>
            <a:r>
              <a:rPr lang="en-GB" dirty="0"/>
              <a:t>10 Themes</a:t>
            </a:r>
          </a:p>
        </p:txBody>
      </p:sp>
      <p:sp>
        <p:nvSpPr>
          <p:cNvPr id="3" name="Picture Placeholder 2">
            <a:extLst>
              <a:ext uri="{FF2B5EF4-FFF2-40B4-BE49-F238E27FC236}">
                <a16:creationId xmlns:a16="http://schemas.microsoft.com/office/drawing/2014/main" id="{395BD6DB-2216-FD7E-EA13-1582D122AA25}"/>
              </a:ext>
            </a:extLst>
          </p:cNvPr>
          <p:cNvSpPr>
            <a:spLocks noGrp="1"/>
          </p:cNvSpPr>
          <p:nvPr>
            <p:ph type="pic" sz="quarter" idx="10"/>
          </p:nvPr>
        </p:nvSpPr>
        <p:spPr>
          <a:xfrm>
            <a:off x="515938" y="1664549"/>
            <a:ext cx="11160125" cy="4484003"/>
          </a:xfrm>
        </p:spPr>
        <p:txBody>
          <a:bodyPr>
            <a:normAutofit/>
          </a:bodyPr>
          <a:lstStyle/>
          <a:p>
            <a:pPr marL="342900" indent="-342900">
              <a:buAutoNum type="arabicPeriod"/>
            </a:pPr>
            <a:r>
              <a:rPr lang="en-GB" sz="1600" dirty="0"/>
              <a:t>Commissioning</a:t>
            </a:r>
          </a:p>
          <a:p>
            <a:pPr marL="342900" indent="-342900">
              <a:buAutoNum type="arabicPeriod"/>
            </a:pPr>
            <a:r>
              <a:rPr lang="en-GB" sz="1600" dirty="0"/>
              <a:t>Co-Production</a:t>
            </a:r>
          </a:p>
          <a:p>
            <a:pPr marL="342900" indent="-342900">
              <a:buAutoNum type="arabicPeriod"/>
            </a:pPr>
            <a:r>
              <a:rPr lang="en-GB" sz="1600" dirty="0"/>
              <a:t>Public Information</a:t>
            </a:r>
          </a:p>
          <a:p>
            <a:pPr marL="342900" indent="-342900">
              <a:buAutoNum type="arabicPeriod"/>
            </a:pPr>
            <a:r>
              <a:rPr lang="en-GB" sz="1600" dirty="0"/>
              <a:t>Combined Services</a:t>
            </a:r>
          </a:p>
          <a:p>
            <a:pPr marL="342900" indent="-342900">
              <a:buAutoNum type="arabicPeriod"/>
            </a:pPr>
            <a:r>
              <a:rPr lang="en-GB" sz="1600" dirty="0"/>
              <a:t>Staffing</a:t>
            </a:r>
          </a:p>
          <a:p>
            <a:pPr marL="342900" indent="-342900">
              <a:buAutoNum type="arabicPeriod"/>
            </a:pPr>
            <a:r>
              <a:rPr lang="en-GB" sz="1600" dirty="0"/>
              <a:t>Timescales</a:t>
            </a:r>
          </a:p>
          <a:p>
            <a:pPr marL="342900" indent="-342900">
              <a:buAutoNum type="arabicPeriod"/>
            </a:pPr>
            <a:r>
              <a:rPr lang="en-GB" sz="1600" dirty="0"/>
              <a:t>Assistance Policy</a:t>
            </a:r>
          </a:p>
          <a:p>
            <a:pPr marL="342900" indent="-342900">
              <a:buAutoNum type="arabicPeriod"/>
            </a:pPr>
            <a:r>
              <a:rPr lang="en-GB" sz="1600" dirty="0"/>
              <a:t>Tenure neutral approach</a:t>
            </a:r>
          </a:p>
          <a:p>
            <a:pPr marL="342900" indent="-342900">
              <a:buAutoNum type="arabicPeriod"/>
            </a:pPr>
            <a:r>
              <a:rPr lang="en-GB" sz="1600" dirty="0"/>
              <a:t>Housing Options</a:t>
            </a:r>
          </a:p>
          <a:p>
            <a:pPr marL="342900" indent="-342900">
              <a:buAutoNum type="arabicPeriod"/>
            </a:pPr>
            <a:r>
              <a:rPr lang="en-GB" sz="1600" dirty="0"/>
              <a:t>Value for Money</a:t>
            </a:r>
          </a:p>
          <a:p>
            <a:pPr marL="342900" indent="-342900">
              <a:buAutoNum type="arabicPeriod"/>
            </a:pPr>
            <a:endParaRPr lang="en-GB" dirty="0"/>
          </a:p>
          <a:p>
            <a:pPr marL="342900" indent="-342900">
              <a:buAutoNum type="arabicPeriod"/>
            </a:pPr>
            <a:endParaRPr lang="en-GB" dirty="0"/>
          </a:p>
        </p:txBody>
      </p:sp>
    </p:spTree>
    <p:extLst>
      <p:ext uri="{BB962C8B-B14F-4D97-AF65-F5344CB8AC3E}">
        <p14:creationId xmlns:p14="http://schemas.microsoft.com/office/powerpoint/2010/main" val="339596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89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1B89297-1F31-EF0F-F869-D83925B3230E}"/>
              </a:ext>
            </a:extLst>
          </p:cNvPr>
          <p:cNvSpPr>
            <a:spLocks noGrp="1" noChangeArrowheads="1"/>
          </p:cNvSpPr>
          <p:nvPr>
            <p:ph type="ctrTitle"/>
          </p:nvPr>
        </p:nvSpPr>
        <p:spPr>
          <a:xfrm>
            <a:off x="1155700" y="541538"/>
            <a:ext cx="8824913" cy="3243011"/>
          </a:xfrm>
        </p:spPr>
        <p:txBody>
          <a:bodyPr/>
          <a:lstStyle/>
          <a:p>
            <a:pPr eaLnBrk="1" hangingPunct="1"/>
            <a:r>
              <a:rPr lang="en-GB" sz="5400" b="1" dirty="0"/>
              <a:t>Promoting Independent Living Service Draft Service Specification</a:t>
            </a:r>
            <a:endParaRPr lang="en-GB" altLang="en-US" dirty="0"/>
          </a:p>
        </p:txBody>
      </p:sp>
      <p:sp>
        <p:nvSpPr>
          <p:cNvPr id="3" name="Subtitle 2">
            <a:extLst>
              <a:ext uri="{FF2B5EF4-FFF2-40B4-BE49-F238E27FC236}">
                <a16:creationId xmlns:a16="http://schemas.microsoft.com/office/drawing/2014/main" id="{42AA03DA-1936-1A1C-E337-3AC891E97468}"/>
              </a:ext>
            </a:extLst>
          </p:cNvPr>
          <p:cNvSpPr>
            <a:spLocks noGrp="1"/>
          </p:cNvSpPr>
          <p:nvPr>
            <p:ph type="subTitle" idx="1"/>
          </p:nvPr>
        </p:nvSpPr>
        <p:spPr>
          <a:xfrm>
            <a:off x="1155700" y="4244096"/>
            <a:ext cx="8824913" cy="996468"/>
          </a:xfrm>
        </p:spPr>
        <p:txBody>
          <a:bodyPr rtlCol="0">
            <a:normAutofit/>
          </a:bodyPr>
          <a:lstStyle/>
          <a:p>
            <a:r>
              <a:rPr lang="en-GB" sz="2800" dirty="0"/>
              <a:t>Kate bailey, head of strategic growth, </a:t>
            </a:r>
            <a:r>
              <a:rPr lang="en-GB" sz="2800" dirty="0" err="1"/>
              <a:t>wyre</a:t>
            </a:r>
            <a:r>
              <a:rPr lang="en-GB" sz="2800" dirty="0"/>
              <a:t> forest district council</a:t>
            </a:r>
          </a:p>
        </p:txBody>
      </p:sp>
      <p:sp>
        <p:nvSpPr>
          <p:cNvPr id="4" name="Footer Placeholder 3">
            <a:extLst>
              <a:ext uri="{FF2B5EF4-FFF2-40B4-BE49-F238E27FC236}">
                <a16:creationId xmlns:a16="http://schemas.microsoft.com/office/drawing/2014/main" id="{4D19E696-859A-8E83-0368-67A464979AA3}"/>
              </a:ext>
            </a:extLst>
          </p:cNvPr>
          <p:cNvSpPr>
            <a:spLocks noGrp="1"/>
          </p:cNvSpPr>
          <p:nvPr>
            <p:ph type="ftr" sz="quarter" idx="11"/>
          </p:nvPr>
        </p:nvSpPr>
        <p:spPr>
          <a:xfrm>
            <a:off x="207962" y="5446357"/>
            <a:ext cx="11776075" cy="1106488"/>
          </a:xfrm>
          <a:solidFill>
            <a:schemeClr val="bg1"/>
          </a:solidFill>
          <a:ln w="19050">
            <a:solidFill>
              <a:schemeClr val="tx2">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5365" name="Group 5">
            <a:extLst>
              <a:ext uri="{FF2B5EF4-FFF2-40B4-BE49-F238E27FC236}">
                <a16:creationId xmlns:a16="http://schemas.microsoft.com/office/drawing/2014/main" id="{BCB2B669-F02F-4065-798E-5317A0283F1D}"/>
              </a:ext>
            </a:extLst>
          </p:cNvPr>
          <p:cNvGrpSpPr>
            <a:grpSpLocks/>
          </p:cNvGrpSpPr>
          <p:nvPr/>
        </p:nvGrpSpPr>
        <p:grpSpPr bwMode="auto">
          <a:xfrm>
            <a:off x="583552" y="5514483"/>
            <a:ext cx="2598738" cy="1001712"/>
            <a:chOff x="107293" y="159831"/>
            <a:chExt cx="3085397" cy="1064956"/>
          </a:xfrm>
        </p:grpSpPr>
        <p:pic>
          <p:nvPicPr>
            <p:cNvPr id="15370" name="Picture 9" descr="A picture containing diagram&#10;&#10;Description automatically generated">
              <a:extLst>
                <a:ext uri="{FF2B5EF4-FFF2-40B4-BE49-F238E27FC236}">
                  <a16:creationId xmlns:a16="http://schemas.microsoft.com/office/drawing/2014/main" id="{AF1A7878-758C-A03B-6DB7-184905A04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Text&#10;&#10;Description automatically generated with medium confidence">
              <a:extLst>
                <a:ext uri="{FF2B5EF4-FFF2-40B4-BE49-F238E27FC236}">
                  <a16:creationId xmlns:a16="http://schemas.microsoft.com/office/drawing/2014/main" id="{96E80E45-5EF9-CA9C-8FB6-C0F293FDB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6" name="Picture 12" descr="Logo, company name&#10;&#10;Description automatically generated">
            <a:extLst>
              <a:ext uri="{FF2B5EF4-FFF2-40B4-BE49-F238E27FC236}">
                <a16:creationId xmlns:a16="http://schemas.microsoft.com/office/drawing/2014/main" id="{36ED1F46-5431-DFF9-99DF-7308C5F35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3298" y="5510651"/>
            <a:ext cx="20002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3" descr="Logo&#10;&#10;Description automatically generated">
            <a:extLst>
              <a:ext uri="{FF2B5EF4-FFF2-40B4-BE49-F238E27FC236}">
                <a16:creationId xmlns:a16="http://schemas.microsoft.com/office/drawing/2014/main" id="{E29702D7-1A9D-998D-87A1-AE05DA9F2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299" y="5695063"/>
            <a:ext cx="18034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4" descr="Diagram&#10;&#10;Description automatically generated with medium confidence">
            <a:extLst>
              <a:ext uri="{FF2B5EF4-FFF2-40B4-BE49-F238E27FC236}">
                <a16:creationId xmlns:a16="http://schemas.microsoft.com/office/drawing/2014/main" id="{22CDF0AD-C2BD-B0FA-E761-D8D44CDB3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9013" y="5653088"/>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descr="Text&#10;&#10;Description automatically generated with low confidence">
            <a:extLst>
              <a:ext uri="{FF2B5EF4-FFF2-40B4-BE49-F238E27FC236}">
                <a16:creationId xmlns:a16="http://schemas.microsoft.com/office/drawing/2014/main" id="{EC4CFDC4-240D-C87E-BB30-DC59BB5025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48" y="5698893"/>
            <a:ext cx="19018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55700" y="973138"/>
            <a:ext cx="8824913" cy="708025"/>
          </a:xfrm>
        </p:spPr>
        <p:txBody>
          <a:bodyPr/>
          <a:lstStyle/>
          <a:p>
            <a:pPr eaLnBrk="1" hangingPunct="1"/>
            <a:r>
              <a:rPr lang="en-GB" sz="3600" dirty="0"/>
              <a:t>Introduction</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708025" y="2465294"/>
            <a:ext cx="10675836" cy="2936284"/>
          </a:xfrm>
        </p:spPr>
        <p:txBody>
          <a:bodyPr/>
          <a:lstStyle/>
          <a:p>
            <a:r>
              <a:rPr lang="en-US" sz="2000" dirty="0"/>
              <a:t>The Promoting Independent Living service provides a range of home improvement agency services to help people remain safe and independent at home at home for longer</a:t>
            </a:r>
          </a:p>
          <a:p>
            <a:r>
              <a:rPr lang="en-US" sz="2000" dirty="0"/>
              <a:t>Countywide service across Worcestershire – funded by the six district councils and Worcestershire county council</a:t>
            </a:r>
          </a:p>
          <a:p>
            <a:r>
              <a:rPr lang="en-US" sz="2000" dirty="0"/>
              <a:t>Vision: </a:t>
            </a:r>
            <a:r>
              <a:rPr lang="en-GB" sz="2000" i="1" dirty="0">
                <a:effectLst/>
                <a:latin typeface="Calibri" panose="020F0502020204030204" pitchFamily="34" charset="0"/>
                <a:ea typeface="Calibri" panose="020F0502020204030204" pitchFamily="34" charset="0"/>
                <a:cs typeface="Times New Roman" panose="02020603050405020304" pitchFamily="18" charset="0"/>
              </a:rPr>
              <a:t>To enable people to live their best lives in the place they call home by promoting and supporting them, through prevention services that help them remain independent, healthy and well.”</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pPr marL="342900" indent="-342900" algn="l">
              <a:buFont typeface="Arial" panose="020B0604020202020204" pitchFamily="34" charset="0"/>
              <a:buChar char="•"/>
            </a:pPr>
            <a:endParaRPr lang="en-GB" sz="20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80088"/>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F378-3494-1816-911F-E93FF7416AC6}"/>
              </a:ext>
            </a:extLst>
          </p:cNvPr>
          <p:cNvSpPr>
            <a:spLocks noGrp="1"/>
          </p:cNvSpPr>
          <p:nvPr>
            <p:ph type="title"/>
          </p:nvPr>
        </p:nvSpPr>
        <p:spPr/>
        <p:txBody>
          <a:bodyPr/>
          <a:lstStyle/>
          <a:p>
            <a:r>
              <a:rPr lang="en-US" dirty="0"/>
              <a:t>Core Service Elements</a:t>
            </a:r>
            <a:endParaRPr lang="en-GB" dirty="0"/>
          </a:p>
        </p:txBody>
      </p:sp>
      <p:sp>
        <p:nvSpPr>
          <p:cNvPr id="3" name="Content Placeholder 2">
            <a:extLst>
              <a:ext uri="{FF2B5EF4-FFF2-40B4-BE49-F238E27FC236}">
                <a16:creationId xmlns:a16="http://schemas.microsoft.com/office/drawing/2014/main" id="{580D13E3-C62F-AA85-7D97-FD48ABD1FA1A}"/>
              </a:ext>
            </a:extLst>
          </p:cNvPr>
          <p:cNvSpPr>
            <a:spLocks noGrp="1"/>
          </p:cNvSpPr>
          <p:nvPr>
            <p:ph idx="1"/>
          </p:nvPr>
        </p:nvSpPr>
        <p:spPr>
          <a:xfrm>
            <a:off x="1180548" y="2652346"/>
            <a:ext cx="4941046" cy="254480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a:solidFill>
              <a:schemeClr val="accent3">
                <a:lumMod val="75000"/>
              </a:schemeClr>
            </a:solidFill>
          </a:ln>
        </p:spPr>
        <p:txBody>
          <a:bodyPr>
            <a:normAutofit/>
          </a:bodyPr>
          <a:lstStyle/>
          <a:p>
            <a:pPr marL="0" indent="0">
              <a:buNone/>
            </a:pPr>
            <a:endParaRPr lang="en-US" sz="800" dirty="0"/>
          </a:p>
          <a:p>
            <a:r>
              <a:rPr lang="en-US" sz="2000" dirty="0"/>
              <a:t>Disabled Facilities Grant</a:t>
            </a:r>
          </a:p>
          <a:p>
            <a:r>
              <a:rPr lang="en-US" sz="2000" dirty="0"/>
              <a:t>Hospital Discharge Grant</a:t>
            </a:r>
          </a:p>
          <a:p>
            <a:r>
              <a:rPr lang="en-US" sz="2000" dirty="0"/>
              <a:t>Dementia Dwelling Grant</a:t>
            </a:r>
          </a:p>
          <a:p>
            <a:r>
              <a:rPr lang="en-US" sz="2000" dirty="0"/>
              <a:t>Home Repairs Assistance Grant</a:t>
            </a:r>
          </a:p>
          <a:p>
            <a:r>
              <a:rPr lang="en-US" sz="2000" dirty="0"/>
              <a:t>Housing Options Service</a:t>
            </a:r>
          </a:p>
          <a:p>
            <a:endParaRPr lang="en-GB" dirty="0"/>
          </a:p>
        </p:txBody>
      </p:sp>
      <p:pic>
        <p:nvPicPr>
          <p:cNvPr id="6" name="Picture 5" descr="Logo, company name&#10;&#10;Description automatically generated">
            <a:extLst>
              <a:ext uri="{FF2B5EF4-FFF2-40B4-BE49-F238E27FC236}">
                <a16:creationId xmlns:a16="http://schemas.microsoft.com/office/drawing/2014/main" id="{A3F4EF30-35FF-CA57-73A8-43E2013F1123}"/>
              </a:ext>
            </a:extLst>
          </p:cNvPr>
          <p:cNvPicPr/>
          <p:nvPr/>
        </p:nvPicPr>
        <p:blipFill>
          <a:blip r:embed="rId3"/>
          <a:stretch>
            <a:fillRect/>
          </a:stretch>
        </p:blipFill>
        <p:spPr>
          <a:xfrm>
            <a:off x="10101329" y="5581064"/>
            <a:ext cx="1999517" cy="978339"/>
          </a:xfrm>
          <a:prstGeom prst="rect">
            <a:avLst/>
          </a:prstGeom>
        </p:spPr>
      </p:pic>
      <p:grpSp>
        <p:nvGrpSpPr>
          <p:cNvPr id="7" name="Group 6">
            <a:extLst>
              <a:ext uri="{FF2B5EF4-FFF2-40B4-BE49-F238E27FC236}">
                <a16:creationId xmlns:a16="http://schemas.microsoft.com/office/drawing/2014/main" id="{F7ED239C-E16D-3C0B-37A2-64A9D423B839}"/>
              </a:ext>
            </a:extLst>
          </p:cNvPr>
          <p:cNvGrpSpPr/>
          <p:nvPr/>
        </p:nvGrpSpPr>
        <p:grpSpPr>
          <a:xfrm>
            <a:off x="132717" y="5585963"/>
            <a:ext cx="2689631" cy="1064956"/>
            <a:chOff x="107293" y="159831"/>
            <a:chExt cx="3085397" cy="1064956"/>
          </a:xfrm>
        </p:grpSpPr>
        <p:pic>
          <p:nvPicPr>
            <p:cNvPr id="8" name="Picture 7" descr="A picture containing diagram&#10;&#10;Description automatically generated">
              <a:extLst>
                <a:ext uri="{FF2B5EF4-FFF2-40B4-BE49-F238E27FC236}">
                  <a16:creationId xmlns:a16="http://schemas.microsoft.com/office/drawing/2014/main" id="{9EFDD330-82C4-9390-5BFE-C67116623FB6}"/>
                </a:ext>
              </a:extLst>
            </p:cNvPr>
            <p:cNvPicPr/>
            <p:nvPr/>
          </p:nvPicPr>
          <p:blipFill>
            <a:blip r:embed="rId4"/>
            <a:stretch>
              <a:fillRect/>
            </a:stretch>
          </p:blipFill>
          <p:spPr>
            <a:xfrm>
              <a:off x="107293" y="159831"/>
              <a:ext cx="2125567" cy="104420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040605EC-9FAF-F282-8A17-477C4C55BEFD}"/>
                </a:ext>
              </a:extLst>
            </p:cNvPr>
            <p:cNvPicPr/>
            <p:nvPr/>
          </p:nvPicPr>
          <p:blipFill>
            <a:blip r:embed="rId5"/>
            <a:stretch>
              <a:fillRect/>
            </a:stretch>
          </p:blipFill>
          <p:spPr>
            <a:xfrm>
              <a:off x="2208565" y="165406"/>
              <a:ext cx="984125" cy="1059381"/>
            </a:xfrm>
            <a:prstGeom prst="rect">
              <a:avLst/>
            </a:prstGeom>
          </p:spPr>
        </p:pic>
      </p:grpSp>
      <p:pic>
        <p:nvPicPr>
          <p:cNvPr id="10" name="Picture 9" descr="Logo&#10;&#10;Description automatically generated">
            <a:extLst>
              <a:ext uri="{FF2B5EF4-FFF2-40B4-BE49-F238E27FC236}">
                <a16:creationId xmlns:a16="http://schemas.microsoft.com/office/drawing/2014/main" id="{C037F6A7-4A35-BED7-36B5-03BFC831FE85}"/>
              </a:ext>
            </a:extLst>
          </p:cNvPr>
          <p:cNvPicPr/>
          <p:nvPr/>
        </p:nvPicPr>
        <p:blipFill>
          <a:blip r:embed="rId6"/>
          <a:stretch>
            <a:fillRect/>
          </a:stretch>
        </p:blipFill>
        <p:spPr>
          <a:xfrm>
            <a:off x="4041897" y="5760553"/>
            <a:ext cx="1803844" cy="681704"/>
          </a:xfrm>
          <a:prstGeom prst="rect">
            <a:avLst/>
          </a:prstGeom>
        </p:spPr>
      </p:pic>
      <p:pic>
        <p:nvPicPr>
          <p:cNvPr id="11" name="Picture 10" descr="Diagram&#10;&#10;Description automatically generated with medium confidence">
            <a:extLst>
              <a:ext uri="{FF2B5EF4-FFF2-40B4-BE49-F238E27FC236}">
                <a16:creationId xmlns:a16="http://schemas.microsoft.com/office/drawing/2014/main" id="{FEB7FA6F-C01C-4238-9476-7DEDC6F3BE0D}"/>
              </a:ext>
            </a:extLst>
          </p:cNvPr>
          <p:cNvPicPr/>
          <p:nvPr/>
        </p:nvPicPr>
        <p:blipFill>
          <a:blip r:embed="rId7"/>
          <a:stretch>
            <a:fillRect/>
          </a:stretch>
        </p:blipFill>
        <p:spPr>
          <a:xfrm>
            <a:off x="2806544" y="5726430"/>
            <a:ext cx="1138667" cy="809503"/>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044900C1-5EA2-2F73-A959-6A6600664EAB}"/>
              </a:ext>
            </a:extLst>
          </p:cNvPr>
          <p:cNvPicPr/>
          <p:nvPr/>
        </p:nvPicPr>
        <p:blipFill>
          <a:blip r:embed="rId8"/>
          <a:stretch>
            <a:fillRect/>
          </a:stretch>
        </p:blipFill>
        <p:spPr>
          <a:xfrm>
            <a:off x="8355189" y="5789113"/>
            <a:ext cx="1901981" cy="684139"/>
          </a:xfrm>
          <a:prstGeom prst="rect">
            <a:avLst/>
          </a:prstGeom>
        </p:spPr>
      </p:pic>
      <p:pic>
        <p:nvPicPr>
          <p:cNvPr id="13" name="Picture 12">
            <a:extLst>
              <a:ext uri="{FF2B5EF4-FFF2-40B4-BE49-F238E27FC236}">
                <a16:creationId xmlns:a16="http://schemas.microsoft.com/office/drawing/2014/main" id="{12401D3D-6884-38E4-DC46-547552987643}"/>
              </a:ext>
            </a:extLst>
          </p:cNvPr>
          <p:cNvPicPr/>
          <p:nvPr/>
        </p:nvPicPr>
        <p:blipFill>
          <a:blip r:embed="rId9">
            <a:extLst>
              <a:ext uri="{28A0092B-C50C-407E-A947-70E740481C1C}">
                <a14:useLocalDpi xmlns:a14="http://schemas.microsoft.com/office/drawing/2010/main" val="0"/>
              </a:ext>
            </a:extLst>
          </a:blip>
          <a:stretch>
            <a:fillRect/>
          </a:stretch>
        </p:blipFill>
        <p:spPr>
          <a:xfrm>
            <a:off x="6039995" y="5890563"/>
            <a:ext cx="2120940" cy="421684"/>
          </a:xfrm>
          <a:prstGeom prst="rect">
            <a:avLst/>
          </a:prstGeom>
        </p:spPr>
      </p:pic>
      <p:sp>
        <p:nvSpPr>
          <p:cNvPr id="16" name="Content Placeholder 2">
            <a:extLst>
              <a:ext uri="{FF2B5EF4-FFF2-40B4-BE49-F238E27FC236}">
                <a16:creationId xmlns:a16="http://schemas.microsoft.com/office/drawing/2014/main" id="{F1D79B12-66C0-9706-775F-DB46743BF873}"/>
              </a:ext>
            </a:extLst>
          </p:cNvPr>
          <p:cNvSpPr txBox="1">
            <a:spLocks/>
          </p:cNvSpPr>
          <p:nvPr/>
        </p:nvSpPr>
        <p:spPr>
          <a:xfrm>
            <a:off x="6283146" y="2648901"/>
            <a:ext cx="4941046" cy="254480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a:solidFill>
              <a:schemeClr val="accent3">
                <a:lumMod val="75000"/>
              </a:schemeClr>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US" sz="900" dirty="0"/>
          </a:p>
          <a:p>
            <a:r>
              <a:rPr lang="en-US" sz="2000" dirty="0"/>
              <a:t>Inhouse occupational therapist and trusted assessor trained staff</a:t>
            </a:r>
          </a:p>
          <a:p>
            <a:r>
              <a:rPr lang="en-US" sz="2000" dirty="0"/>
              <a:t>Minor adaptations – funded by Worcestershire County Council </a:t>
            </a:r>
          </a:p>
          <a:p>
            <a:endParaRPr lang="en-GB" dirty="0"/>
          </a:p>
        </p:txBody>
      </p:sp>
    </p:spTree>
    <p:extLst>
      <p:ext uri="{BB962C8B-B14F-4D97-AF65-F5344CB8AC3E}">
        <p14:creationId xmlns:p14="http://schemas.microsoft.com/office/powerpoint/2010/main" val="412468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68061" y="973138"/>
            <a:ext cx="8824913" cy="708025"/>
          </a:xfrm>
        </p:spPr>
        <p:txBody>
          <a:bodyPr/>
          <a:lstStyle/>
          <a:p>
            <a:pPr eaLnBrk="1" hangingPunct="1"/>
            <a:r>
              <a:rPr lang="en-US" altLang="en-US" dirty="0"/>
              <a:t>Additional service elements</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1155700" y="2556275"/>
            <a:ext cx="8824913" cy="2867981"/>
          </a:xfrm>
        </p:spPr>
        <p:txBody>
          <a:bodyPr/>
          <a:lstStyle/>
          <a:p>
            <a:pPr marL="342900" lvl="0" indent="-342900" algn="just">
              <a:spcAft>
                <a:spcPts val="9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70060"/>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D7889208-B857-841E-528D-6A3FC9910D07}"/>
              </a:ext>
            </a:extLst>
          </p:cNvPr>
          <p:cNvSpPr txBox="1">
            <a:spLocks noChangeArrowheads="1"/>
          </p:cNvSpPr>
          <p:nvPr/>
        </p:nvSpPr>
        <p:spPr bwMode="auto">
          <a:xfrm>
            <a:off x="872226" y="2325456"/>
            <a:ext cx="102343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2400" dirty="0">
                <a:latin typeface="+mj-lt"/>
              </a:rPr>
              <a:t>Marketing and promotion to customers and wider community</a:t>
            </a:r>
          </a:p>
          <a:p>
            <a:pPr>
              <a:buFont typeface="Arial" panose="020B0604020202020204" pitchFamily="34" charset="0"/>
              <a:buChar char="•"/>
            </a:pPr>
            <a:r>
              <a:rPr lang="en-US" sz="2400" dirty="0">
                <a:latin typeface="+mj-lt"/>
              </a:rPr>
              <a:t>Strong collaboration/Partnership working</a:t>
            </a:r>
          </a:p>
          <a:p>
            <a:pPr>
              <a:buFont typeface="Arial" panose="020B0604020202020204" pitchFamily="34" charset="0"/>
              <a:buChar char="•"/>
            </a:pPr>
            <a:r>
              <a:rPr lang="en-US" sz="2400" dirty="0">
                <a:latin typeface="+mj-lt"/>
              </a:rPr>
              <a:t>Signposting to relevant services</a:t>
            </a:r>
          </a:p>
          <a:p>
            <a:pPr>
              <a:buFont typeface="Arial" panose="020B0604020202020204" pitchFamily="34" charset="0"/>
              <a:buChar char="•"/>
            </a:pPr>
            <a:r>
              <a:rPr lang="en-US" sz="2400" dirty="0">
                <a:latin typeface="+mj-lt"/>
              </a:rPr>
              <a:t>An agreed schedule of rates for level access showers and ramps and procuring a stairlift provider through a framework agreement are part of this service model </a:t>
            </a:r>
          </a:p>
        </p:txBody>
      </p:sp>
    </p:spTree>
    <p:extLst>
      <p:ext uri="{BB962C8B-B14F-4D97-AF65-F5344CB8AC3E}">
        <p14:creationId xmlns:p14="http://schemas.microsoft.com/office/powerpoint/2010/main" val="2959079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866775" y="1907667"/>
            <a:ext cx="4156075" cy="2286000"/>
          </a:xfrm>
        </p:spPr>
        <p:txBody>
          <a:bodyPr/>
          <a:lstStyle/>
          <a:p>
            <a:pPr eaLnBrk="1" hangingPunct="1"/>
            <a:r>
              <a:rPr lang="en-US" altLang="en-US" dirty="0"/>
              <a:t>Contract length/funding</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type="body" idx="1"/>
          </p:nvPr>
        </p:nvSpPr>
        <p:spPr>
          <a:xfrm>
            <a:off x="5321300" y="1432872"/>
            <a:ext cx="5950278" cy="3992255"/>
          </a:xfrm>
          <a:solidFill>
            <a:schemeClr val="bg1"/>
          </a:solidFill>
          <a:ln>
            <a:solidFill>
              <a:schemeClr val="accent1">
                <a:lumMod val="50000"/>
              </a:schemeClr>
            </a:solidFill>
          </a:ln>
        </p:spPr>
        <p:txBody>
          <a:bodyPr/>
          <a:lstStyle/>
          <a:p>
            <a:pPr marL="0" indent="0">
              <a:buNone/>
            </a:pPr>
            <a:endParaRPr lang="en-US" sz="2400" dirty="0"/>
          </a:p>
          <a:p>
            <a:pPr marL="342900" indent="-342900">
              <a:buFont typeface="Arial" panose="020B0604020202020204" pitchFamily="34" charset="0"/>
              <a:buChar char="•"/>
            </a:pPr>
            <a:r>
              <a:rPr lang="en-US" sz="2200" cap="none" dirty="0">
                <a:solidFill>
                  <a:schemeClr val="tx1"/>
                </a:solidFill>
              </a:rPr>
              <a:t>Contract commences on 1 April 2025</a:t>
            </a:r>
          </a:p>
          <a:p>
            <a:pPr marL="342900" indent="-342900">
              <a:buFont typeface="Arial" panose="020B0604020202020204" pitchFamily="34" charset="0"/>
              <a:buChar char="•"/>
            </a:pPr>
            <a:r>
              <a:rPr lang="en-US" sz="2200" cap="none" dirty="0">
                <a:solidFill>
                  <a:schemeClr val="tx1"/>
                </a:solidFill>
              </a:rPr>
              <a:t>Three year contract with an option to extend up to 5 years</a:t>
            </a:r>
          </a:p>
          <a:p>
            <a:pPr marL="342900" indent="-342900">
              <a:buFont typeface="Arial" panose="020B0604020202020204" pitchFamily="34" charset="0"/>
              <a:buChar char="•"/>
            </a:pPr>
            <a:r>
              <a:rPr lang="en-GB" sz="2200" cap="none" dirty="0">
                <a:solidFill>
                  <a:schemeClr val="tx1"/>
                </a:solidFill>
              </a:rPr>
              <a:t>Providers to submit a fixed price</a:t>
            </a:r>
          </a:p>
          <a:p>
            <a:pPr marL="342900" indent="-342900">
              <a:buFont typeface="Arial" panose="020B0604020202020204" pitchFamily="34" charset="0"/>
              <a:buChar char="•"/>
            </a:pPr>
            <a:r>
              <a:rPr lang="en-GB" sz="2200" cap="none" dirty="0">
                <a:solidFill>
                  <a:schemeClr val="tx1"/>
                </a:solidFill>
              </a:rPr>
              <a:t>Evaluation and award of the contract set at 70% quality and 30% cost</a:t>
            </a:r>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225"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80088"/>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646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4E5B-CD16-739A-B070-A00CCC327990}"/>
              </a:ext>
            </a:extLst>
          </p:cNvPr>
          <p:cNvSpPr>
            <a:spLocks noGrp="1"/>
          </p:cNvSpPr>
          <p:nvPr>
            <p:ph type="title"/>
          </p:nvPr>
        </p:nvSpPr>
        <p:spPr>
          <a:xfrm>
            <a:off x="639098" y="629265"/>
            <a:ext cx="4886461" cy="1622322"/>
          </a:xfrm>
        </p:spPr>
        <p:txBody>
          <a:bodyPr>
            <a:normAutofit/>
          </a:bodyPr>
          <a:lstStyle/>
          <a:p>
            <a:r>
              <a:rPr lang="en-US" b="1" dirty="0"/>
              <a:t>Contract Funding</a:t>
            </a:r>
            <a:endParaRPr lang="en-GB" b="1" dirty="0"/>
          </a:p>
        </p:txBody>
      </p:sp>
      <p:sp>
        <p:nvSpPr>
          <p:cNvPr id="3" name="Content Placeholder 2">
            <a:extLst>
              <a:ext uri="{FF2B5EF4-FFF2-40B4-BE49-F238E27FC236}">
                <a16:creationId xmlns:a16="http://schemas.microsoft.com/office/drawing/2014/main" id="{3E6EC705-9814-FEFB-377B-6FEB3C5F4D59}"/>
              </a:ext>
            </a:extLst>
          </p:cNvPr>
          <p:cNvSpPr>
            <a:spLocks noGrp="1"/>
          </p:cNvSpPr>
          <p:nvPr>
            <p:ph idx="1"/>
          </p:nvPr>
        </p:nvSpPr>
        <p:spPr>
          <a:xfrm>
            <a:off x="772053" y="2251587"/>
            <a:ext cx="10248370" cy="1466850"/>
          </a:xfrm>
        </p:spPr>
        <p:txBody>
          <a:bodyPr anchor="ctr">
            <a:normAutofit/>
          </a:bodyPr>
          <a:lstStyle/>
          <a:p>
            <a:r>
              <a:rPr lang="en-US" dirty="0">
                <a:solidFill>
                  <a:schemeClr val="tx1"/>
                </a:solidFill>
              </a:rPr>
              <a:t>Total contract funding for both district council and county council elements: £16,960,041.   Broken down as follows:</a:t>
            </a:r>
          </a:p>
          <a:p>
            <a:endParaRPr lang="en-GB" dirty="0">
              <a:solidFill>
                <a:schemeClr val="tx1"/>
              </a:solidFill>
            </a:endParaRPr>
          </a:p>
        </p:txBody>
      </p:sp>
      <p:graphicFrame>
        <p:nvGraphicFramePr>
          <p:cNvPr id="5" name="Table 4">
            <a:extLst>
              <a:ext uri="{FF2B5EF4-FFF2-40B4-BE49-F238E27FC236}">
                <a16:creationId xmlns:a16="http://schemas.microsoft.com/office/drawing/2014/main" id="{D30BD257-B994-6432-0205-D8E7C2C5B6CF}"/>
              </a:ext>
            </a:extLst>
          </p:cNvPr>
          <p:cNvGraphicFramePr>
            <a:graphicFrameLocks noGrp="1"/>
          </p:cNvGraphicFramePr>
          <p:nvPr>
            <p:extLst>
              <p:ext uri="{D42A27DB-BD31-4B8C-83A1-F6EECF244321}">
                <p14:modId xmlns:p14="http://schemas.microsoft.com/office/powerpoint/2010/main" val="7886911"/>
              </p:ext>
            </p:extLst>
          </p:nvPr>
        </p:nvGraphicFramePr>
        <p:xfrm>
          <a:off x="898524" y="3429000"/>
          <a:ext cx="10248369" cy="2799735"/>
        </p:xfrm>
        <a:graphic>
          <a:graphicData uri="http://schemas.openxmlformats.org/drawingml/2006/table">
            <a:tbl>
              <a:tblPr>
                <a:tableStyleId>{5C22544A-7EE6-4342-B048-85BDC9FD1C3A}</a:tableStyleId>
              </a:tblPr>
              <a:tblGrid>
                <a:gridCol w="551581">
                  <a:extLst>
                    <a:ext uri="{9D8B030D-6E8A-4147-A177-3AD203B41FA5}">
                      <a16:colId xmlns:a16="http://schemas.microsoft.com/office/drawing/2014/main" val="2674866760"/>
                    </a:ext>
                  </a:extLst>
                </a:gridCol>
                <a:gridCol w="1080031">
                  <a:extLst>
                    <a:ext uri="{9D8B030D-6E8A-4147-A177-3AD203B41FA5}">
                      <a16:colId xmlns:a16="http://schemas.microsoft.com/office/drawing/2014/main" val="1861771105"/>
                    </a:ext>
                  </a:extLst>
                </a:gridCol>
                <a:gridCol w="1003177">
                  <a:extLst>
                    <a:ext uri="{9D8B030D-6E8A-4147-A177-3AD203B41FA5}">
                      <a16:colId xmlns:a16="http://schemas.microsoft.com/office/drawing/2014/main" val="2553276398"/>
                    </a:ext>
                  </a:extLst>
                </a:gridCol>
                <a:gridCol w="1083075">
                  <a:extLst>
                    <a:ext uri="{9D8B030D-6E8A-4147-A177-3AD203B41FA5}">
                      <a16:colId xmlns:a16="http://schemas.microsoft.com/office/drawing/2014/main" val="4064759041"/>
                    </a:ext>
                  </a:extLst>
                </a:gridCol>
                <a:gridCol w="1091954">
                  <a:extLst>
                    <a:ext uri="{9D8B030D-6E8A-4147-A177-3AD203B41FA5}">
                      <a16:colId xmlns:a16="http://schemas.microsoft.com/office/drawing/2014/main" val="3149787814"/>
                    </a:ext>
                  </a:extLst>
                </a:gridCol>
                <a:gridCol w="948684">
                  <a:extLst>
                    <a:ext uri="{9D8B030D-6E8A-4147-A177-3AD203B41FA5}">
                      <a16:colId xmlns:a16="http://schemas.microsoft.com/office/drawing/2014/main" val="3144363775"/>
                    </a:ext>
                  </a:extLst>
                </a:gridCol>
                <a:gridCol w="764706">
                  <a:extLst>
                    <a:ext uri="{9D8B030D-6E8A-4147-A177-3AD203B41FA5}">
                      <a16:colId xmlns:a16="http://schemas.microsoft.com/office/drawing/2014/main" val="1859679472"/>
                    </a:ext>
                  </a:extLst>
                </a:gridCol>
                <a:gridCol w="1146521">
                  <a:extLst>
                    <a:ext uri="{9D8B030D-6E8A-4147-A177-3AD203B41FA5}">
                      <a16:colId xmlns:a16="http://schemas.microsoft.com/office/drawing/2014/main" val="1890110819"/>
                    </a:ext>
                  </a:extLst>
                </a:gridCol>
                <a:gridCol w="1241057">
                  <a:extLst>
                    <a:ext uri="{9D8B030D-6E8A-4147-A177-3AD203B41FA5}">
                      <a16:colId xmlns:a16="http://schemas.microsoft.com/office/drawing/2014/main" val="837457700"/>
                    </a:ext>
                  </a:extLst>
                </a:gridCol>
                <a:gridCol w="1337583">
                  <a:extLst>
                    <a:ext uri="{9D8B030D-6E8A-4147-A177-3AD203B41FA5}">
                      <a16:colId xmlns:a16="http://schemas.microsoft.com/office/drawing/2014/main" val="2497430963"/>
                    </a:ext>
                  </a:extLst>
                </a:gridCol>
              </a:tblGrid>
              <a:tr h="559947">
                <a:tc>
                  <a:txBody>
                    <a:bodyPr/>
                    <a:lstStyle/>
                    <a:p>
                      <a:pPr algn="ctr" fontAlgn="t"/>
                      <a:r>
                        <a:rPr lang="en-GB" sz="1400" u="none" strike="noStrike" dirty="0">
                          <a:effectLst/>
                        </a:rPr>
                        <a:t> </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Bromsgrove </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Malvern</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Redditch</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Worcester</a:t>
                      </a:r>
                      <a:endParaRPr lang="en-GB" sz="1400" b="1" i="0" u="none" strike="noStrike" dirty="0">
                        <a:solidFill>
                          <a:srgbClr val="000000"/>
                        </a:solidFill>
                        <a:effectLst/>
                        <a:latin typeface="Calibri" panose="020F0502020204030204" pitchFamily="34" charset="0"/>
                      </a:endParaRPr>
                    </a:p>
                  </a:txBody>
                  <a:tcPr marL="6827" marR="6827" marT="6827" marB="0"/>
                </a:tc>
                <a:tc gridSpan="2">
                  <a:txBody>
                    <a:bodyPr/>
                    <a:lstStyle/>
                    <a:p>
                      <a:pPr algn="r" fontAlgn="t"/>
                      <a:r>
                        <a:rPr lang="en-GB" sz="1400" b="1" u="none" strike="noStrike" dirty="0" err="1">
                          <a:effectLst/>
                        </a:rPr>
                        <a:t>Worcs</a:t>
                      </a:r>
                      <a:r>
                        <a:rPr lang="en-GB" sz="1400" b="1" u="none" strike="noStrike" dirty="0">
                          <a:effectLst/>
                        </a:rPr>
                        <a:t> County</a:t>
                      </a:r>
                      <a:endParaRPr lang="en-GB" sz="1400" b="1" i="0" u="none" strike="noStrike" dirty="0">
                        <a:solidFill>
                          <a:srgbClr val="000000"/>
                        </a:solidFill>
                        <a:effectLst/>
                        <a:latin typeface="Calibri" panose="020F0502020204030204" pitchFamily="34" charset="0"/>
                      </a:endParaRPr>
                    </a:p>
                  </a:txBody>
                  <a:tcPr marL="6827" marR="6827" marT="6827" marB="0"/>
                </a:tc>
                <a:tc hMerge="1">
                  <a:txBody>
                    <a:bodyPr/>
                    <a:lstStyle/>
                    <a:p>
                      <a:endParaRPr lang="en-GB"/>
                    </a:p>
                  </a:txBody>
                  <a:tcPr/>
                </a:tc>
                <a:tc>
                  <a:txBody>
                    <a:bodyPr/>
                    <a:lstStyle/>
                    <a:p>
                      <a:pPr algn="r" fontAlgn="t"/>
                      <a:r>
                        <a:rPr lang="en-GB" sz="1400" b="1" u="none" strike="noStrike" dirty="0">
                          <a:effectLst/>
                        </a:rPr>
                        <a:t>Wychavon</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Wyre Forest</a:t>
                      </a:r>
                      <a:endParaRPr lang="en-GB" sz="1400" b="1"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b="1" u="none" strike="noStrike" dirty="0">
                          <a:effectLst/>
                        </a:rPr>
                        <a:t>Total</a:t>
                      </a:r>
                      <a:endParaRPr lang="en-GB" sz="1400" b="1" i="0" u="none" strike="noStrike" dirty="0">
                        <a:solidFill>
                          <a:srgbClr val="000000"/>
                        </a:solidFill>
                        <a:effectLst/>
                        <a:latin typeface="Calibri" panose="020F0502020204030204" pitchFamily="34" charset="0"/>
                      </a:endParaRPr>
                    </a:p>
                  </a:txBody>
                  <a:tcPr marL="6827" marR="6827" marT="6827" marB="0"/>
                </a:tc>
                <a:extLst>
                  <a:ext uri="{0D108BD9-81ED-4DB2-BD59-A6C34878D82A}">
                    <a16:rowId xmlns:a16="http://schemas.microsoft.com/office/drawing/2014/main" val="3730490826"/>
                  </a:ext>
                </a:extLst>
              </a:tr>
              <a:tr h="559947">
                <a:tc>
                  <a:txBody>
                    <a:bodyPr/>
                    <a:lstStyle/>
                    <a:p>
                      <a:pPr algn="l" fontAlgn="t"/>
                      <a:r>
                        <a:rPr lang="en-GB" sz="1400" u="none" strike="noStrike">
                          <a:effectLst/>
                        </a:rPr>
                        <a:t>Y1</a:t>
                      </a:r>
                      <a:endParaRPr lang="en-GB" sz="1400" b="1"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£930,000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£600,000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£850,000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£750,000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100" i="1" u="none" strike="noStrike" dirty="0">
                          <a:effectLst/>
                        </a:rPr>
                        <a:t>Currently</a:t>
                      </a:r>
                      <a:endParaRPr lang="en-GB" sz="1100" b="0" i="1" u="none" strike="noStrike" dirty="0">
                        <a:solidFill>
                          <a:srgbClr val="000000"/>
                        </a:solidFill>
                        <a:effectLst/>
                        <a:latin typeface="Calibri" panose="020F0502020204030204" pitchFamily="34" charset="0"/>
                      </a:endParaRPr>
                    </a:p>
                  </a:txBody>
                  <a:tcPr marL="6827" marR="6827" marT="6827" marB="0"/>
                </a:tc>
                <a:tc>
                  <a:txBody>
                    <a:bodyPr/>
                    <a:lstStyle/>
                    <a:p>
                      <a:pPr algn="r" rtl="0" fontAlgn="t"/>
                      <a:r>
                        <a:rPr lang="en-GB" sz="1400" u="none" strike="noStrike">
                          <a:effectLst/>
                        </a:rPr>
                        <a:t>£256,347</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£1,112,000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£1,155,000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£5,653,347</a:t>
                      </a:r>
                      <a:endParaRPr lang="en-GB" sz="1400" b="0" i="0" u="none" strike="noStrike">
                        <a:solidFill>
                          <a:srgbClr val="000000"/>
                        </a:solidFill>
                        <a:effectLst/>
                        <a:latin typeface="Calibri" panose="020F0502020204030204" pitchFamily="34" charset="0"/>
                      </a:endParaRPr>
                    </a:p>
                  </a:txBody>
                  <a:tcPr marL="6827" marR="6827" marT="6827" marB="0"/>
                </a:tc>
                <a:extLst>
                  <a:ext uri="{0D108BD9-81ED-4DB2-BD59-A6C34878D82A}">
                    <a16:rowId xmlns:a16="http://schemas.microsoft.com/office/drawing/2014/main" val="1122873"/>
                  </a:ext>
                </a:extLst>
              </a:tr>
              <a:tr h="559947">
                <a:tc>
                  <a:txBody>
                    <a:bodyPr/>
                    <a:lstStyle/>
                    <a:p>
                      <a:pPr algn="l" fontAlgn="t"/>
                      <a:r>
                        <a:rPr lang="en-GB" sz="1400" u="none" strike="noStrike">
                          <a:effectLst/>
                        </a:rPr>
                        <a:t>Y2</a:t>
                      </a:r>
                      <a:endParaRPr lang="en-GB" sz="1400" b="1"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£930,000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£600,000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£850,000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£750,000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100" i="1" u="none" strike="noStrike" dirty="0">
                          <a:effectLst/>
                        </a:rPr>
                        <a:t>Currently</a:t>
                      </a:r>
                      <a:endParaRPr lang="en-GB" sz="1100" b="0" i="1" u="none" strike="noStrike" dirty="0">
                        <a:solidFill>
                          <a:srgbClr val="000000"/>
                        </a:solidFill>
                        <a:effectLst/>
                        <a:latin typeface="Calibri" panose="020F0502020204030204" pitchFamily="34" charset="0"/>
                      </a:endParaRPr>
                    </a:p>
                  </a:txBody>
                  <a:tcPr marL="6827" marR="6827" marT="6827" marB="0"/>
                </a:tc>
                <a:tc>
                  <a:txBody>
                    <a:bodyPr/>
                    <a:lstStyle/>
                    <a:p>
                      <a:pPr algn="r" rtl="0" fontAlgn="t"/>
                      <a:r>
                        <a:rPr lang="en-GB" sz="1400" u="none" strike="noStrike">
                          <a:effectLst/>
                        </a:rPr>
                        <a:t>£256,347</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£1,112,000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£1,155,000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£5,653,347</a:t>
                      </a:r>
                      <a:endParaRPr lang="en-GB" sz="1400" b="0" i="0" u="none" strike="noStrike">
                        <a:solidFill>
                          <a:srgbClr val="000000"/>
                        </a:solidFill>
                        <a:effectLst/>
                        <a:latin typeface="Calibri" panose="020F0502020204030204" pitchFamily="34" charset="0"/>
                      </a:endParaRPr>
                    </a:p>
                  </a:txBody>
                  <a:tcPr marL="6827" marR="6827" marT="6827" marB="0"/>
                </a:tc>
                <a:extLst>
                  <a:ext uri="{0D108BD9-81ED-4DB2-BD59-A6C34878D82A}">
                    <a16:rowId xmlns:a16="http://schemas.microsoft.com/office/drawing/2014/main" val="1855163413"/>
                  </a:ext>
                </a:extLst>
              </a:tr>
              <a:tr h="559947">
                <a:tc>
                  <a:txBody>
                    <a:bodyPr/>
                    <a:lstStyle/>
                    <a:p>
                      <a:pPr algn="l" fontAlgn="t"/>
                      <a:r>
                        <a:rPr lang="en-GB" sz="1400" u="none" strike="noStrike">
                          <a:effectLst/>
                        </a:rPr>
                        <a:t>Y3</a:t>
                      </a:r>
                      <a:endParaRPr lang="en-GB" sz="1400" b="1"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£930,000</a:t>
                      </a:r>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£600,000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£850,000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£750,000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100" i="1" u="none" strike="noStrike" dirty="0">
                          <a:effectLst/>
                        </a:rPr>
                        <a:t>Currently</a:t>
                      </a:r>
                      <a:endParaRPr lang="en-GB" sz="1100" b="0" i="1" u="none" strike="noStrike" dirty="0">
                        <a:solidFill>
                          <a:srgbClr val="000000"/>
                        </a:solidFill>
                        <a:effectLst/>
                        <a:latin typeface="Calibri" panose="020F0502020204030204" pitchFamily="34" charset="0"/>
                      </a:endParaRPr>
                    </a:p>
                  </a:txBody>
                  <a:tcPr marL="6827" marR="6827" marT="6827" marB="0"/>
                </a:tc>
                <a:tc>
                  <a:txBody>
                    <a:bodyPr/>
                    <a:lstStyle/>
                    <a:p>
                      <a:pPr algn="r" rtl="0" fontAlgn="t"/>
                      <a:r>
                        <a:rPr lang="en-GB" sz="1400" u="none" strike="noStrike" dirty="0">
                          <a:effectLst/>
                        </a:rPr>
                        <a:t>£256,347</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£1,112,000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£1,155,000</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a:effectLst/>
                        </a:rPr>
                        <a:t>£5,653,347</a:t>
                      </a:r>
                      <a:endParaRPr lang="en-GB" sz="1400" b="0" i="0" u="none" strike="noStrike">
                        <a:solidFill>
                          <a:srgbClr val="000000"/>
                        </a:solidFill>
                        <a:effectLst/>
                        <a:latin typeface="Calibri" panose="020F0502020204030204" pitchFamily="34" charset="0"/>
                      </a:endParaRPr>
                    </a:p>
                  </a:txBody>
                  <a:tcPr marL="6827" marR="6827" marT="6827" marB="0"/>
                </a:tc>
                <a:extLst>
                  <a:ext uri="{0D108BD9-81ED-4DB2-BD59-A6C34878D82A}">
                    <a16:rowId xmlns:a16="http://schemas.microsoft.com/office/drawing/2014/main" val="1148002751"/>
                  </a:ext>
                </a:extLst>
              </a:tr>
              <a:tr h="559947">
                <a:tc>
                  <a:txBody>
                    <a:bodyPr/>
                    <a:lstStyle/>
                    <a:p>
                      <a:pPr algn="l" fontAlgn="t"/>
                      <a:r>
                        <a:rPr lang="en-GB" sz="1400" u="none" strike="noStrike">
                          <a:effectLst/>
                        </a:rPr>
                        <a:t>TOTAL</a:t>
                      </a:r>
                      <a:endParaRPr lang="en-GB" sz="1400" b="1" i="0" u="none" strike="noStrike">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r>
                        <a:rPr lang="en-GB" sz="1400" u="none" strike="noStrike" dirty="0">
                          <a:effectLst/>
                        </a:rPr>
                        <a:t> </a:t>
                      </a:r>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l" fontAlgn="t"/>
                      <a:endParaRPr lang="en-GB" sz="1400" b="0" i="0" u="none" strike="noStrike" dirty="0">
                        <a:solidFill>
                          <a:srgbClr val="000000"/>
                        </a:solidFill>
                        <a:effectLst/>
                        <a:latin typeface="Calibri" panose="020F0502020204030204" pitchFamily="34" charset="0"/>
                      </a:endParaRPr>
                    </a:p>
                  </a:txBody>
                  <a:tcPr marL="6827" marR="6827" marT="6827" marB="0"/>
                </a:tc>
                <a:tc>
                  <a:txBody>
                    <a:bodyPr/>
                    <a:lstStyle/>
                    <a:p>
                      <a:pPr algn="r" fontAlgn="t"/>
                      <a:r>
                        <a:rPr lang="en-GB" sz="1400" u="none" strike="noStrike" dirty="0">
                          <a:effectLst/>
                        </a:rPr>
                        <a:t>£16,960,041</a:t>
                      </a:r>
                      <a:endParaRPr lang="en-GB" sz="1400" b="0" i="0" u="none" strike="noStrike" dirty="0">
                        <a:solidFill>
                          <a:srgbClr val="000000"/>
                        </a:solidFill>
                        <a:effectLst/>
                        <a:latin typeface="Calibri" panose="020F0502020204030204" pitchFamily="34" charset="0"/>
                      </a:endParaRPr>
                    </a:p>
                  </a:txBody>
                  <a:tcPr marL="6827" marR="6827" marT="6827" marB="0"/>
                </a:tc>
                <a:extLst>
                  <a:ext uri="{0D108BD9-81ED-4DB2-BD59-A6C34878D82A}">
                    <a16:rowId xmlns:a16="http://schemas.microsoft.com/office/drawing/2014/main" val="3579839270"/>
                  </a:ext>
                </a:extLst>
              </a:tr>
            </a:tbl>
          </a:graphicData>
        </a:graphic>
      </p:graphicFrame>
    </p:spTree>
    <p:extLst>
      <p:ext uri="{BB962C8B-B14F-4D97-AF65-F5344CB8AC3E}">
        <p14:creationId xmlns:p14="http://schemas.microsoft.com/office/powerpoint/2010/main" val="83583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1B89297-1F31-EF0F-F869-D83925B3230E}"/>
              </a:ext>
            </a:extLst>
          </p:cNvPr>
          <p:cNvSpPr>
            <a:spLocks noGrp="1" noChangeArrowheads="1"/>
          </p:cNvSpPr>
          <p:nvPr>
            <p:ph type="ctrTitle"/>
          </p:nvPr>
        </p:nvSpPr>
        <p:spPr>
          <a:xfrm>
            <a:off x="1155700" y="679508"/>
            <a:ext cx="9089131" cy="3732694"/>
          </a:xfrm>
        </p:spPr>
        <p:txBody>
          <a:bodyPr/>
          <a:lstStyle/>
          <a:p>
            <a:pPr eaLnBrk="1" hangingPunct="1"/>
            <a:r>
              <a:rPr lang="en-GB" sz="5400" b="1" dirty="0"/>
              <a:t>District </a:t>
            </a:r>
            <a:r>
              <a:rPr lang="en-GB" sz="5400" b="1"/>
              <a:t>Council commissioned </a:t>
            </a:r>
            <a:r>
              <a:rPr lang="en-GB" sz="5400" b="1" dirty="0"/>
              <a:t>disabled adap</a:t>
            </a:r>
            <a:r>
              <a:rPr lang="en-GB" b="1" dirty="0"/>
              <a:t>tations and assistance</a:t>
            </a:r>
            <a:endParaRPr lang="en-GB" altLang="en-US" dirty="0"/>
          </a:p>
        </p:txBody>
      </p:sp>
      <p:sp>
        <p:nvSpPr>
          <p:cNvPr id="4" name="Footer Placeholder 3">
            <a:extLst>
              <a:ext uri="{FF2B5EF4-FFF2-40B4-BE49-F238E27FC236}">
                <a16:creationId xmlns:a16="http://schemas.microsoft.com/office/drawing/2014/main" id="{4D19E696-859A-8E83-0368-67A464979AA3}"/>
              </a:ext>
            </a:extLst>
          </p:cNvPr>
          <p:cNvSpPr>
            <a:spLocks noGrp="1"/>
          </p:cNvSpPr>
          <p:nvPr>
            <p:ph type="ftr" sz="quarter" idx="11"/>
          </p:nvPr>
        </p:nvSpPr>
        <p:spPr>
          <a:xfrm>
            <a:off x="204788" y="5495925"/>
            <a:ext cx="11776075" cy="1106488"/>
          </a:xfrm>
          <a:solidFill>
            <a:schemeClr val="bg1"/>
          </a:solidFill>
          <a:ln w="19050">
            <a:solidFill>
              <a:schemeClr val="tx2">
                <a:lumMod val="75000"/>
              </a:schemeClr>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5365" name="Group 5">
            <a:extLst>
              <a:ext uri="{FF2B5EF4-FFF2-40B4-BE49-F238E27FC236}">
                <a16:creationId xmlns:a16="http://schemas.microsoft.com/office/drawing/2014/main" id="{BCB2B669-F02F-4065-798E-5317A0283F1D}"/>
              </a:ext>
            </a:extLst>
          </p:cNvPr>
          <p:cNvGrpSpPr>
            <a:grpSpLocks/>
          </p:cNvGrpSpPr>
          <p:nvPr/>
        </p:nvGrpSpPr>
        <p:grpSpPr bwMode="auto">
          <a:xfrm>
            <a:off x="574675" y="5557838"/>
            <a:ext cx="2598738" cy="1001712"/>
            <a:chOff x="107293" y="159831"/>
            <a:chExt cx="3085397" cy="1064956"/>
          </a:xfrm>
        </p:grpSpPr>
        <p:pic>
          <p:nvPicPr>
            <p:cNvPr id="15370" name="Picture 9" descr="A picture containing diagram&#10;&#10;Description automatically generated">
              <a:extLst>
                <a:ext uri="{FF2B5EF4-FFF2-40B4-BE49-F238E27FC236}">
                  <a16:creationId xmlns:a16="http://schemas.microsoft.com/office/drawing/2014/main" id="{AF1A7878-758C-A03B-6DB7-184905A04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Text&#10;&#10;Description automatically generated with medium confidence">
              <a:extLst>
                <a:ext uri="{FF2B5EF4-FFF2-40B4-BE49-F238E27FC236}">
                  <a16:creationId xmlns:a16="http://schemas.microsoft.com/office/drawing/2014/main" id="{96E80E45-5EF9-CA9C-8FB6-C0F293FDB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6" name="Picture 12" descr="Logo, company name&#10;&#10;Description automatically generated">
            <a:extLst>
              <a:ext uri="{FF2B5EF4-FFF2-40B4-BE49-F238E27FC236}">
                <a16:creationId xmlns:a16="http://schemas.microsoft.com/office/drawing/2014/main" id="{36ED1F46-5431-DFF9-99DF-7308C5F35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2175" y="5581650"/>
            <a:ext cx="20002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3" descr="Logo&#10;&#10;Description automatically generated">
            <a:extLst>
              <a:ext uri="{FF2B5EF4-FFF2-40B4-BE49-F238E27FC236}">
                <a16:creationId xmlns:a16="http://schemas.microsoft.com/office/drawing/2014/main" id="{E29702D7-1A9D-998D-87A1-AE05DA9F2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300" y="5749925"/>
            <a:ext cx="18034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4" descr="Diagram&#10;&#10;Description automatically generated with medium confidence">
            <a:extLst>
              <a:ext uri="{FF2B5EF4-FFF2-40B4-BE49-F238E27FC236}">
                <a16:creationId xmlns:a16="http://schemas.microsoft.com/office/drawing/2014/main" id="{22CDF0AD-C2BD-B0FA-E761-D8D44CDB3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9013" y="5653088"/>
            <a:ext cx="11382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descr="Text&#10;&#10;Description automatically generated with low confidence">
            <a:extLst>
              <a:ext uri="{FF2B5EF4-FFF2-40B4-BE49-F238E27FC236}">
                <a16:creationId xmlns:a16="http://schemas.microsoft.com/office/drawing/2014/main" id="{EC4CFDC4-240D-C87E-BB30-DC59BB5025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750" y="5734050"/>
            <a:ext cx="19018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51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55700" y="973138"/>
            <a:ext cx="9162759" cy="985836"/>
          </a:xfrm>
        </p:spPr>
        <p:txBody>
          <a:bodyPr/>
          <a:lstStyle/>
          <a:p>
            <a:pPr eaLnBrk="1" hangingPunct="1"/>
            <a:r>
              <a:rPr lang="en-GB" sz="3600" dirty="0"/>
              <a:t>District Council: Contract Funding</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626869" y="2569199"/>
            <a:ext cx="10775888" cy="2810669"/>
          </a:xfrm>
        </p:spPr>
        <p:txBody>
          <a:bodyPr/>
          <a:lstStyle/>
          <a:p>
            <a:pPr marL="342900" indent="-342900" algn="l">
              <a:buFont typeface="Arial" panose="020B0604020202020204" pitchFamily="34" charset="0"/>
              <a:buChar char="•"/>
            </a:pPr>
            <a:r>
              <a:rPr lang="en-US" sz="2000" dirty="0"/>
              <a:t>Contract funding of £5,397,000 per annum for the first three years for the district council element will come from Better Care Fund through a grant to each lower tier council</a:t>
            </a:r>
          </a:p>
          <a:p>
            <a:pPr marL="342900" indent="-342900" algn="l">
              <a:buFont typeface="Arial" panose="020B0604020202020204" pitchFamily="34" charset="0"/>
              <a:buChar char="•"/>
            </a:pPr>
            <a:r>
              <a:rPr lang="en-US" sz="2000" dirty="0"/>
              <a:t>Allocation not expected to reduce in future years</a:t>
            </a:r>
          </a:p>
          <a:p>
            <a:pPr marL="342900" indent="-342900" algn="l">
              <a:buFont typeface="Arial" panose="020B0604020202020204" pitchFamily="34" charset="0"/>
              <a:buChar char="•"/>
            </a:pPr>
            <a:r>
              <a:rPr lang="en-US" sz="2000" dirty="0"/>
              <a:t>Additional in year funding may be passed to the service</a:t>
            </a:r>
          </a:p>
          <a:p>
            <a:pPr>
              <a:buFont typeface="Arial" panose="020B0604020202020204" pitchFamily="34" charset="0"/>
              <a:buChar char="•"/>
            </a:pPr>
            <a:r>
              <a:rPr lang="en-GB" sz="2000" dirty="0"/>
              <a:t>Fixed price tender will be top sliced from the total contract funding.  The remaining funding will be used by the provider to deliver the grants</a:t>
            </a:r>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725" y="5780088"/>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67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E869D-539D-3193-32DE-543CC0AD75A3}"/>
              </a:ext>
            </a:extLst>
          </p:cNvPr>
          <p:cNvPicPr>
            <a:picLocks noChangeAspect="1"/>
          </p:cNvPicPr>
          <p:nvPr/>
        </p:nvPicPr>
        <p:blipFill rotWithShape="1">
          <a:blip r:embed="rId3"/>
          <a:srcRect l="3046" t="3677" b="2989"/>
          <a:stretch/>
        </p:blipFill>
        <p:spPr>
          <a:xfrm>
            <a:off x="189186" y="252248"/>
            <a:ext cx="6022116" cy="6400800"/>
          </a:xfrm>
          <a:prstGeom prst="rect">
            <a:avLst/>
          </a:prstGeom>
        </p:spPr>
      </p:pic>
    </p:spTree>
    <p:extLst>
      <p:ext uri="{BB962C8B-B14F-4D97-AF65-F5344CB8AC3E}">
        <p14:creationId xmlns:p14="http://schemas.microsoft.com/office/powerpoint/2010/main" val="3372277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68061" y="973138"/>
            <a:ext cx="8824913" cy="708025"/>
          </a:xfrm>
        </p:spPr>
        <p:txBody>
          <a:bodyPr/>
          <a:lstStyle/>
          <a:p>
            <a:pPr eaLnBrk="1" hangingPunct="1"/>
            <a:r>
              <a:rPr lang="en-US" altLang="en-US" dirty="0"/>
              <a:t>Grants/financial assistance</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1155700" y="2556275"/>
            <a:ext cx="8824913" cy="2867981"/>
          </a:xfrm>
        </p:spPr>
        <p:txBody>
          <a:bodyPr/>
          <a:lstStyle/>
          <a:p>
            <a:pPr marL="342900" lvl="0" indent="-342900" algn="just">
              <a:spcAft>
                <a:spcPts val="9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70060"/>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D7889208-B857-841E-528D-6A3FC9910D07}"/>
              </a:ext>
            </a:extLst>
          </p:cNvPr>
          <p:cNvSpPr txBox="1">
            <a:spLocks noChangeArrowheads="1"/>
          </p:cNvSpPr>
          <p:nvPr/>
        </p:nvSpPr>
        <p:spPr bwMode="auto">
          <a:xfrm>
            <a:off x="675008" y="2401851"/>
            <a:ext cx="10841983" cy="3194590"/>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sz="1400" b="1" dirty="0"/>
              <a:t>Mandatory Disabled Facilities Grants </a:t>
            </a:r>
            <a:r>
              <a:rPr lang="en-US" sz="1400" dirty="0"/>
              <a:t>and </a:t>
            </a:r>
            <a:r>
              <a:rPr lang="en-US" sz="1400" b="1" dirty="0"/>
              <a:t>discretionary top up grant </a:t>
            </a:r>
            <a:r>
              <a:rPr lang="en-US" sz="1400" dirty="0"/>
              <a:t>when the scheme exceeds maximum mandatory funding</a:t>
            </a:r>
          </a:p>
          <a:p>
            <a:pPr>
              <a:buFont typeface="Arial" panose="020B0604020202020204" pitchFamily="34" charset="0"/>
              <a:buChar char="•"/>
            </a:pPr>
            <a:r>
              <a:rPr lang="en-US" sz="1400" b="1" dirty="0"/>
              <a:t>Hospital Discharge Grant </a:t>
            </a:r>
            <a:r>
              <a:rPr lang="en-US" sz="1400" dirty="0"/>
              <a:t>– one off grant to aid timely discharge from hospital.  Mainly used for deep cleans and stairlifts</a:t>
            </a:r>
          </a:p>
          <a:p>
            <a:pPr>
              <a:buFont typeface="Arial" panose="020B0604020202020204" pitchFamily="34" charset="0"/>
              <a:buChar char="•"/>
            </a:pPr>
            <a:r>
              <a:rPr lang="en-US" sz="1400" b="1" dirty="0"/>
              <a:t>Dementia Dwelling Grant </a:t>
            </a:r>
            <a:r>
              <a:rPr lang="en-US" sz="1400" dirty="0"/>
              <a:t>– purchase and delivery of equipment such as whiteboards and dementia clocks for people with a dementia diagnosis</a:t>
            </a:r>
          </a:p>
          <a:p>
            <a:pPr>
              <a:buFont typeface="Arial" panose="020B0604020202020204" pitchFamily="34" charset="0"/>
              <a:buChar char="•"/>
            </a:pPr>
            <a:r>
              <a:rPr lang="en-US" sz="1400" b="1" dirty="0"/>
              <a:t>Home Repair Assistance </a:t>
            </a:r>
            <a:r>
              <a:rPr lang="en-US" sz="1400" dirty="0"/>
              <a:t>– to ensure that people on a low income can undertake essential repairs to their home</a:t>
            </a:r>
          </a:p>
          <a:p>
            <a:pPr>
              <a:buFont typeface="Arial" panose="020B0604020202020204" pitchFamily="34" charset="0"/>
              <a:buChar char="•"/>
            </a:pPr>
            <a:r>
              <a:rPr lang="en-US" sz="1400" b="1" dirty="0"/>
              <a:t>Home Move Grant </a:t>
            </a:r>
            <a:r>
              <a:rPr lang="en-US" sz="1400" dirty="0"/>
              <a:t>– to enable people to move to more suitable accommodation (Malvern, Worcester, Wychavon and Wyre Forest).  Other Councils may offer a similar grant at a later date </a:t>
            </a:r>
          </a:p>
          <a:p>
            <a:pPr>
              <a:buFont typeface="Arial" panose="020B0604020202020204" pitchFamily="34" charset="0"/>
              <a:buChar char="•"/>
            </a:pPr>
            <a:r>
              <a:rPr lang="en-US" sz="1400" b="1" dirty="0"/>
              <a:t>Discretionary Disabled Adaptations Grant </a:t>
            </a:r>
            <a:r>
              <a:rPr lang="en-US" sz="1400" dirty="0"/>
              <a:t>-  a non means tested grant to enable access to facilities (Malvern, Worcester, Wychavon and Wyre Forest).  Other Councils may offer a similar grant at a later date </a:t>
            </a:r>
          </a:p>
        </p:txBody>
      </p:sp>
    </p:spTree>
    <p:extLst>
      <p:ext uri="{BB962C8B-B14F-4D97-AF65-F5344CB8AC3E}">
        <p14:creationId xmlns:p14="http://schemas.microsoft.com/office/powerpoint/2010/main" val="3611446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68061" y="973138"/>
            <a:ext cx="8824913" cy="708025"/>
          </a:xfrm>
        </p:spPr>
        <p:txBody>
          <a:bodyPr/>
          <a:lstStyle/>
          <a:p>
            <a:pPr eaLnBrk="1" hangingPunct="1"/>
            <a:r>
              <a:rPr lang="en-US" altLang="en-US" dirty="0"/>
              <a:t>Further assistance</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1168061" y="2538519"/>
            <a:ext cx="10337053" cy="2867981"/>
          </a:xfrm>
        </p:spPr>
        <p:txBody>
          <a:bodyPr/>
          <a:lstStyle/>
          <a:p>
            <a:pPr marL="342900" lvl="0" indent="-342900" algn="just">
              <a:spcAft>
                <a:spcPts val="9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70060"/>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D7889208-B857-841E-528D-6A3FC9910D07}"/>
              </a:ext>
            </a:extLst>
          </p:cNvPr>
          <p:cNvSpPr txBox="1">
            <a:spLocks noChangeArrowheads="1"/>
          </p:cNvSpPr>
          <p:nvPr/>
        </p:nvSpPr>
        <p:spPr bwMode="auto">
          <a:xfrm>
            <a:off x="699247" y="2840098"/>
            <a:ext cx="10690803" cy="2442115"/>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GB" b="1" dirty="0"/>
              <a:t>Housing Options Service </a:t>
            </a:r>
            <a:r>
              <a:rPr lang="en-GB" dirty="0"/>
              <a:t>– specialist advice and support to help people move to more suitable accommodation</a:t>
            </a:r>
          </a:p>
          <a:p>
            <a:pPr marL="0" indent="0">
              <a:buNone/>
            </a:pPr>
            <a:endParaRPr lang="en-GB" sz="900" dirty="0"/>
          </a:p>
          <a:p>
            <a:pPr>
              <a:buFont typeface="Arial" panose="020B0604020202020204" pitchFamily="34" charset="0"/>
              <a:buChar char="•"/>
            </a:pPr>
            <a:r>
              <a:rPr lang="en-GB" dirty="0"/>
              <a:t>Dedicated </a:t>
            </a:r>
            <a:r>
              <a:rPr lang="en-GB" b="1" dirty="0"/>
              <a:t>inhouse occupational therapist </a:t>
            </a:r>
            <a:r>
              <a:rPr lang="en-GB" dirty="0"/>
              <a:t>(minimum level 5) who will assess direct applications and oversee the trusted assessors</a:t>
            </a:r>
          </a:p>
          <a:p>
            <a:pPr marL="0" indent="0">
              <a:buNone/>
            </a:pPr>
            <a:endParaRPr lang="en-GB" sz="900" dirty="0"/>
          </a:p>
          <a:p>
            <a:pPr>
              <a:buFont typeface="Arial" panose="020B0604020202020204" pitchFamily="34" charset="0"/>
              <a:buChar char="•"/>
            </a:pPr>
            <a:r>
              <a:rPr lang="en-GB" b="1" dirty="0"/>
              <a:t>Trusted Assessor trained </a:t>
            </a:r>
            <a:r>
              <a:rPr lang="en-GB" b="1" dirty="0">
                <a:solidFill>
                  <a:schemeClr val="tx1"/>
                </a:solidFill>
              </a:rPr>
              <a:t>staff </a:t>
            </a:r>
            <a:r>
              <a:rPr lang="en-GB" dirty="0">
                <a:solidFill>
                  <a:schemeClr val="tx1"/>
                </a:solidFill>
              </a:rPr>
              <a:t>(level 3/4) to </a:t>
            </a:r>
            <a:r>
              <a:rPr lang="en-GB" dirty="0"/>
              <a:t>assess straightforward home adaptations</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3840391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55700" y="973138"/>
            <a:ext cx="8824913" cy="708025"/>
          </a:xfrm>
        </p:spPr>
        <p:txBody>
          <a:bodyPr/>
          <a:lstStyle/>
          <a:p>
            <a:pPr eaLnBrk="1" hangingPunct="1"/>
            <a:r>
              <a:rPr lang="en-GB" sz="3600" dirty="0"/>
              <a:t>Services and Volumes 23/24</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1155700" y="2387600"/>
            <a:ext cx="8824913" cy="3098800"/>
          </a:xfrm>
        </p:spPr>
        <p:txBody>
          <a:bodyPr/>
          <a:lstStyle/>
          <a:p>
            <a:pPr>
              <a:buFont typeface="Arial" panose="020B0604020202020204" pitchFamily="34" charset="0"/>
              <a:buChar char="•"/>
            </a:pPr>
            <a:endParaRPr lang="en-GB" sz="2400" dirty="0"/>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725" y="5780088"/>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06D6D1D1-7A98-8138-12F9-0FA33C0A44E3}"/>
              </a:ext>
            </a:extLst>
          </p:cNvPr>
          <p:cNvGraphicFramePr>
            <a:graphicFrameLocks noGrp="1"/>
          </p:cNvGraphicFramePr>
          <p:nvPr/>
        </p:nvGraphicFramePr>
        <p:xfrm>
          <a:off x="2289077" y="2203462"/>
          <a:ext cx="7255197" cy="3429782"/>
        </p:xfrm>
        <a:graphic>
          <a:graphicData uri="http://schemas.openxmlformats.org/drawingml/2006/table">
            <a:tbl>
              <a:tblPr>
                <a:tableStyleId>{5C22544A-7EE6-4342-B048-85BDC9FD1C3A}</a:tableStyleId>
              </a:tblPr>
              <a:tblGrid>
                <a:gridCol w="1545781">
                  <a:extLst>
                    <a:ext uri="{9D8B030D-6E8A-4147-A177-3AD203B41FA5}">
                      <a16:colId xmlns:a16="http://schemas.microsoft.com/office/drawing/2014/main" val="3347752431"/>
                    </a:ext>
                  </a:extLst>
                </a:gridCol>
                <a:gridCol w="1234131">
                  <a:extLst>
                    <a:ext uri="{9D8B030D-6E8A-4147-A177-3AD203B41FA5}">
                      <a16:colId xmlns:a16="http://schemas.microsoft.com/office/drawing/2014/main" val="997090563"/>
                    </a:ext>
                  </a:extLst>
                </a:gridCol>
                <a:gridCol w="1134404">
                  <a:extLst>
                    <a:ext uri="{9D8B030D-6E8A-4147-A177-3AD203B41FA5}">
                      <a16:colId xmlns:a16="http://schemas.microsoft.com/office/drawing/2014/main" val="809784994"/>
                    </a:ext>
                  </a:extLst>
                </a:gridCol>
                <a:gridCol w="1097006">
                  <a:extLst>
                    <a:ext uri="{9D8B030D-6E8A-4147-A177-3AD203B41FA5}">
                      <a16:colId xmlns:a16="http://schemas.microsoft.com/office/drawing/2014/main" val="1696669015"/>
                    </a:ext>
                  </a:extLst>
                </a:gridCol>
                <a:gridCol w="947414">
                  <a:extLst>
                    <a:ext uri="{9D8B030D-6E8A-4147-A177-3AD203B41FA5}">
                      <a16:colId xmlns:a16="http://schemas.microsoft.com/office/drawing/2014/main" val="118777312"/>
                    </a:ext>
                  </a:extLst>
                </a:gridCol>
                <a:gridCol w="1296461">
                  <a:extLst>
                    <a:ext uri="{9D8B030D-6E8A-4147-A177-3AD203B41FA5}">
                      <a16:colId xmlns:a16="http://schemas.microsoft.com/office/drawing/2014/main" val="3712952506"/>
                    </a:ext>
                  </a:extLst>
                </a:gridCol>
              </a:tblGrid>
              <a:tr h="1593151">
                <a:tc>
                  <a:txBody>
                    <a:bodyPr/>
                    <a:lstStyle/>
                    <a:p>
                      <a:pPr algn="l" fontAlgn="ctr"/>
                      <a:r>
                        <a:rPr lang="en-GB" sz="1600" b="1" u="none" strike="noStrike" dirty="0">
                          <a:effectLst/>
                        </a:rPr>
                        <a:t>Actual Service Volumes (households) 23/24</a:t>
                      </a:r>
                      <a:endParaRPr lang="en-GB" sz="1600" b="1" i="0" u="none" strike="noStrike" dirty="0">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b="1" u="none" strike="noStrike" dirty="0">
                          <a:effectLst/>
                        </a:rPr>
                        <a:t>Disabled Facilities Grants</a:t>
                      </a:r>
                      <a:endParaRPr lang="en-GB" sz="1600" b="1" i="0" u="none" strike="noStrike" dirty="0">
                        <a:solidFill>
                          <a:srgbClr val="000000"/>
                        </a:solidFill>
                        <a:effectLst/>
                        <a:latin typeface="Calibri" panose="020F0502020204030204" pitchFamily="34" charset="0"/>
                      </a:endParaRPr>
                    </a:p>
                  </a:txBody>
                  <a:tcPr marL="7480" marR="7480" marT="7480" marB="0" vert="vert270" anchor="ctr"/>
                </a:tc>
                <a:tc>
                  <a:txBody>
                    <a:bodyPr/>
                    <a:lstStyle/>
                    <a:p>
                      <a:pPr algn="ctr" fontAlgn="ctr"/>
                      <a:r>
                        <a:rPr lang="en-GB" sz="1600" b="1" u="none" strike="noStrike" dirty="0">
                          <a:effectLst/>
                        </a:rPr>
                        <a:t>Housing Options</a:t>
                      </a:r>
                      <a:endParaRPr lang="en-GB" sz="1600" b="1" i="0" u="none" strike="noStrike" dirty="0">
                        <a:solidFill>
                          <a:srgbClr val="000000"/>
                        </a:solidFill>
                        <a:effectLst/>
                        <a:latin typeface="Calibri" panose="020F0502020204030204" pitchFamily="34" charset="0"/>
                      </a:endParaRPr>
                    </a:p>
                  </a:txBody>
                  <a:tcPr marL="7480" marR="7480" marT="7480" marB="0" vert="vert270" anchor="ctr"/>
                </a:tc>
                <a:tc>
                  <a:txBody>
                    <a:bodyPr/>
                    <a:lstStyle/>
                    <a:p>
                      <a:pPr algn="ctr" fontAlgn="ctr"/>
                      <a:r>
                        <a:rPr lang="en-GB" sz="1600" b="1" u="none" strike="noStrike" dirty="0">
                          <a:effectLst/>
                        </a:rPr>
                        <a:t>Hospital Discharge</a:t>
                      </a:r>
                      <a:endParaRPr lang="en-GB" sz="1600" b="1" i="0" u="none" strike="noStrike" dirty="0">
                        <a:solidFill>
                          <a:srgbClr val="000000"/>
                        </a:solidFill>
                        <a:effectLst/>
                        <a:latin typeface="Calibri" panose="020F0502020204030204" pitchFamily="34" charset="0"/>
                      </a:endParaRPr>
                    </a:p>
                  </a:txBody>
                  <a:tcPr marL="7480" marR="7480" marT="7480" marB="0" vert="vert270" anchor="ctr"/>
                </a:tc>
                <a:tc>
                  <a:txBody>
                    <a:bodyPr/>
                    <a:lstStyle/>
                    <a:p>
                      <a:pPr algn="ctr" fontAlgn="ctr"/>
                      <a:r>
                        <a:rPr lang="en-GB" sz="1600" b="1" u="none" strike="noStrike" dirty="0">
                          <a:effectLst/>
                        </a:rPr>
                        <a:t>Dementia Dwelling Grant</a:t>
                      </a:r>
                      <a:endParaRPr lang="en-GB" sz="1600" b="1" i="0" u="none" strike="noStrike" dirty="0">
                        <a:solidFill>
                          <a:srgbClr val="000000"/>
                        </a:solidFill>
                        <a:effectLst/>
                        <a:latin typeface="Calibri" panose="020F0502020204030204" pitchFamily="34" charset="0"/>
                      </a:endParaRPr>
                    </a:p>
                  </a:txBody>
                  <a:tcPr marL="7480" marR="7480" marT="7480" marB="0" vert="vert270" anchor="ctr"/>
                </a:tc>
                <a:tc>
                  <a:txBody>
                    <a:bodyPr/>
                    <a:lstStyle/>
                    <a:p>
                      <a:pPr algn="ctr" fontAlgn="ctr"/>
                      <a:r>
                        <a:rPr lang="en-GB" sz="1600" b="1" u="none" strike="noStrike" dirty="0">
                          <a:effectLst/>
                        </a:rPr>
                        <a:t>Home Repair Assistance Grants </a:t>
                      </a:r>
                      <a:endParaRPr lang="en-GB" sz="1600" b="1" i="0" u="none" strike="noStrike" dirty="0">
                        <a:solidFill>
                          <a:srgbClr val="000000"/>
                        </a:solidFill>
                        <a:effectLst/>
                        <a:latin typeface="Calibri" panose="020F0502020204030204" pitchFamily="34" charset="0"/>
                      </a:endParaRPr>
                    </a:p>
                  </a:txBody>
                  <a:tcPr marL="7480" marR="7480" marT="7480" marB="0" vert="vert270" anchor="ctr"/>
                </a:tc>
                <a:extLst>
                  <a:ext uri="{0D108BD9-81ED-4DB2-BD59-A6C34878D82A}">
                    <a16:rowId xmlns:a16="http://schemas.microsoft.com/office/drawing/2014/main" val="2850142016"/>
                  </a:ext>
                </a:extLst>
              </a:tr>
              <a:tr h="252436">
                <a:tc>
                  <a:txBody>
                    <a:bodyPr/>
                    <a:lstStyle/>
                    <a:p>
                      <a:pPr algn="l" fontAlgn="ctr"/>
                      <a:r>
                        <a:rPr lang="en-GB" sz="1600" u="none" strike="noStrike">
                          <a:effectLst/>
                        </a:rPr>
                        <a:t>Bromsgrove</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77</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8</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23</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3664313983"/>
                  </a:ext>
                </a:extLst>
              </a:tr>
              <a:tr h="246826">
                <a:tc>
                  <a:txBody>
                    <a:bodyPr/>
                    <a:lstStyle/>
                    <a:p>
                      <a:pPr algn="l" fontAlgn="ctr"/>
                      <a:r>
                        <a:rPr lang="en-GB" sz="1600" u="none" strike="noStrike">
                          <a:effectLst/>
                        </a:rPr>
                        <a:t>Malvern Hills</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57</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37</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18</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0</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771140543"/>
                  </a:ext>
                </a:extLst>
              </a:tr>
              <a:tr h="276745">
                <a:tc>
                  <a:txBody>
                    <a:bodyPr/>
                    <a:lstStyle/>
                    <a:p>
                      <a:pPr algn="l" fontAlgn="ctr"/>
                      <a:r>
                        <a:rPr lang="en-GB" sz="1600" u="none" strike="noStrike">
                          <a:effectLst/>
                        </a:rPr>
                        <a:t>Redditch</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41</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27</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24</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0</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1003899039"/>
                  </a:ext>
                </a:extLst>
              </a:tr>
              <a:tr h="246826">
                <a:tc>
                  <a:txBody>
                    <a:bodyPr/>
                    <a:lstStyle/>
                    <a:p>
                      <a:pPr algn="l" fontAlgn="ctr"/>
                      <a:r>
                        <a:rPr lang="en-GB" sz="1600" u="none" strike="noStrike">
                          <a:effectLst/>
                        </a:rPr>
                        <a:t>Worcester</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75</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16</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dirty="0">
                          <a:effectLst/>
                        </a:rPr>
                        <a:t>28</a:t>
                      </a:r>
                      <a:endParaRPr lang="en-GB" sz="1600" b="0" i="0" u="none" strike="noStrike" dirty="0">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3</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4</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887876914"/>
                  </a:ext>
                </a:extLst>
              </a:tr>
              <a:tr h="276745">
                <a:tc>
                  <a:txBody>
                    <a:bodyPr/>
                    <a:lstStyle/>
                    <a:p>
                      <a:pPr algn="l" fontAlgn="ctr"/>
                      <a:r>
                        <a:rPr lang="en-GB" sz="1600" u="none" strike="noStrike">
                          <a:effectLst/>
                        </a:rPr>
                        <a:t>Wychavon</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99</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25</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27</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1355691224"/>
                  </a:ext>
                </a:extLst>
              </a:tr>
              <a:tr h="246826">
                <a:tc>
                  <a:txBody>
                    <a:bodyPr/>
                    <a:lstStyle/>
                    <a:p>
                      <a:pPr algn="l" fontAlgn="ctr"/>
                      <a:r>
                        <a:rPr lang="en-GB" sz="1600" u="none" strike="noStrike">
                          <a:effectLst/>
                        </a:rPr>
                        <a:t>Wyre Forest</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104</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199</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39</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4</a:t>
                      </a:r>
                      <a:endParaRPr lang="en-GB" sz="1600" b="0"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5</a:t>
                      </a:r>
                      <a:endParaRPr lang="en-GB" sz="1600" b="0" i="0" u="none" strike="noStrike">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975578732"/>
                  </a:ext>
                </a:extLst>
              </a:tr>
              <a:tr h="276745">
                <a:tc>
                  <a:txBody>
                    <a:bodyPr/>
                    <a:lstStyle/>
                    <a:p>
                      <a:pPr algn="l" fontAlgn="ctr"/>
                      <a:r>
                        <a:rPr lang="en-GB" sz="1600" u="none" strike="noStrike">
                          <a:effectLst/>
                        </a:rPr>
                        <a:t>TOTALS</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453</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312</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dirty="0">
                          <a:effectLst/>
                        </a:rPr>
                        <a:t>159</a:t>
                      </a:r>
                      <a:endParaRPr lang="en-GB" sz="1600" b="1" i="0" u="none" strike="noStrike" dirty="0">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a:effectLst/>
                        </a:rPr>
                        <a:t>10</a:t>
                      </a:r>
                      <a:endParaRPr lang="en-GB" sz="1600" b="1" i="0" u="none" strike="noStrike">
                        <a:solidFill>
                          <a:srgbClr val="000000"/>
                        </a:solidFill>
                        <a:effectLst/>
                        <a:latin typeface="Calibri" panose="020F0502020204030204" pitchFamily="34" charset="0"/>
                      </a:endParaRPr>
                    </a:p>
                  </a:txBody>
                  <a:tcPr marL="7480" marR="7480" marT="7480" marB="0" anchor="ctr"/>
                </a:tc>
                <a:tc>
                  <a:txBody>
                    <a:bodyPr/>
                    <a:lstStyle/>
                    <a:p>
                      <a:pPr algn="ctr" fontAlgn="ctr"/>
                      <a:r>
                        <a:rPr lang="en-GB" sz="1600" u="none" strike="noStrike" dirty="0">
                          <a:effectLst/>
                        </a:rPr>
                        <a:t>13</a:t>
                      </a:r>
                      <a:endParaRPr lang="en-GB" sz="1600" b="1" i="0" u="none" strike="noStrike" dirty="0">
                        <a:solidFill>
                          <a:srgbClr val="000000"/>
                        </a:solidFill>
                        <a:effectLst/>
                        <a:latin typeface="Calibri" panose="020F0502020204030204" pitchFamily="34" charset="0"/>
                      </a:endParaRPr>
                    </a:p>
                  </a:txBody>
                  <a:tcPr marL="7480" marR="7480" marT="7480" marB="0" anchor="ctr"/>
                </a:tc>
                <a:extLst>
                  <a:ext uri="{0D108BD9-81ED-4DB2-BD59-A6C34878D82A}">
                    <a16:rowId xmlns:a16="http://schemas.microsoft.com/office/drawing/2014/main" val="206567425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C1154C9-32A1-E51F-6A72-F955E704FE6B}"/>
              </a:ext>
            </a:extLst>
          </p:cNvPr>
          <p:cNvSpPr>
            <a:spLocks noGrp="1" noChangeArrowheads="1"/>
          </p:cNvSpPr>
          <p:nvPr>
            <p:ph type="title"/>
          </p:nvPr>
        </p:nvSpPr>
        <p:spPr>
          <a:xfrm>
            <a:off x="1168061" y="973138"/>
            <a:ext cx="8824913" cy="708025"/>
          </a:xfrm>
        </p:spPr>
        <p:txBody>
          <a:bodyPr/>
          <a:lstStyle/>
          <a:p>
            <a:pPr eaLnBrk="1" hangingPunct="1"/>
            <a:r>
              <a:rPr lang="en-US" altLang="en-US" dirty="0"/>
              <a:t>District Council Housing Assistance Policies and Processes</a:t>
            </a:r>
            <a:endParaRPr lang="en-GB" altLang="en-US" dirty="0"/>
          </a:p>
        </p:txBody>
      </p:sp>
      <p:sp>
        <p:nvSpPr>
          <p:cNvPr id="18435" name="Content Placeholder 2">
            <a:extLst>
              <a:ext uri="{FF2B5EF4-FFF2-40B4-BE49-F238E27FC236}">
                <a16:creationId xmlns:a16="http://schemas.microsoft.com/office/drawing/2014/main" id="{304ABC6E-3D29-BA6C-7804-395AFBFAFC68}"/>
              </a:ext>
            </a:extLst>
          </p:cNvPr>
          <p:cNvSpPr>
            <a:spLocks noGrp="1" noChangeArrowheads="1"/>
          </p:cNvSpPr>
          <p:nvPr>
            <p:ph idx="1"/>
          </p:nvPr>
        </p:nvSpPr>
        <p:spPr>
          <a:xfrm>
            <a:off x="1155700" y="2556275"/>
            <a:ext cx="8824913" cy="2867981"/>
          </a:xfrm>
        </p:spPr>
        <p:txBody>
          <a:bodyPr/>
          <a:lstStyle/>
          <a:p>
            <a:pPr marL="342900" lvl="0" indent="-342900" algn="just">
              <a:spcAft>
                <a:spcPts val="9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400" dirty="0"/>
          </a:p>
        </p:txBody>
      </p:sp>
      <p:pic>
        <p:nvPicPr>
          <p:cNvPr id="18436" name="Picture 4" descr="Logo, company name&#10;&#10;Description automatically generated">
            <a:extLst>
              <a:ext uri="{FF2B5EF4-FFF2-40B4-BE49-F238E27FC236}">
                <a16:creationId xmlns:a16="http://schemas.microsoft.com/office/drawing/2014/main" id="{C88D1A5D-D806-F9F0-9A85-BBEEDA11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4550" y="5599113"/>
            <a:ext cx="19986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Text&#10;&#10;Description automatically generated with low confidence">
            <a:extLst>
              <a:ext uri="{FF2B5EF4-FFF2-40B4-BE49-F238E27FC236}">
                <a16:creationId xmlns:a16="http://schemas.microsoft.com/office/drawing/2014/main" id="{BD008CA1-1181-D8ED-CD39-E4A50D826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70" y="5770060"/>
            <a:ext cx="19018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6">
            <a:extLst>
              <a:ext uri="{FF2B5EF4-FFF2-40B4-BE49-F238E27FC236}">
                <a16:creationId xmlns:a16="http://schemas.microsoft.com/office/drawing/2014/main" id="{660EEDF6-0DC3-86A9-06CF-DF374E3C9EFA}"/>
              </a:ext>
            </a:extLst>
          </p:cNvPr>
          <p:cNvGrpSpPr>
            <a:grpSpLocks/>
          </p:cNvGrpSpPr>
          <p:nvPr/>
        </p:nvGrpSpPr>
        <p:grpSpPr bwMode="auto">
          <a:xfrm>
            <a:off x="977900" y="5599113"/>
            <a:ext cx="2441575" cy="1020762"/>
            <a:chOff x="107293" y="159831"/>
            <a:chExt cx="3085397" cy="1064956"/>
          </a:xfrm>
        </p:grpSpPr>
        <p:pic>
          <p:nvPicPr>
            <p:cNvPr id="18441" name="Picture 7" descr="A picture containing diagram&#10;&#10;Description automatically generated">
              <a:extLst>
                <a:ext uri="{FF2B5EF4-FFF2-40B4-BE49-F238E27FC236}">
                  <a16:creationId xmlns:a16="http://schemas.microsoft.com/office/drawing/2014/main" id="{659ABAC7-5451-5429-ABA3-C34D94C03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93" y="159831"/>
              <a:ext cx="2125567" cy="104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Text&#10;&#10;Description automatically generated with medium confidence">
              <a:extLst>
                <a:ext uri="{FF2B5EF4-FFF2-40B4-BE49-F238E27FC236}">
                  <a16:creationId xmlns:a16="http://schemas.microsoft.com/office/drawing/2014/main" id="{EFD86B39-07B4-1871-7028-875E5F1F6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565" y="165406"/>
              <a:ext cx="984125" cy="105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9" name="Picture 9" descr="Logo&#10;&#10;Description automatically generated">
            <a:extLst>
              <a:ext uri="{FF2B5EF4-FFF2-40B4-BE49-F238E27FC236}">
                <a16:creationId xmlns:a16="http://schemas.microsoft.com/office/drawing/2014/main" id="{DA875699-1D42-FE58-2FC7-F3B5F67D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5780088"/>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iagram&#10;&#10;Description automatically generated with medium confidence">
            <a:extLst>
              <a:ext uri="{FF2B5EF4-FFF2-40B4-BE49-F238E27FC236}">
                <a16:creationId xmlns:a16="http://schemas.microsoft.com/office/drawing/2014/main" id="{E8D4896B-62FB-BF6A-153E-EEFDBD1B9B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025" y="5694363"/>
            <a:ext cx="11398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D7889208-B857-841E-528D-6A3FC9910D07}"/>
              </a:ext>
            </a:extLst>
          </p:cNvPr>
          <p:cNvSpPr txBox="1">
            <a:spLocks noChangeArrowheads="1"/>
          </p:cNvSpPr>
          <p:nvPr/>
        </p:nvSpPr>
        <p:spPr bwMode="auto">
          <a:xfrm>
            <a:off x="979750" y="2651369"/>
            <a:ext cx="102343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Worcestershire has six District Councils.  Bromsgrove and Redditch have a shared management structure and Malvern and Wychavon share many services and staff</a:t>
            </a:r>
          </a:p>
          <a:p>
            <a:pPr>
              <a:buFont typeface="Arial" panose="020B0604020202020204" pitchFamily="34" charset="0"/>
              <a:buChar char="•"/>
            </a:pPr>
            <a:r>
              <a:rPr lang="en-US" dirty="0"/>
              <a:t>Housing Assistance Policies are broadly aligned across all six districts on the core elements covered in this specification. District specific grants, which are not countywide, are set out in the housing assistance policy appendices</a:t>
            </a:r>
          </a:p>
          <a:p>
            <a:pPr>
              <a:buFont typeface="Arial" panose="020B0604020202020204" pitchFamily="34" charset="0"/>
              <a:buChar char="•"/>
            </a:pPr>
            <a:r>
              <a:rPr lang="en-US" dirty="0"/>
              <a:t>Acknowledging that there are local differences, the Councils work closely together to ensure that policies and processes are as aligned as is possible.  This year a countywide review of the DFG process was commissioned to streamline processes and identify efficiencies</a:t>
            </a:r>
            <a:endParaRPr lang="en-GB" dirty="0"/>
          </a:p>
        </p:txBody>
      </p:sp>
    </p:spTree>
    <p:extLst>
      <p:ext uri="{BB962C8B-B14F-4D97-AF65-F5344CB8AC3E}">
        <p14:creationId xmlns:p14="http://schemas.microsoft.com/office/powerpoint/2010/main" val="306728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1544" y="764704"/>
            <a:ext cx="8153400" cy="1791072"/>
          </a:xfrm>
        </p:spPr>
        <p:txBody>
          <a:bodyPr/>
          <a:lstStyle/>
          <a:p>
            <a:r>
              <a:rPr lang="en-GB" dirty="0"/>
              <a:t>Promoting Independent Living Service – Market Engagement</a:t>
            </a:r>
            <a:br>
              <a:rPr lang="en-GB" dirty="0"/>
            </a:br>
            <a:br>
              <a:rPr lang="en-GB" dirty="0"/>
            </a:br>
            <a:r>
              <a:rPr lang="en-GB" sz="3600" dirty="0"/>
              <a:t>Minor Adaptations</a:t>
            </a:r>
          </a:p>
        </p:txBody>
      </p:sp>
      <p:sp>
        <p:nvSpPr>
          <p:cNvPr id="3" name="Subtitle 2"/>
          <p:cNvSpPr>
            <a:spLocks noGrp="1"/>
          </p:cNvSpPr>
          <p:nvPr>
            <p:ph type="subTitle" idx="1"/>
          </p:nvPr>
        </p:nvSpPr>
        <p:spPr>
          <a:xfrm>
            <a:off x="1991544" y="4437112"/>
            <a:ext cx="8153400" cy="1440160"/>
          </a:xfrm>
        </p:spPr>
        <p:txBody>
          <a:bodyPr/>
          <a:lstStyle/>
          <a:p>
            <a:r>
              <a:rPr lang="en-GB" b="1" dirty="0"/>
              <a:t>12 June 2024</a:t>
            </a:r>
          </a:p>
        </p:txBody>
      </p:sp>
      <p:sp>
        <p:nvSpPr>
          <p:cNvPr id="4" name="Slide Number Placeholder 3"/>
          <p:cNvSpPr>
            <a:spLocks noGrp="1"/>
          </p:cNvSpPr>
          <p:nvPr>
            <p:ph type="sldNum" sz="quarter" idx="10"/>
          </p:nvPr>
        </p:nvSpPr>
        <p:spPr/>
        <p:txBody>
          <a:bodyPr/>
          <a:lstStyle/>
          <a:p>
            <a:pPr>
              <a:defRPr/>
            </a:pPr>
            <a:fld id="{6CE87BA2-DA29-1248-90FE-E5176F9E64E6}" type="slidenum">
              <a:rPr lang="en-US">
                <a:solidFill>
                  <a:srgbClr val="FFFFFF"/>
                </a:solidFill>
                <a:latin typeface="Arial"/>
              </a:rPr>
              <a:pPr>
                <a:defRPr/>
              </a:pPr>
              <a:t>34</a:t>
            </a:fld>
            <a:endParaRPr lang="en-US" sz="1400" b="0" dirty="0">
              <a:solidFill>
                <a:srgbClr val="000000"/>
              </a:solidFill>
              <a:latin typeface="Times" charset="0"/>
            </a:endParaRPr>
          </a:p>
        </p:txBody>
      </p:sp>
    </p:spTree>
    <p:extLst>
      <p:ext uri="{BB962C8B-B14F-4D97-AF65-F5344CB8AC3E}">
        <p14:creationId xmlns:p14="http://schemas.microsoft.com/office/powerpoint/2010/main" val="413098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818728"/>
          </a:xfrm>
        </p:spPr>
        <p:txBody>
          <a:bodyPr/>
          <a:lstStyle/>
          <a:p>
            <a:r>
              <a:rPr lang="en-GB" dirty="0"/>
              <a:t>Why a Minor Adaptations service?</a:t>
            </a:r>
            <a:br>
              <a:rPr lang="en-GB" dirty="0"/>
            </a:br>
            <a:endParaRPr lang="en-GB" dirty="0"/>
          </a:p>
        </p:txBody>
      </p:sp>
      <p:sp>
        <p:nvSpPr>
          <p:cNvPr id="3" name="Content Placeholder 2"/>
          <p:cNvSpPr>
            <a:spLocks noGrp="1"/>
          </p:cNvSpPr>
          <p:nvPr>
            <p:ph idx="1"/>
          </p:nvPr>
        </p:nvSpPr>
        <p:spPr>
          <a:xfrm>
            <a:off x="1981200" y="1412776"/>
            <a:ext cx="8229600" cy="4378424"/>
          </a:xfrm>
        </p:spPr>
        <p:txBody>
          <a:bodyPr/>
          <a:lstStyle/>
          <a:p>
            <a:r>
              <a:rPr lang="en-US" sz="3200" dirty="0"/>
              <a:t>County Council has a statutory duty to provide under the Care Act 2014</a:t>
            </a:r>
          </a:p>
          <a:p>
            <a:endParaRPr lang="en-US" sz="800" dirty="0"/>
          </a:p>
          <a:p>
            <a:pPr marL="857250" lvl="1">
              <a:lnSpc>
                <a:spcPct val="107000"/>
              </a:lnSpc>
              <a:spcAft>
                <a:spcPts val="800"/>
              </a:spcAft>
            </a:pPr>
            <a:r>
              <a:rPr lang="en-GB" i="1" kern="100" dirty="0">
                <a:effectLst/>
                <a:ea typeface="Calibri" panose="020F0502020204030204" pitchFamily="34" charset="0"/>
                <a:cs typeface="Times New Roman" panose="02020603050405020304" pitchFamily="18" charset="0"/>
              </a:rPr>
              <a:t>an aid, or a minor adaptation to property, for the purpose of assisting with nursing at home or aiding daily living and … an adaptation is minor if the cost of making the adaptation is £1,000 or less</a:t>
            </a:r>
            <a:endParaRPr lang="en-GB" i="1" kern="100" dirty="0">
              <a:ea typeface="Calibri" panose="020F0502020204030204" pitchFamily="34" charset="0"/>
              <a:cs typeface="Times New Roman" panose="02020603050405020304" pitchFamily="18" charset="0"/>
            </a:endParaRPr>
          </a:p>
          <a:p>
            <a:pPr marL="857250" lvl="1">
              <a:lnSpc>
                <a:spcPct val="107000"/>
              </a:lnSpc>
              <a:spcAft>
                <a:spcPts val="800"/>
              </a:spcAft>
            </a:pPr>
            <a:r>
              <a:rPr lang="en-GB" dirty="0">
                <a:effectLst/>
                <a:ea typeface="Calibri" panose="020F0502020204030204" pitchFamily="34" charset="0"/>
                <a:cs typeface="Times New Roman" panose="02020603050405020304" pitchFamily="18" charset="0"/>
              </a:rPr>
              <a:t>provided as a preventative service, or to meet eligible need.</a:t>
            </a:r>
          </a:p>
          <a:p>
            <a:pPr marL="857250" lvl="1">
              <a:lnSpc>
                <a:spcPct val="107000"/>
              </a:lnSpc>
              <a:spcAft>
                <a:spcPts val="800"/>
              </a:spcAft>
            </a:pPr>
            <a:endParaRPr lang="en-GB" dirty="0">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35</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spTree>
    <p:extLst>
      <p:ext uri="{BB962C8B-B14F-4D97-AF65-F5344CB8AC3E}">
        <p14:creationId xmlns:p14="http://schemas.microsoft.com/office/powerpoint/2010/main" val="1420651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818728"/>
          </a:xfrm>
        </p:spPr>
        <p:txBody>
          <a:bodyPr/>
          <a:lstStyle/>
          <a:p>
            <a:r>
              <a:rPr lang="en-GB" dirty="0"/>
              <a:t>Who is eligible?</a:t>
            </a:r>
            <a:br>
              <a:rPr lang="en-GB" dirty="0"/>
            </a:br>
            <a:endParaRPr lang="en-GB" dirty="0"/>
          </a:p>
        </p:txBody>
      </p:sp>
      <p:sp>
        <p:nvSpPr>
          <p:cNvPr id="3" name="Content Placeholder 2"/>
          <p:cNvSpPr>
            <a:spLocks noGrp="1"/>
          </p:cNvSpPr>
          <p:nvPr>
            <p:ph idx="1"/>
          </p:nvPr>
        </p:nvSpPr>
        <p:spPr>
          <a:xfrm>
            <a:off x="1981200" y="1556792"/>
            <a:ext cx="8229600" cy="4234408"/>
          </a:xfrm>
        </p:spPr>
        <p:txBody>
          <a:bodyPr/>
          <a:lstStyle/>
          <a:p>
            <a:r>
              <a:rPr lang="en-US" sz="3200" dirty="0"/>
              <a:t>Residents of Worcestershire</a:t>
            </a:r>
          </a:p>
          <a:p>
            <a:endParaRPr lang="en-US" sz="800" dirty="0"/>
          </a:p>
          <a:p>
            <a:r>
              <a:rPr lang="en-US" sz="3200" kern="100" dirty="0">
                <a:ea typeface="Calibri" panose="020F0502020204030204" pitchFamily="34" charset="0"/>
                <a:cs typeface="Times New Roman" panose="02020603050405020304" pitchFamily="18" charset="0"/>
              </a:rPr>
              <a:t>All ages – Children and Adults</a:t>
            </a:r>
          </a:p>
          <a:p>
            <a:endParaRPr lang="en-US" sz="800" kern="100" dirty="0">
              <a:ea typeface="Calibri" panose="020F0502020204030204" pitchFamily="34" charset="0"/>
              <a:cs typeface="Times New Roman" panose="02020603050405020304" pitchFamily="18" charset="0"/>
            </a:endParaRPr>
          </a:p>
          <a:p>
            <a:r>
              <a:rPr lang="en-US" sz="3200" kern="100" dirty="0">
                <a:ea typeface="Calibri" panose="020F0502020204030204" pitchFamily="34" charset="0"/>
                <a:cs typeface="Times New Roman" panose="02020603050405020304" pitchFamily="18" charset="0"/>
              </a:rPr>
              <a:t>Those awaiting hospital discharge</a:t>
            </a:r>
            <a:endParaRPr lang="en-GB" sz="3200" kern="100" dirty="0">
              <a:ea typeface="Calibri" panose="020F0502020204030204" pitchFamily="34" charset="0"/>
              <a:cs typeface="Times New Roman" panose="02020603050405020304" pitchFamily="18" charset="0"/>
            </a:endParaRPr>
          </a:p>
          <a:p>
            <a:pPr marL="0" indent="0">
              <a:buNone/>
            </a:pPr>
            <a:endParaRPr lang="en-GB" sz="2400" dirty="0">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36</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spTree>
    <p:extLst>
      <p:ext uri="{BB962C8B-B14F-4D97-AF65-F5344CB8AC3E}">
        <p14:creationId xmlns:p14="http://schemas.microsoft.com/office/powerpoint/2010/main" val="862154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818728"/>
          </a:xfrm>
        </p:spPr>
        <p:txBody>
          <a:bodyPr/>
          <a:lstStyle/>
          <a:p>
            <a:r>
              <a:rPr lang="en-GB" dirty="0"/>
              <a:t>Who are the referrers?</a:t>
            </a:r>
            <a:br>
              <a:rPr lang="en-GB" dirty="0"/>
            </a:br>
            <a:endParaRPr lang="en-GB" dirty="0"/>
          </a:p>
        </p:txBody>
      </p:sp>
      <p:sp>
        <p:nvSpPr>
          <p:cNvPr id="3" name="Content Placeholder 2"/>
          <p:cNvSpPr>
            <a:spLocks noGrp="1"/>
          </p:cNvSpPr>
          <p:nvPr>
            <p:ph idx="1"/>
          </p:nvPr>
        </p:nvSpPr>
        <p:spPr>
          <a:xfrm>
            <a:off x="1981200" y="1295400"/>
            <a:ext cx="8229600" cy="4653880"/>
          </a:xfrm>
        </p:spPr>
        <p:txBody>
          <a:bodyPr/>
          <a:lstStyle/>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Occupational therapy - Worcestershire Acute Hospitals NHS Trust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Occupational therapy – Neighbourhood Teams - Herefordshire and Worcestershire Health and Care NHS Trust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Occupational therapy - Housing, Adaptations and Specialist equipment (HASE) - Herefordshire and Worcestershire Health and Care NHS Trust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Occupational therapy – Mobile Assessment Unit - Herefordshire and Worcestershire Health and Care NHS Trust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Occupational Therapy - Pediatric - Herefordshire and Worcestershire Health and Care NHS Trust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Family Front Door – Worcestershire County Council (Worcestershire Children First )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The Adult Front Door – Worcestershire County Council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Reablement Service – Worcestershire County Council </a:t>
            </a:r>
          </a:p>
          <a:p>
            <a:pPr>
              <a:buFont typeface="Wingdings" panose="05000000000000000000" pitchFamily="2" charset="2"/>
              <a:buChar char="Ø"/>
            </a:pPr>
            <a:r>
              <a:rPr lang="en-US" sz="1800" kern="100" dirty="0">
                <a:ea typeface="Calibri" panose="020F0502020204030204" pitchFamily="34" charset="0"/>
                <a:cs typeface="Times New Roman" panose="02020603050405020304" pitchFamily="18" charset="0"/>
              </a:rPr>
              <a:t>Onward Care Team - Herefordshire and Worcestershire Health and Care NHS Trust / Worcestershire County Council / Worcestershire Acute Hospitals NHS Trust</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p>
          <a:p>
            <a:endParaRPr lang="en-GB" sz="1600" kern="1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a:p>
            <a:pPr marL="0" indent="0">
              <a:buNone/>
            </a:pPr>
            <a:endParaRPr lang="en-GB" sz="2400" dirty="0">
              <a:highlight>
                <a:srgbClr val="FFFF00"/>
              </a:highlight>
            </a:endParaRPr>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smtClean="0">
                <a:solidFill>
                  <a:srgbClr val="FFFFFF"/>
                </a:solidFill>
              </a:rPr>
              <a:pPr>
                <a:defRPr/>
              </a:pPr>
              <a:t>37</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rPr>
              <a:t>[Slideshow Title - edit in Headers &amp; Footers] </a:t>
            </a:r>
            <a:endParaRPr lang="en-US" dirty="0">
              <a:solidFill>
                <a:srgbClr val="FFFFFF"/>
              </a:solidFill>
            </a:endParaRPr>
          </a:p>
        </p:txBody>
      </p:sp>
    </p:spTree>
    <p:extLst>
      <p:ext uri="{BB962C8B-B14F-4D97-AF65-F5344CB8AC3E}">
        <p14:creationId xmlns:p14="http://schemas.microsoft.com/office/powerpoint/2010/main" val="2381399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76672"/>
            <a:ext cx="8229600" cy="818728"/>
          </a:xfrm>
        </p:spPr>
        <p:txBody>
          <a:bodyPr/>
          <a:lstStyle/>
          <a:p>
            <a:r>
              <a:rPr lang="en-GB" dirty="0"/>
              <a:t>What does the service provide?</a:t>
            </a:r>
            <a:br>
              <a:rPr lang="en-GB" dirty="0"/>
            </a:br>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38</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graphicFrame>
        <p:nvGraphicFramePr>
          <p:cNvPr id="6" name="Content Placeholder 5">
            <a:extLst>
              <a:ext uri="{FF2B5EF4-FFF2-40B4-BE49-F238E27FC236}">
                <a16:creationId xmlns:a16="http://schemas.microsoft.com/office/drawing/2014/main" id="{32E0A28F-2348-3904-F7CA-37093B5DA774}"/>
              </a:ext>
            </a:extLst>
          </p:cNvPr>
          <p:cNvGraphicFramePr>
            <a:graphicFrameLocks noGrp="1"/>
          </p:cNvGraphicFramePr>
          <p:nvPr>
            <p:ph idx="1"/>
          </p:nvPr>
        </p:nvGraphicFramePr>
        <p:xfrm>
          <a:off x="1981200" y="1196753"/>
          <a:ext cx="8229600" cy="45944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2636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990600"/>
          </a:xfrm>
        </p:spPr>
        <p:txBody>
          <a:bodyPr/>
          <a:lstStyle/>
          <a:p>
            <a:r>
              <a:rPr lang="en-GB" dirty="0"/>
              <a:t>How many referrals does the service receive?</a:t>
            </a:r>
            <a:br>
              <a:rPr lang="en-GB" dirty="0"/>
            </a:br>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39</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graphicFrame>
        <p:nvGraphicFramePr>
          <p:cNvPr id="12" name="Content Placeholder 11">
            <a:extLst>
              <a:ext uri="{FF2B5EF4-FFF2-40B4-BE49-F238E27FC236}">
                <a16:creationId xmlns:a16="http://schemas.microsoft.com/office/drawing/2014/main" id="{2AF48F4E-238B-4238-79D6-7BD5DDA44E88}"/>
              </a:ext>
            </a:extLst>
          </p:cNvPr>
          <p:cNvGraphicFramePr>
            <a:graphicFrameLocks noGrp="1"/>
          </p:cNvGraphicFramePr>
          <p:nvPr>
            <p:ph idx="1"/>
          </p:nvPr>
        </p:nvGraphicFramePr>
        <p:xfrm>
          <a:off x="1981200" y="1447800"/>
          <a:ext cx="82296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058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 name="Picture 1" descr="A person in a wheelchair and a person in a kitchen&#10;&#10;Description automatically generated">
            <a:extLst>
              <a:ext uri="{FF2B5EF4-FFF2-40B4-BE49-F238E27FC236}">
                <a16:creationId xmlns:a16="http://schemas.microsoft.com/office/drawing/2014/main" id="{BAAB5C26-710A-ACF7-7C4B-D676936667CA}"/>
              </a:ext>
            </a:extLst>
          </p:cNvPr>
          <p:cNvPicPr>
            <a:picLocks noChangeAspect="1"/>
          </p:cNvPicPr>
          <p:nvPr/>
        </p:nvPicPr>
        <p:blipFill rotWithShape="1">
          <a:blip r:embed="rId3"/>
          <a:srcRect t="109"/>
          <a:stretch/>
        </p:blipFill>
        <p:spPr>
          <a:xfrm>
            <a:off x="1" y="10"/>
            <a:ext cx="9669642" cy="6857990"/>
          </a:xfrm>
          <a:prstGeom prst="rect">
            <a:avLst/>
          </a:prstGeom>
        </p:spPr>
      </p:pic>
      <p:sp>
        <p:nvSpPr>
          <p:cNvPr id="45" name="Rectangle 4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5" name="Title 4"/>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pPr>
            <a:r>
              <a:rPr lang="en-US" sz="4000">
                <a:solidFill>
                  <a:schemeClr val="tx1"/>
                </a:solidFill>
              </a:rPr>
              <a:t>Content</a:t>
            </a:r>
          </a:p>
        </p:txBody>
      </p:sp>
      <p:sp>
        <p:nvSpPr>
          <p:cNvPr id="29" name="Text Placeholder 6">
            <a:extLst>
              <a:ext uri="{FF2B5EF4-FFF2-40B4-BE49-F238E27FC236}">
                <a16:creationId xmlns:a16="http://schemas.microsoft.com/office/drawing/2014/main" id="{2E384F2E-C848-CD4D-28FA-C0ADC5EDF361}"/>
              </a:ext>
            </a:extLst>
          </p:cNvPr>
          <p:cNvSpPr>
            <a:spLocks noGrp="1"/>
          </p:cNvSpPr>
          <p:nvPr>
            <p:ph type="body" sz="quarter" idx="14"/>
          </p:nvPr>
        </p:nvSpPr>
        <p:spPr>
          <a:xfrm>
            <a:off x="7531610" y="2434201"/>
            <a:ext cx="3822189" cy="3742762"/>
          </a:xfrm>
        </p:spPr>
        <p:txBody>
          <a:bodyPr vert="horz" lIns="91440" tIns="45720" rIns="91440" bIns="45720" rtlCol="0">
            <a:normAutofit/>
          </a:bodyPr>
          <a:lstStyle/>
          <a:p>
            <a:pPr marL="417513" indent="-417513">
              <a:lnSpc>
                <a:spcPct val="90000"/>
              </a:lnSpc>
              <a:buFont typeface="Arial" panose="020B0604020202020204" pitchFamily="34" charset="0"/>
              <a:buChar char="•"/>
            </a:pPr>
            <a:r>
              <a:rPr lang="en-US" sz="2000" dirty="0">
                <a:solidFill>
                  <a:schemeClr val="tx1"/>
                </a:solidFill>
              </a:rPr>
              <a:t>Introductions</a:t>
            </a:r>
          </a:p>
          <a:p>
            <a:pPr marL="417513" indent="-417513">
              <a:lnSpc>
                <a:spcPct val="90000"/>
              </a:lnSpc>
              <a:buFont typeface="Arial" panose="020B0604020202020204" pitchFamily="34" charset="0"/>
              <a:buChar char="•"/>
            </a:pPr>
            <a:r>
              <a:rPr lang="en-US" sz="2000" dirty="0">
                <a:solidFill>
                  <a:schemeClr val="tx1"/>
                </a:solidFill>
              </a:rPr>
              <a:t>Why are we here?</a:t>
            </a:r>
          </a:p>
          <a:p>
            <a:pPr marL="417513" indent="-417513">
              <a:lnSpc>
                <a:spcPct val="90000"/>
              </a:lnSpc>
              <a:buFont typeface="Arial" panose="020B0604020202020204" pitchFamily="34" charset="0"/>
              <a:buChar char="•"/>
            </a:pPr>
            <a:r>
              <a:rPr lang="en-US" sz="2000" dirty="0">
                <a:solidFill>
                  <a:schemeClr val="tx1"/>
                </a:solidFill>
              </a:rPr>
              <a:t>Who are we and what we do?</a:t>
            </a:r>
          </a:p>
          <a:p>
            <a:pPr marL="417513" indent="-417513">
              <a:lnSpc>
                <a:spcPct val="90000"/>
              </a:lnSpc>
              <a:buFont typeface="Arial" panose="020B0604020202020204" pitchFamily="34" charset="0"/>
              <a:buChar char="•"/>
            </a:pPr>
            <a:r>
              <a:rPr lang="en-US" sz="2000" dirty="0">
                <a:solidFill>
                  <a:schemeClr val="tx1"/>
                </a:solidFill>
              </a:rPr>
              <a:t>Foundations Sector Overview</a:t>
            </a:r>
          </a:p>
          <a:p>
            <a:pPr marL="417513" indent="-417513">
              <a:lnSpc>
                <a:spcPct val="90000"/>
              </a:lnSpc>
              <a:buFont typeface="Arial" panose="020B0604020202020204" pitchFamily="34" charset="0"/>
              <a:buChar char="•"/>
            </a:pPr>
            <a:r>
              <a:rPr lang="en-US" sz="2000" dirty="0">
                <a:solidFill>
                  <a:schemeClr val="tx1"/>
                </a:solidFill>
              </a:rPr>
              <a:t>DFG Quality Standard</a:t>
            </a:r>
          </a:p>
        </p:txBody>
      </p:sp>
    </p:spTree>
    <p:extLst>
      <p:ext uri="{BB962C8B-B14F-4D97-AF65-F5344CB8AC3E}">
        <p14:creationId xmlns:p14="http://schemas.microsoft.com/office/powerpoint/2010/main" val="3340504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990600"/>
          </a:xfrm>
        </p:spPr>
        <p:txBody>
          <a:bodyPr/>
          <a:lstStyle/>
          <a:p>
            <a:r>
              <a:rPr lang="en-GB" dirty="0"/>
              <a:t>How many minor adaptations are completed?</a:t>
            </a:r>
            <a:br>
              <a:rPr lang="en-GB" dirty="0"/>
            </a:br>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smtClean="0">
                <a:solidFill>
                  <a:srgbClr val="FFFFFF"/>
                </a:solidFill>
              </a:rPr>
              <a:pPr>
                <a:defRPr/>
              </a:pPr>
              <a:t>40</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rPr>
              <a:t>[Slideshow Title - edit in Headers &amp; Footers] </a:t>
            </a:r>
            <a:endParaRPr lang="en-US" dirty="0">
              <a:solidFill>
                <a:srgbClr val="FFFFFF"/>
              </a:solidFill>
            </a:endParaRPr>
          </a:p>
        </p:txBody>
      </p:sp>
      <p:graphicFrame>
        <p:nvGraphicFramePr>
          <p:cNvPr id="7" name="Content Placeholder 6">
            <a:extLst>
              <a:ext uri="{FF2B5EF4-FFF2-40B4-BE49-F238E27FC236}">
                <a16:creationId xmlns:a16="http://schemas.microsoft.com/office/drawing/2014/main" id="{4BCBCE9B-1CD0-7763-4A80-032E5001DC14}"/>
              </a:ext>
            </a:extLst>
          </p:cNvPr>
          <p:cNvGraphicFramePr>
            <a:graphicFrameLocks noGrp="1"/>
          </p:cNvGraphicFramePr>
          <p:nvPr>
            <p:ph idx="1"/>
          </p:nvPr>
        </p:nvGraphicFramePr>
        <p:xfrm>
          <a:off x="1981200" y="1447800"/>
          <a:ext cx="82296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351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Proposed response times</a:t>
            </a:r>
            <a:br>
              <a:rPr lang="en-GB" dirty="0"/>
            </a:br>
            <a:endParaRPr lang="en-GB" dirty="0"/>
          </a:p>
        </p:txBody>
      </p:sp>
      <p:sp>
        <p:nvSpPr>
          <p:cNvPr id="3" name="Content Placeholder 2"/>
          <p:cNvSpPr>
            <a:spLocks noGrp="1"/>
          </p:cNvSpPr>
          <p:nvPr>
            <p:ph idx="1"/>
          </p:nvPr>
        </p:nvSpPr>
        <p:spPr>
          <a:xfrm>
            <a:off x="1981200" y="1268760"/>
            <a:ext cx="8229600" cy="4522440"/>
          </a:xfrm>
        </p:spPr>
        <p:txBody>
          <a:bodyPr/>
          <a:lstStyle/>
          <a:p>
            <a:endParaRPr lang="en-GB" sz="1200" dirty="0"/>
          </a:p>
          <a:p>
            <a:endParaRPr lang="en-GB" dirty="0"/>
          </a:p>
          <a:p>
            <a:endParaRPr lang="en-GB" dirty="0"/>
          </a:p>
          <a:p>
            <a:endParaRPr lang="en-GB" sz="2000" dirty="0"/>
          </a:p>
          <a:p>
            <a:pPr lvl="1"/>
            <a:endParaRPr lang="en-GB" dirty="0"/>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41</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graphicFrame>
        <p:nvGraphicFramePr>
          <p:cNvPr id="6" name="Table 5">
            <a:extLst>
              <a:ext uri="{FF2B5EF4-FFF2-40B4-BE49-F238E27FC236}">
                <a16:creationId xmlns:a16="http://schemas.microsoft.com/office/drawing/2014/main" id="{79A41848-4815-96C6-F41D-B1325AC0B88D}"/>
              </a:ext>
            </a:extLst>
          </p:cNvPr>
          <p:cNvGraphicFramePr>
            <a:graphicFrameLocks noGrp="1"/>
          </p:cNvGraphicFramePr>
          <p:nvPr/>
        </p:nvGraphicFramePr>
        <p:xfrm>
          <a:off x="2135560" y="1484785"/>
          <a:ext cx="7848872" cy="3839139"/>
        </p:xfrm>
        <a:graphic>
          <a:graphicData uri="http://schemas.openxmlformats.org/drawingml/2006/table">
            <a:tbl>
              <a:tblPr firstRow="1" firstCol="1" bandRow="1"/>
              <a:tblGrid>
                <a:gridCol w="1764297">
                  <a:extLst>
                    <a:ext uri="{9D8B030D-6E8A-4147-A177-3AD203B41FA5}">
                      <a16:colId xmlns:a16="http://schemas.microsoft.com/office/drawing/2014/main" val="55596963"/>
                    </a:ext>
                  </a:extLst>
                </a:gridCol>
                <a:gridCol w="3527636">
                  <a:extLst>
                    <a:ext uri="{9D8B030D-6E8A-4147-A177-3AD203B41FA5}">
                      <a16:colId xmlns:a16="http://schemas.microsoft.com/office/drawing/2014/main" val="3280575334"/>
                    </a:ext>
                  </a:extLst>
                </a:gridCol>
                <a:gridCol w="2556939">
                  <a:extLst>
                    <a:ext uri="{9D8B030D-6E8A-4147-A177-3AD203B41FA5}">
                      <a16:colId xmlns:a16="http://schemas.microsoft.com/office/drawing/2014/main" val="3108997761"/>
                    </a:ext>
                  </a:extLst>
                </a:gridCol>
              </a:tblGrid>
              <a:tr h="810426">
                <a:tc>
                  <a:txBody>
                    <a:bodyPr/>
                    <a:lstStyle/>
                    <a:p>
                      <a:pPr algn="l">
                        <a:lnSpc>
                          <a:spcPct val="106000"/>
                        </a:lnSpc>
                        <a:spcAft>
                          <a:spcPts val="800"/>
                        </a:spcAft>
                      </a:pPr>
                      <a:r>
                        <a:rPr lang="en-GB" sz="1800" kern="100" spc="5" dirty="0">
                          <a:effectLst/>
                          <a:highlight>
                            <a:srgbClr val="0E2841"/>
                          </a:highlight>
                          <a:latin typeface="+mn-lt"/>
                          <a:ea typeface="Arial" panose="020B0604020202020204" pitchFamily="34" charset="0"/>
                          <a:cs typeface="Times New Roman" panose="02020603050405020304" pitchFamily="18" charset="0"/>
                        </a:rPr>
                        <a:t> </a:t>
                      </a:r>
                      <a:endParaRPr lang="en-GB" sz="1800" dirty="0">
                        <a:effectLst/>
                        <a:highlight>
                          <a:srgbClr val="0E2841"/>
                        </a:highligh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33"/>
                    </a:solidFill>
                  </a:tcPr>
                </a:tc>
                <a:tc>
                  <a:txBody>
                    <a:bodyPr/>
                    <a:lstStyle/>
                    <a:p>
                      <a:pPr algn="ctr">
                        <a:lnSpc>
                          <a:spcPct val="106000"/>
                        </a:lnSpc>
                        <a:spcAft>
                          <a:spcPts val="800"/>
                        </a:spcAft>
                      </a:pPr>
                      <a:r>
                        <a:rPr lang="en-GB" sz="1800" kern="100" spc="5" dirty="0">
                          <a:solidFill>
                            <a:schemeClr val="bg1"/>
                          </a:solidFill>
                          <a:effectLst/>
                          <a:highlight>
                            <a:srgbClr val="0E2841"/>
                          </a:highlight>
                          <a:latin typeface="+mn-lt"/>
                          <a:ea typeface="Arial" panose="020B0604020202020204" pitchFamily="34" charset="0"/>
                          <a:cs typeface="Times New Roman" panose="02020603050405020304" pitchFamily="18" charset="0"/>
                        </a:rPr>
                        <a:t>Number of working days from receipt of referral to completion of the minor adaptation</a:t>
                      </a:r>
                      <a:endParaRPr lang="en-GB" sz="1800" dirty="0">
                        <a:solidFill>
                          <a:schemeClr val="bg1"/>
                        </a:solidFill>
                        <a:effectLst/>
                        <a:highlight>
                          <a:srgbClr val="0E2841"/>
                        </a:highligh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33"/>
                    </a:solidFill>
                  </a:tcPr>
                </a:tc>
                <a:tc>
                  <a:txBody>
                    <a:bodyPr/>
                    <a:lstStyle/>
                    <a:p>
                      <a:pPr algn="ctr">
                        <a:lnSpc>
                          <a:spcPct val="106000"/>
                        </a:lnSpc>
                        <a:spcAft>
                          <a:spcPts val="800"/>
                        </a:spcAft>
                      </a:pPr>
                      <a:r>
                        <a:rPr lang="en-GB" sz="1800" kern="100" spc="5" dirty="0">
                          <a:solidFill>
                            <a:schemeClr val="bg1"/>
                          </a:solidFill>
                          <a:effectLst/>
                          <a:highlight>
                            <a:srgbClr val="0E2841"/>
                          </a:highlight>
                          <a:latin typeface="+mn-lt"/>
                          <a:ea typeface="Calibri" panose="020F0502020204030204" pitchFamily="34" charset="0"/>
                          <a:cs typeface="Times New Roman" panose="02020603050405020304" pitchFamily="18" charset="0"/>
                        </a:rPr>
                        <a:t> Used to support</a:t>
                      </a:r>
                      <a:endParaRPr lang="en-GB" sz="1800" dirty="0">
                        <a:solidFill>
                          <a:schemeClr val="bg1"/>
                        </a:solidFill>
                        <a:effectLst/>
                        <a:highlight>
                          <a:srgbClr val="0E2841"/>
                        </a:highligh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33"/>
                    </a:solidFill>
                  </a:tcPr>
                </a:tc>
                <a:extLst>
                  <a:ext uri="{0D108BD9-81ED-4DB2-BD59-A6C34878D82A}">
                    <a16:rowId xmlns:a16="http://schemas.microsoft.com/office/drawing/2014/main" val="2472000896"/>
                  </a:ext>
                </a:extLst>
              </a:tr>
              <a:tr h="854931">
                <a:tc>
                  <a:txBody>
                    <a:bodyPr/>
                    <a:lstStyle/>
                    <a:p>
                      <a:pPr algn="l">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Urgent and simple</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kern="100" spc="5" dirty="0">
                          <a:effectLst/>
                          <a:latin typeface="+mn-lt"/>
                          <a:ea typeface="Arial" panose="020B0604020202020204" pitchFamily="34" charset="0"/>
                          <a:cs typeface="Times New Roman" panose="02020603050405020304" pitchFamily="18" charset="0"/>
                        </a:rPr>
                        <a:t>Two</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gn="l">
                        <a:lnSpc>
                          <a:spcPct val="106000"/>
                        </a:lnSpc>
                        <a:spcAft>
                          <a:spcPts val="900"/>
                        </a:spcAft>
                        <a:buFont typeface="Symbol" panose="05050102010706020507" pitchFamily="18" charset="2"/>
                        <a:buChar char=""/>
                      </a:pPr>
                      <a:r>
                        <a:rPr lang="en-GB" sz="1800" kern="100" spc="5" dirty="0">
                          <a:effectLst/>
                          <a:latin typeface="+mn-lt"/>
                          <a:ea typeface="Arial" panose="020B0604020202020204" pitchFamily="34" charset="0"/>
                          <a:cs typeface="Times New Roman" panose="02020603050405020304" pitchFamily="18" charset="0"/>
                        </a:rPr>
                        <a:t>Hospital discharge</a:t>
                      </a:r>
                      <a:endParaRPr lang="en-GB" sz="1800" dirty="0">
                        <a:effectLst/>
                        <a:latin typeface="+mn-lt"/>
                        <a:ea typeface="Calibri" panose="020F0502020204030204" pitchFamily="34" charset="0"/>
                        <a:cs typeface="Times New Roman" panose="02020603050405020304" pitchFamily="18" charset="0"/>
                      </a:endParaRPr>
                    </a:p>
                    <a:p>
                      <a:pPr marL="342900" lvl="0" indent="-342900" algn="l">
                        <a:lnSpc>
                          <a:spcPct val="106000"/>
                        </a:lnSpc>
                        <a:spcAft>
                          <a:spcPts val="900"/>
                        </a:spcAft>
                        <a:buFont typeface="Symbol" panose="05050102010706020507" pitchFamily="18" charset="2"/>
                        <a:buChar char=""/>
                      </a:pPr>
                      <a:r>
                        <a:rPr lang="en-GB" sz="1800" kern="100" spc="5" dirty="0">
                          <a:effectLst/>
                          <a:latin typeface="+mn-lt"/>
                          <a:ea typeface="Arial" panose="020B0604020202020204" pitchFamily="34" charset="0"/>
                          <a:cs typeface="Times New Roman" panose="02020603050405020304" pitchFamily="18" charset="0"/>
                        </a:rPr>
                        <a:t>Community referrals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7031181"/>
                  </a:ext>
                </a:extLst>
              </a:tr>
              <a:tr h="533758">
                <a:tc>
                  <a:txBody>
                    <a:bodyPr/>
                    <a:lstStyle/>
                    <a:p>
                      <a:pPr algn="l">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Non-urgent and simple</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Ten</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gn="l">
                        <a:lnSpc>
                          <a:spcPct val="106000"/>
                        </a:lnSpc>
                        <a:spcAft>
                          <a:spcPts val="900"/>
                        </a:spcAft>
                        <a:buFont typeface="Symbol" panose="05050102010706020507" pitchFamily="18" charset="2"/>
                        <a:buChar char=""/>
                      </a:pPr>
                      <a:r>
                        <a:rPr lang="en-GB" sz="1800" kern="100" spc="5" dirty="0">
                          <a:effectLst/>
                          <a:latin typeface="+mn-lt"/>
                          <a:ea typeface="Arial" panose="020B0604020202020204" pitchFamily="34" charset="0"/>
                          <a:cs typeface="Times New Roman" panose="02020603050405020304" pitchFamily="18" charset="0"/>
                        </a:rPr>
                        <a:t>Community referrals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5132702"/>
                  </a:ext>
                </a:extLst>
              </a:tr>
              <a:tr h="533758">
                <a:tc>
                  <a:txBody>
                    <a:bodyPr/>
                    <a:lstStyle/>
                    <a:p>
                      <a:pPr algn="l">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Urgent and complex</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Five</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gn="l">
                        <a:lnSpc>
                          <a:spcPct val="106000"/>
                        </a:lnSpc>
                        <a:spcAft>
                          <a:spcPts val="900"/>
                        </a:spcAft>
                        <a:buFont typeface="Symbol" panose="05050102010706020507" pitchFamily="18" charset="2"/>
                        <a:buChar char=""/>
                      </a:pPr>
                      <a:r>
                        <a:rPr lang="en-GB" sz="1800" kern="100" spc="5" dirty="0">
                          <a:effectLst/>
                          <a:latin typeface="+mn-lt"/>
                          <a:ea typeface="Arial" panose="020B0604020202020204" pitchFamily="34" charset="0"/>
                          <a:cs typeface="Times New Roman" panose="02020603050405020304" pitchFamily="18" charset="0"/>
                        </a:rPr>
                        <a:t>Community referrals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6105318"/>
                  </a:ext>
                </a:extLst>
              </a:tr>
              <a:tr h="533758">
                <a:tc>
                  <a:txBody>
                    <a:bodyPr/>
                    <a:lstStyle/>
                    <a:p>
                      <a:pPr algn="l">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Non-urgent and complex</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Fifteen</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gn="l">
                        <a:lnSpc>
                          <a:spcPct val="106000"/>
                        </a:lnSpc>
                        <a:spcAft>
                          <a:spcPts val="900"/>
                        </a:spcAft>
                        <a:buFont typeface="Symbol" panose="05050102010706020507" pitchFamily="18" charset="2"/>
                        <a:buChar char=""/>
                      </a:pPr>
                      <a:r>
                        <a:rPr lang="en-GB" sz="1800" kern="100" spc="5" dirty="0">
                          <a:effectLst/>
                          <a:latin typeface="+mn-lt"/>
                          <a:ea typeface="Arial" panose="020B0604020202020204" pitchFamily="34" charset="0"/>
                          <a:cs typeface="Times New Roman" panose="02020603050405020304" pitchFamily="18" charset="0"/>
                        </a:rPr>
                        <a:t>Community referrals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0320771"/>
                  </a:ext>
                </a:extLst>
              </a:tr>
              <a:tr h="449605">
                <a:tc>
                  <a:txBody>
                    <a:bodyPr/>
                    <a:lstStyle/>
                    <a:p>
                      <a:pPr algn="l">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Overall average</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pPr>
                      <a:r>
                        <a:rPr lang="en-GB" sz="1800" kern="100" spc="5">
                          <a:effectLst/>
                          <a:latin typeface="+mn-lt"/>
                          <a:ea typeface="Arial" panose="020B0604020202020204" pitchFamily="34" charset="0"/>
                          <a:cs typeface="Times New Roman" panose="02020603050405020304" pitchFamily="18" charset="0"/>
                        </a:rPr>
                        <a:t>Ten</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06000"/>
                        </a:lnSpc>
                        <a:spcAft>
                          <a:spcPts val="800"/>
                        </a:spcAft>
                      </a:pPr>
                      <a:r>
                        <a:rPr lang="en-GB" sz="1800" kern="100" spc="5" dirty="0">
                          <a:effectLst/>
                          <a:latin typeface="+mn-lt"/>
                          <a:ea typeface="Arial" panose="020B0604020202020204" pitchFamily="34" charset="0"/>
                          <a:cs typeface="Times New Roman" panose="02020603050405020304" pitchFamily="18" charset="0"/>
                        </a:rPr>
                        <a:t> </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91415430"/>
                  </a:ext>
                </a:extLst>
              </a:tr>
            </a:tbl>
          </a:graphicData>
        </a:graphic>
      </p:graphicFrame>
    </p:spTree>
    <p:extLst>
      <p:ext uri="{BB962C8B-B14F-4D97-AF65-F5344CB8AC3E}">
        <p14:creationId xmlns:p14="http://schemas.microsoft.com/office/powerpoint/2010/main" val="645039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delivery model</a:t>
            </a:r>
            <a:br>
              <a:rPr lang="en-GB" dirty="0"/>
            </a:br>
            <a:endParaRPr lang="en-GB" dirty="0"/>
          </a:p>
        </p:txBody>
      </p:sp>
      <p:sp>
        <p:nvSpPr>
          <p:cNvPr id="3" name="Content Placeholder 2"/>
          <p:cNvSpPr>
            <a:spLocks noGrp="1"/>
          </p:cNvSpPr>
          <p:nvPr>
            <p:ph idx="1"/>
          </p:nvPr>
        </p:nvSpPr>
        <p:spPr>
          <a:xfrm>
            <a:off x="1981200" y="1268760"/>
            <a:ext cx="8229600" cy="4522440"/>
          </a:xfrm>
        </p:spPr>
        <p:txBody>
          <a:bodyPr/>
          <a:lstStyle/>
          <a:p>
            <a:endParaRPr lang="en-GB" sz="1200" dirty="0"/>
          </a:p>
          <a:p>
            <a:pPr algn="just">
              <a:lnSpc>
                <a:spcPct val="115000"/>
              </a:lnSpc>
              <a:spcAft>
                <a:spcPts val="900"/>
              </a:spcAft>
              <a:buFont typeface="Symbol" panose="05050102010706020507" pitchFamily="18" charset="2"/>
              <a:buChar char=""/>
            </a:pPr>
            <a:r>
              <a:rPr lang="en-GB" dirty="0">
                <a:ea typeface="Calibri" panose="020F0502020204030204" pitchFamily="34" charset="0"/>
                <a:cs typeface="Times New Roman" panose="02020603050405020304" pitchFamily="18" charset="0"/>
              </a:rPr>
              <a:t>Direct delivery using in-house resources?</a:t>
            </a:r>
          </a:p>
          <a:p>
            <a:pPr algn="just">
              <a:lnSpc>
                <a:spcPct val="115000"/>
              </a:lnSpc>
              <a:spcAft>
                <a:spcPts val="900"/>
              </a:spcAft>
              <a:buFont typeface="Symbol" panose="05050102010706020507" pitchFamily="18" charset="2"/>
              <a:buChar char=""/>
            </a:pPr>
            <a:r>
              <a:rPr lang="en-GB" dirty="0">
                <a:ea typeface="Calibri" panose="020F0502020204030204" pitchFamily="34" charset="0"/>
                <a:cs typeface="Times New Roman" panose="02020603050405020304" pitchFamily="18" charset="0"/>
              </a:rPr>
              <a:t>Through a network of assured sub-contractors?</a:t>
            </a:r>
          </a:p>
          <a:p>
            <a:pPr algn="just">
              <a:lnSpc>
                <a:spcPct val="115000"/>
              </a:lnSpc>
              <a:spcAft>
                <a:spcPts val="900"/>
              </a:spcAft>
              <a:buFont typeface="Symbol" panose="05050102010706020507" pitchFamily="18" charset="2"/>
              <a:buChar char=""/>
            </a:pPr>
            <a:r>
              <a:rPr lang="en-GB" dirty="0">
                <a:ea typeface="Calibri" panose="020F0502020204030204" pitchFamily="34" charset="0"/>
                <a:cs typeface="Times New Roman" panose="02020603050405020304" pitchFamily="18" charset="0"/>
              </a:rPr>
              <a:t>Via a combination of direct delivery and sub-contractors?</a:t>
            </a:r>
          </a:p>
          <a:p>
            <a:pPr marL="0" indent="0">
              <a:buNone/>
            </a:pPr>
            <a:r>
              <a:rPr lang="en-GB" dirty="0"/>
              <a:t> </a:t>
            </a:r>
          </a:p>
          <a:p>
            <a:endParaRPr lang="en-GB" dirty="0"/>
          </a:p>
          <a:p>
            <a:endParaRPr lang="en-GB" dirty="0"/>
          </a:p>
          <a:p>
            <a:endParaRPr lang="en-GB" dirty="0"/>
          </a:p>
          <a:p>
            <a:endParaRPr lang="en-GB" dirty="0"/>
          </a:p>
          <a:p>
            <a:endParaRPr lang="en-GB" dirty="0"/>
          </a:p>
          <a:p>
            <a:endParaRPr lang="en-GB" sz="2000" dirty="0"/>
          </a:p>
          <a:p>
            <a:pPr lvl="1"/>
            <a:endParaRPr lang="en-GB" dirty="0"/>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42</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spTree>
    <p:extLst>
      <p:ext uri="{BB962C8B-B14F-4D97-AF65-F5344CB8AC3E}">
        <p14:creationId xmlns:p14="http://schemas.microsoft.com/office/powerpoint/2010/main" val="391464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FBC1-7504-DA6A-65A9-68F519EA6986}"/>
              </a:ext>
            </a:extLst>
          </p:cNvPr>
          <p:cNvSpPr>
            <a:spLocks noGrp="1"/>
          </p:cNvSpPr>
          <p:nvPr>
            <p:ph type="ctrTitle"/>
          </p:nvPr>
        </p:nvSpPr>
        <p:spPr>
          <a:xfrm>
            <a:off x="1981200" y="1052736"/>
            <a:ext cx="8153400" cy="2604864"/>
          </a:xfrm>
        </p:spPr>
        <p:txBody>
          <a:bodyPr/>
          <a:lstStyle/>
          <a:p>
            <a:r>
              <a:rPr lang="en-GB" dirty="0"/>
              <a:t>Promoting Independent Living Service – Commissioning timeline</a:t>
            </a:r>
          </a:p>
        </p:txBody>
      </p:sp>
      <p:sp>
        <p:nvSpPr>
          <p:cNvPr id="4" name="Slide Number Placeholder 3">
            <a:extLst>
              <a:ext uri="{FF2B5EF4-FFF2-40B4-BE49-F238E27FC236}">
                <a16:creationId xmlns:a16="http://schemas.microsoft.com/office/drawing/2014/main" id="{43348B4F-F403-8F27-B626-BC34ADA8854B}"/>
              </a:ext>
            </a:extLst>
          </p:cNvPr>
          <p:cNvSpPr>
            <a:spLocks noGrp="1"/>
          </p:cNvSpPr>
          <p:nvPr>
            <p:ph type="sldNum" sz="quarter" idx="10"/>
          </p:nvPr>
        </p:nvSpPr>
        <p:spPr/>
        <p:txBody>
          <a:bodyPr/>
          <a:lstStyle/>
          <a:p>
            <a:pPr>
              <a:defRPr/>
            </a:pPr>
            <a:fld id="{6CE87BA2-DA29-1248-90FE-E5176F9E64E6}" type="slidenum">
              <a:rPr lang="en-US">
                <a:solidFill>
                  <a:srgbClr val="FFFFFF"/>
                </a:solidFill>
                <a:latin typeface="Arial"/>
              </a:rPr>
              <a:pPr>
                <a:defRPr/>
              </a:pPr>
              <a:t>43</a:t>
            </a:fld>
            <a:endParaRPr lang="en-US" sz="1400" b="0" dirty="0">
              <a:solidFill>
                <a:srgbClr val="000000"/>
              </a:solidFill>
              <a:latin typeface="Times" charset="0"/>
            </a:endParaRPr>
          </a:p>
        </p:txBody>
      </p:sp>
      <p:sp>
        <p:nvSpPr>
          <p:cNvPr id="5" name="Footer Placeholder 4">
            <a:extLst>
              <a:ext uri="{FF2B5EF4-FFF2-40B4-BE49-F238E27FC236}">
                <a16:creationId xmlns:a16="http://schemas.microsoft.com/office/drawing/2014/main" id="{0301CD57-77BB-56A6-FA89-43CB667BFDA1}"/>
              </a:ext>
            </a:extLst>
          </p:cNvPr>
          <p:cNvSpPr>
            <a:spLocks noGrp="1"/>
          </p:cNvSpPr>
          <p:nvPr>
            <p:ph type="ftr" sz="quarter" idx="11"/>
          </p:nvPr>
        </p:nvSpPr>
        <p:spPr/>
        <p:txBody>
          <a:bodyPr/>
          <a:lstStyle/>
          <a:p>
            <a:pPr>
              <a:defRPr/>
            </a:pPr>
            <a:r>
              <a:rPr lang="en-US">
                <a:solidFill>
                  <a:srgbClr val="FFFFFF"/>
                </a:solidFill>
                <a:latin typeface="Arial"/>
              </a:rPr>
              <a:t>[Slideshow Title - edit in Headers &amp; Footers] </a:t>
            </a:r>
          </a:p>
          <a:p>
            <a:pPr>
              <a:defRPr/>
            </a:pPr>
            <a:endParaRPr lang="en-US" dirty="0">
              <a:solidFill>
                <a:srgbClr val="FFFFFF"/>
              </a:solidFill>
              <a:latin typeface="Arial"/>
            </a:endParaRPr>
          </a:p>
        </p:txBody>
      </p:sp>
    </p:spTree>
    <p:extLst>
      <p:ext uri="{BB962C8B-B14F-4D97-AF65-F5344CB8AC3E}">
        <p14:creationId xmlns:p14="http://schemas.microsoft.com/office/powerpoint/2010/main" val="1253070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Timetable</a:t>
            </a:r>
            <a:br>
              <a:rPr lang="en-GB" dirty="0"/>
            </a:br>
            <a:endParaRPr lang="en-GB" dirty="0"/>
          </a:p>
        </p:txBody>
      </p:sp>
      <p:sp>
        <p:nvSpPr>
          <p:cNvPr id="3" name="Content Placeholder 2"/>
          <p:cNvSpPr>
            <a:spLocks noGrp="1"/>
          </p:cNvSpPr>
          <p:nvPr>
            <p:ph idx="1"/>
          </p:nvPr>
        </p:nvSpPr>
        <p:spPr>
          <a:xfrm>
            <a:off x="1981200" y="1268760"/>
            <a:ext cx="8229600" cy="4522440"/>
          </a:xfrm>
        </p:spPr>
        <p:txBody>
          <a:bodyPr/>
          <a:lstStyle/>
          <a:p>
            <a:endParaRPr lang="en-GB" sz="1200" dirty="0"/>
          </a:p>
          <a:p>
            <a:pPr>
              <a:lnSpc>
                <a:spcPct val="107000"/>
              </a:lnSpc>
              <a:spcAft>
                <a:spcPts val="800"/>
              </a:spcAft>
            </a:pPr>
            <a:r>
              <a:rPr lang="en-GB" dirty="0"/>
              <a:t> </a:t>
            </a:r>
            <a:r>
              <a:rPr lang="en-US" sz="2000" kern="100" dirty="0">
                <a:ea typeface="Calibri" panose="020F0502020204030204" pitchFamily="34" charset="0"/>
                <a:cs typeface="Times New Roman" panose="02020603050405020304" pitchFamily="18" charset="0"/>
              </a:rPr>
              <a:t>7 August		Tender published</a:t>
            </a:r>
            <a:endParaRPr lang="en-GB" sz="2000" kern="100" dirty="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a typeface="Calibri" panose="020F0502020204030204" pitchFamily="34" charset="0"/>
                <a:cs typeface="Times New Roman" panose="02020603050405020304" pitchFamily="18" charset="0"/>
              </a:rPr>
              <a:t>13 September	Tender submission deadline</a:t>
            </a:r>
            <a:endParaRPr lang="en-GB" sz="2000" kern="100" dirty="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a typeface="Calibri" panose="020F0502020204030204" pitchFamily="34" charset="0"/>
                <a:cs typeface="Times New Roman" panose="02020603050405020304" pitchFamily="18" charset="0"/>
              </a:rPr>
              <a:t>W/c 16 September	Review submissions (2 weeks)</a:t>
            </a:r>
            <a:endParaRPr lang="en-GB" sz="2000" kern="100" dirty="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a typeface="Calibri" panose="020F0502020204030204" pitchFamily="34" charset="0"/>
                <a:cs typeface="Times New Roman" panose="02020603050405020304" pitchFamily="18" charset="0"/>
              </a:rPr>
              <a:t>2 October		Joint moderation meeting</a:t>
            </a:r>
            <a:endParaRPr lang="en-GB" sz="2000" kern="100" dirty="0">
              <a:ea typeface="Calibri" panose="020F0502020204030204" pitchFamily="34" charset="0"/>
              <a:cs typeface="Times New Roman" panose="02020603050405020304" pitchFamily="18" charset="0"/>
            </a:endParaRPr>
          </a:p>
          <a:p>
            <a:pPr>
              <a:lnSpc>
                <a:spcPct val="107000"/>
              </a:lnSpc>
              <a:spcAft>
                <a:spcPts val="800"/>
              </a:spcAft>
            </a:pPr>
            <a:r>
              <a:rPr lang="en-US" sz="2000" kern="100" dirty="0">
                <a:ea typeface="Calibri" panose="020F0502020204030204" pitchFamily="34" charset="0"/>
                <a:cs typeface="Times New Roman" panose="02020603050405020304" pitchFamily="18" charset="0"/>
              </a:rPr>
              <a:t>23 October		Clarification meetings with potential providers</a:t>
            </a:r>
          </a:p>
          <a:p>
            <a:pPr>
              <a:lnSpc>
                <a:spcPct val="107000"/>
              </a:lnSpc>
              <a:spcAft>
                <a:spcPts val="800"/>
              </a:spcAft>
            </a:pPr>
            <a:r>
              <a:rPr lang="en-US" sz="2000" kern="100" dirty="0">
                <a:ea typeface="Calibri" panose="020F0502020204030204" pitchFamily="34" charset="0"/>
                <a:cs typeface="Times New Roman" panose="02020603050405020304" pitchFamily="18" charset="0"/>
              </a:rPr>
              <a:t>11 November	Contract awarded</a:t>
            </a:r>
          </a:p>
          <a:p>
            <a:pPr>
              <a:lnSpc>
                <a:spcPct val="107000"/>
              </a:lnSpc>
              <a:spcAft>
                <a:spcPts val="800"/>
              </a:spcAft>
            </a:pPr>
            <a:r>
              <a:rPr lang="en-US" sz="2000" kern="100" dirty="0">
                <a:ea typeface="Calibri" panose="020F0502020204030204" pitchFamily="34" charset="0"/>
                <a:cs typeface="Times New Roman" panose="02020603050405020304" pitchFamily="18" charset="0"/>
              </a:rPr>
              <a:t>1 April		Contract start</a:t>
            </a:r>
            <a:endParaRPr lang="en-GB" sz="2000" kern="100" dirty="0">
              <a:ea typeface="Calibri" panose="020F0502020204030204" pitchFamily="34" charset="0"/>
              <a:cs typeface="Times New Roman" panose="02020603050405020304" pitchFamily="18" charset="0"/>
            </a:endParaRPr>
          </a:p>
          <a:p>
            <a:endParaRPr lang="en-GB" dirty="0"/>
          </a:p>
          <a:p>
            <a:endParaRPr lang="en-GB" dirty="0"/>
          </a:p>
          <a:p>
            <a:endParaRPr lang="en-GB" dirty="0"/>
          </a:p>
          <a:p>
            <a:endParaRPr lang="en-GB" dirty="0"/>
          </a:p>
          <a:p>
            <a:endParaRPr lang="en-GB" dirty="0"/>
          </a:p>
          <a:p>
            <a:endParaRPr lang="en-GB" dirty="0"/>
          </a:p>
          <a:p>
            <a:endParaRPr lang="en-GB" sz="2000" dirty="0"/>
          </a:p>
          <a:p>
            <a:pPr lvl="1"/>
            <a:endParaRPr lang="en-GB" dirty="0"/>
          </a:p>
          <a:p>
            <a:endParaRPr lang="en-GB" dirty="0"/>
          </a:p>
        </p:txBody>
      </p:sp>
      <p:sp>
        <p:nvSpPr>
          <p:cNvPr id="4" name="Slide Number Placeholder 3"/>
          <p:cNvSpPr>
            <a:spLocks noGrp="1"/>
          </p:cNvSpPr>
          <p:nvPr>
            <p:ph type="sldNum" sz="quarter" idx="10"/>
          </p:nvPr>
        </p:nvSpPr>
        <p:spPr/>
        <p:txBody>
          <a:bodyPr/>
          <a:lstStyle/>
          <a:p>
            <a:pPr>
              <a:defRPr/>
            </a:pPr>
            <a:fld id="{DED2688D-57F9-014B-A5EC-73A92ABCB0E5}" type="slidenum">
              <a:rPr lang="en-US">
                <a:solidFill>
                  <a:srgbClr val="FFFFFF"/>
                </a:solidFill>
                <a:latin typeface="Arial"/>
              </a:rPr>
              <a:pPr>
                <a:defRPr/>
              </a:pPr>
              <a:t>44</a:t>
            </a:fld>
            <a:endParaRPr lang="en-US" sz="1400" b="0" dirty="0">
              <a:solidFill>
                <a:srgbClr val="000000"/>
              </a:solidFill>
              <a:latin typeface="Times" charset="0"/>
            </a:endParaRPr>
          </a:p>
        </p:txBody>
      </p:sp>
      <p:sp>
        <p:nvSpPr>
          <p:cNvPr id="5" name="Footer Placeholder 4"/>
          <p:cNvSpPr>
            <a:spLocks noGrp="1"/>
          </p:cNvSpPr>
          <p:nvPr>
            <p:ph type="ftr" sz="quarter" idx="11"/>
          </p:nvPr>
        </p:nvSpPr>
        <p:spPr/>
        <p:txBody>
          <a:bodyPr/>
          <a:lstStyle/>
          <a:p>
            <a:pPr>
              <a:defRPr/>
            </a:pPr>
            <a:r>
              <a:rPr lang="en-US">
                <a:solidFill>
                  <a:srgbClr val="FFFFFF"/>
                </a:solidFill>
                <a:latin typeface="Arial"/>
              </a:rPr>
              <a:t>[Slideshow Title - edit in Headers &amp; Footers] </a:t>
            </a:r>
            <a:endParaRPr lang="en-US" dirty="0">
              <a:solidFill>
                <a:srgbClr val="FFFFFF"/>
              </a:solidFill>
              <a:latin typeface="Arial"/>
            </a:endParaRPr>
          </a:p>
        </p:txBody>
      </p:sp>
    </p:spTree>
    <p:extLst>
      <p:ext uri="{BB962C8B-B14F-4D97-AF65-F5344CB8AC3E}">
        <p14:creationId xmlns:p14="http://schemas.microsoft.com/office/powerpoint/2010/main" val="2994870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FBC1-7504-DA6A-65A9-68F519EA6986}"/>
              </a:ext>
            </a:extLst>
          </p:cNvPr>
          <p:cNvSpPr>
            <a:spLocks noGrp="1"/>
          </p:cNvSpPr>
          <p:nvPr>
            <p:ph type="ctrTitle"/>
          </p:nvPr>
        </p:nvSpPr>
        <p:spPr>
          <a:xfrm>
            <a:off x="1981200" y="1052736"/>
            <a:ext cx="8153400" cy="2604864"/>
          </a:xfrm>
        </p:spPr>
        <p:txBody>
          <a:bodyPr/>
          <a:lstStyle/>
          <a:p>
            <a:r>
              <a:rPr lang="en-GB" dirty="0"/>
              <a:t>Questions</a:t>
            </a:r>
          </a:p>
        </p:txBody>
      </p:sp>
      <p:sp>
        <p:nvSpPr>
          <p:cNvPr id="3" name="Subtitle 2">
            <a:extLst>
              <a:ext uri="{FF2B5EF4-FFF2-40B4-BE49-F238E27FC236}">
                <a16:creationId xmlns:a16="http://schemas.microsoft.com/office/drawing/2014/main" id="{DE99EB0D-AD62-8379-9206-424508985520}"/>
              </a:ext>
            </a:extLst>
          </p:cNvPr>
          <p:cNvSpPr>
            <a:spLocks noGrp="1"/>
          </p:cNvSpPr>
          <p:nvPr>
            <p:ph type="subTitle" idx="1"/>
          </p:nvPr>
        </p:nvSpPr>
        <p:spPr/>
        <p:txBody>
          <a:bodyPr/>
          <a:lstStyle/>
          <a:p>
            <a:endParaRPr lang="en-GB"/>
          </a:p>
        </p:txBody>
      </p:sp>
      <p:sp>
        <p:nvSpPr>
          <p:cNvPr id="4" name="Slide Number Placeholder 3">
            <a:extLst>
              <a:ext uri="{FF2B5EF4-FFF2-40B4-BE49-F238E27FC236}">
                <a16:creationId xmlns:a16="http://schemas.microsoft.com/office/drawing/2014/main" id="{43348B4F-F403-8F27-B626-BC34ADA8854B}"/>
              </a:ext>
            </a:extLst>
          </p:cNvPr>
          <p:cNvSpPr>
            <a:spLocks noGrp="1"/>
          </p:cNvSpPr>
          <p:nvPr>
            <p:ph type="sldNum" sz="quarter" idx="10"/>
          </p:nvPr>
        </p:nvSpPr>
        <p:spPr/>
        <p:txBody>
          <a:bodyPr/>
          <a:lstStyle/>
          <a:p>
            <a:pPr>
              <a:defRPr/>
            </a:pPr>
            <a:fld id="{6CE87BA2-DA29-1248-90FE-E5176F9E64E6}" type="slidenum">
              <a:rPr lang="en-US">
                <a:solidFill>
                  <a:srgbClr val="FFFFFF"/>
                </a:solidFill>
                <a:latin typeface="Arial"/>
              </a:rPr>
              <a:pPr>
                <a:defRPr/>
              </a:pPr>
              <a:t>45</a:t>
            </a:fld>
            <a:endParaRPr lang="en-US" sz="1400" b="0" dirty="0">
              <a:solidFill>
                <a:srgbClr val="000000"/>
              </a:solidFill>
              <a:latin typeface="Times" charset="0"/>
            </a:endParaRPr>
          </a:p>
        </p:txBody>
      </p:sp>
      <p:sp>
        <p:nvSpPr>
          <p:cNvPr id="5" name="Footer Placeholder 4">
            <a:extLst>
              <a:ext uri="{FF2B5EF4-FFF2-40B4-BE49-F238E27FC236}">
                <a16:creationId xmlns:a16="http://schemas.microsoft.com/office/drawing/2014/main" id="{0301CD57-77BB-56A6-FA89-43CB667BFDA1}"/>
              </a:ext>
            </a:extLst>
          </p:cNvPr>
          <p:cNvSpPr>
            <a:spLocks noGrp="1"/>
          </p:cNvSpPr>
          <p:nvPr>
            <p:ph type="ftr" sz="quarter" idx="11"/>
          </p:nvPr>
        </p:nvSpPr>
        <p:spPr/>
        <p:txBody>
          <a:bodyPr/>
          <a:lstStyle/>
          <a:p>
            <a:pPr>
              <a:defRPr/>
            </a:pPr>
            <a:r>
              <a:rPr lang="en-US">
                <a:solidFill>
                  <a:srgbClr val="FFFFFF"/>
                </a:solidFill>
                <a:latin typeface="Arial"/>
              </a:rPr>
              <a:t>[Slideshow Title - edit in Headers &amp; Footers] </a:t>
            </a:r>
          </a:p>
          <a:p>
            <a:pPr>
              <a:defRPr/>
            </a:pPr>
            <a:endParaRPr lang="en-US" dirty="0">
              <a:solidFill>
                <a:srgbClr val="FFFFFF"/>
              </a:solidFill>
              <a:latin typeface="Arial"/>
            </a:endParaRPr>
          </a:p>
        </p:txBody>
      </p:sp>
    </p:spTree>
    <p:extLst>
      <p:ext uri="{BB962C8B-B14F-4D97-AF65-F5344CB8AC3E}">
        <p14:creationId xmlns:p14="http://schemas.microsoft.com/office/powerpoint/2010/main" val="316795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37B4E5-8111-A442-DA25-1155314E213A}"/>
              </a:ext>
            </a:extLst>
          </p:cNvPr>
          <p:cNvSpPr>
            <a:spLocks noGrp="1"/>
          </p:cNvSpPr>
          <p:nvPr>
            <p:ph type="title"/>
          </p:nvPr>
        </p:nvSpPr>
        <p:spPr/>
        <p:txBody>
          <a:bodyPr/>
          <a:lstStyle/>
          <a:p>
            <a:r>
              <a:rPr lang="en-GB"/>
              <a:t>Introductions</a:t>
            </a:r>
          </a:p>
        </p:txBody>
      </p:sp>
    </p:spTree>
    <p:extLst>
      <p:ext uri="{BB962C8B-B14F-4D97-AF65-F5344CB8AC3E}">
        <p14:creationId xmlns:p14="http://schemas.microsoft.com/office/powerpoint/2010/main" val="30763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ABD0B4-EC14-EFF1-8CFD-F31C4D1C0B8D}"/>
              </a:ext>
            </a:extLst>
          </p:cNvPr>
          <p:cNvSpPr>
            <a:spLocks noGrp="1"/>
          </p:cNvSpPr>
          <p:nvPr>
            <p:ph type="title"/>
          </p:nvPr>
        </p:nvSpPr>
        <p:spPr/>
        <p:txBody>
          <a:bodyPr/>
          <a:lstStyle/>
          <a:p>
            <a:r>
              <a:rPr lang="en-GB" dirty="0"/>
              <a:t>Why are we here?</a:t>
            </a:r>
          </a:p>
        </p:txBody>
      </p:sp>
    </p:spTree>
    <p:extLst>
      <p:ext uri="{BB962C8B-B14F-4D97-AF65-F5344CB8AC3E}">
        <p14:creationId xmlns:p14="http://schemas.microsoft.com/office/powerpoint/2010/main" val="114344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C882-FE63-0594-0AE3-545EC0428214}"/>
              </a:ext>
            </a:extLst>
          </p:cNvPr>
          <p:cNvSpPr>
            <a:spLocks noGrp="1"/>
          </p:cNvSpPr>
          <p:nvPr>
            <p:ph type="title"/>
          </p:nvPr>
        </p:nvSpPr>
        <p:spPr/>
        <p:txBody>
          <a:bodyPr>
            <a:normAutofit/>
          </a:bodyPr>
          <a:lstStyle/>
          <a:p>
            <a:r>
              <a:rPr lang="en-GB" dirty="0"/>
              <a:t>We’re here to support commissioners</a:t>
            </a:r>
          </a:p>
        </p:txBody>
      </p:sp>
      <p:sp>
        <p:nvSpPr>
          <p:cNvPr id="4" name="Text Placeholder 3">
            <a:extLst>
              <a:ext uri="{FF2B5EF4-FFF2-40B4-BE49-F238E27FC236}">
                <a16:creationId xmlns:a16="http://schemas.microsoft.com/office/drawing/2014/main" id="{BD9F9154-F1A2-2E47-5480-5EA598668B79}"/>
              </a:ext>
            </a:extLst>
          </p:cNvPr>
          <p:cNvSpPr>
            <a:spLocks noGrp="1"/>
          </p:cNvSpPr>
          <p:nvPr>
            <p:ph type="body" sz="quarter" idx="11"/>
          </p:nvPr>
        </p:nvSpPr>
        <p:spPr>
          <a:xfrm>
            <a:off x="515813" y="2017987"/>
            <a:ext cx="11160125" cy="3858940"/>
          </a:xfrm>
        </p:spPr>
        <p:txBody>
          <a:bodyPr>
            <a:normAutofit fontScale="92500" lnSpcReduction="20000"/>
          </a:bodyPr>
          <a:lstStyle/>
          <a:p>
            <a:pPr marL="342900" indent="-342900">
              <a:buFont typeface="Arial" panose="020B0604020202020204" pitchFamily="34" charset="0"/>
              <a:buChar char="•"/>
            </a:pPr>
            <a:r>
              <a:rPr lang="en-GB" sz="2000" dirty="0"/>
              <a:t>Working with County and Districts since September 2023</a:t>
            </a:r>
          </a:p>
          <a:p>
            <a:pPr marL="342900" indent="-342900">
              <a:buFont typeface="Arial" panose="020B0604020202020204" pitchFamily="34" charset="0"/>
              <a:buChar char="•"/>
            </a:pPr>
            <a:r>
              <a:rPr lang="en-GB" sz="2000" dirty="0"/>
              <a:t>Initial project scoping with key stakeholders</a:t>
            </a:r>
          </a:p>
          <a:p>
            <a:pPr marL="342900" indent="-342900">
              <a:buFont typeface="Arial" panose="020B0604020202020204" pitchFamily="34" charset="0"/>
              <a:buChar char="•"/>
            </a:pPr>
            <a:r>
              <a:rPr lang="en-GB" sz="2000" dirty="0"/>
              <a:t>Establishing what works well and what doesn’t work so well.</a:t>
            </a:r>
          </a:p>
          <a:p>
            <a:pPr marL="342900" indent="-342900">
              <a:buFont typeface="Arial" panose="020B0604020202020204" pitchFamily="34" charset="0"/>
              <a:buChar char="•"/>
            </a:pPr>
            <a:r>
              <a:rPr lang="en-GB" sz="2000" dirty="0"/>
              <a:t>What needs to be added?</a:t>
            </a:r>
          </a:p>
          <a:p>
            <a:pPr marL="342900" indent="-342900">
              <a:buFont typeface="Arial" panose="020B0604020202020204" pitchFamily="34" charset="0"/>
              <a:buChar char="•"/>
            </a:pPr>
            <a:r>
              <a:rPr lang="en-GB" sz="2000" dirty="0"/>
              <a:t>What needs to be taken away?</a:t>
            </a:r>
          </a:p>
          <a:p>
            <a:pPr marL="342900" indent="-342900">
              <a:buFont typeface="Arial" panose="020B0604020202020204" pitchFamily="34" charset="0"/>
              <a:buChar char="•"/>
            </a:pPr>
            <a:r>
              <a:rPr lang="en-GB" sz="2000" dirty="0"/>
              <a:t>Including</a:t>
            </a:r>
          </a:p>
          <a:p>
            <a:pPr marL="800100" lvl="1" indent="-342900">
              <a:buFont typeface="Arial" panose="020B0604020202020204" pitchFamily="34" charset="0"/>
              <a:buChar char="•"/>
            </a:pPr>
            <a:r>
              <a:rPr lang="en-GB" sz="1800" dirty="0"/>
              <a:t>Stakeholder Event</a:t>
            </a:r>
          </a:p>
          <a:p>
            <a:pPr marL="800100" lvl="1" indent="-342900">
              <a:buFont typeface="Arial" panose="020B0604020202020204" pitchFamily="34" charset="0"/>
              <a:buChar char="•"/>
            </a:pPr>
            <a:r>
              <a:rPr lang="en-GB" sz="1800" dirty="0"/>
              <a:t>Interviews with Stakeholders</a:t>
            </a:r>
          </a:p>
          <a:p>
            <a:pPr marL="800100" lvl="1" indent="-342900">
              <a:buFont typeface="Arial" panose="020B0604020202020204" pitchFamily="34" charset="0"/>
              <a:buChar char="•"/>
            </a:pPr>
            <a:r>
              <a:rPr lang="en-GB" sz="1800" dirty="0"/>
              <a:t>Survey of Service Users</a:t>
            </a:r>
          </a:p>
          <a:p>
            <a:pPr marL="800100" lvl="1" indent="-342900">
              <a:buFont typeface="Arial" panose="020B0604020202020204" pitchFamily="34" charset="0"/>
              <a:buChar char="•"/>
            </a:pPr>
            <a:r>
              <a:rPr lang="en-GB" sz="1800" dirty="0"/>
              <a:t>Help develop the new service specification soft market testing</a:t>
            </a:r>
          </a:p>
          <a:p>
            <a:pPr marL="800100" lvl="1" indent="-342900">
              <a:buFont typeface="Arial" panose="020B0604020202020204" pitchFamily="34" charset="0"/>
              <a:buChar char="•"/>
            </a:pPr>
            <a:endParaRPr lang="en-GB" sz="1800" dirty="0"/>
          </a:p>
        </p:txBody>
      </p:sp>
    </p:spTree>
    <p:extLst>
      <p:ext uri="{BB962C8B-B14F-4D97-AF65-F5344CB8AC3E}">
        <p14:creationId xmlns:p14="http://schemas.microsoft.com/office/powerpoint/2010/main" val="398260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D63C06-D962-41E7-8028-C9A6726D9AC7}"/>
              </a:ext>
            </a:extLst>
          </p:cNvPr>
          <p:cNvSpPr>
            <a:spLocks noGrp="1"/>
          </p:cNvSpPr>
          <p:nvPr>
            <p:ph type="title"/>
          </p:nvPr>
        </p:nvSpPr>
        <p:spPr/>
        <p:txBody>
          <a:bodyPr/>
          <a:lstStyle/>
          <a:p>
            <a:r>
              <a:rPr lang="en-GB"/>
              <a:t>About Foundations</a:t>
            </a:r>
          </a:p>
        </p:txBody>
      </p:sp>
      <p:pic>
        <p:nvPicPr>
          <p:cNvPr id="18" name="Picture Placeholder 17" descr="A person typing on a computer">
            <a:extLst>
              <a:ext uri="{FF2B5EF4-FFF2-40B4-BE49-F238E27FC236}">
                <a16:creationId xmlns:a16="http://schemas.microsoft.com/office/drawing/2014/main" id="{BFA7299A-F1AE-473B-A090-FF3B526E04A5}"/>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pic>
        <p:nvPicPr>
          <p:cNvPr id="16" name="Picture Placeholder 15" descr="A person writing on a piece of paper&#10;&#10;Description automatically generated with medium confidence">
            <a:extLst>
              <a:ext uri="{FF2B5EF4-FFF2-40B4-BE49-F238E27FC236}">
                <a16:creationId xmlns:a16="http://schemas.microsoft.com/office/drawing/2014/main" id="{6973179A-3C94-411A-A592-12C688B101DB}"/>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CC638564-6041-46FD-96A4-42FCD78EE27F}"/>
              </a:ext>
            </a:extLst>
          </p:cNvPr>
          <p:cNvSpPr>
            <a:spLocks noGrp="1"/>
          </p:cNvSpPr>
          <p:nvPr>
            <p:ph type="body" sz="quarter" idx="12"/>
          </p:nvPr>
        </p:nvSpPr>
        <p:spPr/>
        <p:txBody>
          <a:bodyPr>
            <a:normAutofit fontScale="92500" lnSpcReduction="10000"/>
          </a:bodyPr>
          <a:lstStyle/>
          <a:p>
            <a:r>
              <a:rPr lang="en-GB" b="1"/>
              <a:t>Foundations Case Manager</a:t>
            </a:r>
          </a:p>
          <a:p>
            <a:r>
              <a:rPr lang="en-GB"/>
              <a:t>Manage your DFG workflows</a:t>
            </a:r>
            <a:br>
              <a:rPr lang="en-GB"/>
            </a:br>
            <a:r>
              <a:rPr lang="en-GB"/>
              <a:t>Introduce paperless working</a:t>
            </a:r>
          </a:p>
        </p:txBody>
      </p:sp>
      <p:sp>
        <p:nvSpPr>
          <p:cNvPr id="13" name="Text Placeholder 12">
            <a:extLst>
              <a:ext uri="{FF2B5EF4-FFF2-40B4-BE49-F238E27FC236}">
                <a16:creationId xmlns:a16="http://schemas.microsoft.com/office/drawing/2014/main" id="{D6C02548-9A64-45B1-951F-CF765AA1A642}"/>
              </a:ext>
            </a:extLst>
          </p:cNvPr>
          <p:cNvSpPr>
            <a:spLocks noGrp="1"/>
          </p:cNvSpPr>
          <p:nvPr>
            <p:ph type="body" sz="quarter" idx="13"/>
          </p:nvPr>
        </p:nvSpPr>
        <p:spPr/>
        <p:txBody>
          <a:bodyPr>
            <a:normAutofit fontScale="92500" lnSpcReduction="10000"/>
          </a:bodyPr>
          <a:lstStyle/>
          <a:p>
            <a:r>
              <a:rPr lang="en-GB" b="1"/>
              <a:t>Consultancy</a:t>
            </a:r>
          </a:p>
          <a:p>
            <a:r>
              <a:rPr lang="en-GB"/>
              <a:t>Deep dive DFG reviews</a:t>
            </a:r>
            <a:br>
              <a:rPr lang="en-GB"/>
            </a:br>
            <a:r>
              <a:rPr lang="en-GB"/>
              <a:t>Policy development &amp; drafting</a:t>
            </a:r>
          </a:p>
        </p:txBody>
      </p:sp>
      <p:sp>
        <p:nvSpPr>
          <p:cNvPr id="14" name="Text Placeholder 13">
            <a:extLst>
              <a:ext uri="{FF2B5EF4-FFF2-40B4-BE49-F238E27FC236}">
                <a16:creationId xmlns:a16="http://schemas.microsoft.com/office/drawing/2014/main" id="{8803759D-BB80-4832-AA2E-6016331BEA0B}"/>
              </a:ext>
            </a:extLst>
          </p:cNvPr>
          <p:cNvSpPr>
            <a:spLocks noGrp="1"/>
          </p:cNvSpPr>
          <p:nvPr>
            <p:ph type="body" sz="quarter" idx="14"/>
          </p:nvPr>
        </p:nvSpPr>
        <p:spPr/>
        <p:txBody>
          <a:bodyPr>
            <a:normAutofit/>
          </a:bodyPr>
          <a:lstStyle/>
          <a:p>
            <a:r>
              <a:rPr lang="en-US" sz="2000"/>
              <a:t>National Body for </a:t>
            </a:r>
          </a:p>
          <a:p>
            <a:pPr marL="342900" indent="-342900">
              <a:buFont typeface="Arial" panose="020B0604020202020204" pitchFamily="34" charset="0"/>
              <a:buChar char="•"/>
            </a:pPr>
            <a:r>
              <a:rPr lang="en-US" sz="2000"/>
              <a:t>Disabled Facilities Grants</a:t>
            </a:r>
          </a:p>
          <a:p>
            <a:pPr marL="342900" indent="-342900">
              <a:buFont typeface="Arial" panose="020B0604020202020204" pitchFamily="34" charset="0"/>
              <a:buChar char="•"/>
            </a:pPr>
            <a:r>
              <a:rPr lang="en-US" sz="2000"/>
              <a:t>Home Improvement Agencies </a:t>
            </a:r>
          </a:p>
          <a:p>
            <a:r>
              <a:rPr lang="en-US" sz="2000"/>
              <a:t>As contracted by the Departments of Levelling Up, Housing and Communities.</a:t>
            </a:r>
          </a:p>
          <a:p>
            <a:r>
              <a:rPr lang="en-US" sz="2000"/>
              <a:t>For England</a:t>
            </a:r>
          </a:p>
          <a:p>
            <a:r>
              <a:rPr lang="en-US" sz="2000"/>
              <a:t>www.foundations.uk.com</a:t>
            </a:r>
          </a:p>
        </p:txBody>
      </p:sp>
    </p:spTree>
    <p:extLst>
      <p:ext uri="{BB962C8B-B14F-4D97-AF65-F5344CB8AC3E}">
        <p14:creationId xmlns:p14="http://schemas.microsoft.com/office/powerpoint/2010/main" val="2628062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0A2A-0350-43A1-B00B-1769C79C19C2}"/>
              </a:ext>
            </a:extLst>
          </p:cNvPr>
          <p:cNvSpPr>
            <a:spLocks noGrp="1"/>
          </p:cNvSpPr>
          <p:nvPr>
            <p:ph type="title"/>
          </p:nvPr>
        </p:nvSpPr>
        <p:spPr/>
        <p:txBody>
          <a:bodyPr anchor="ctr">
            <a:normAutofit/>
          </a:bodyPr>
          <a:lstStyle/>
          <a:p>
            <a:r>
              <a:rPr lang="en-GB" dirty="0"/>
              <a:t>Who are we?: How we can help!</a:t>
            </a:r>
          </a:p>
        </p:txBody>
      </p:sp>
      <p:sp>
        <p:nvSpPr>
          <p:cNvPr id="11" name="Content Placeholder 10">
            <a:extLst>
              <a:ext uri="{FF2B5EF4-FFF2-40B4-BE49-F238E27FC236}">
                <a16:creationId xmlns:a16="http://schemas.microsoft.com/office/drawing/2014/main" id="{51D9C1B3-651F-4C3D-AB92-A28497ABA90F}"/>
              </a:ext>
            </a:extLst>
          </p:cNvPr>
          <p:cNvSpPr>
            <a:spLocks noGrp="1"/>
          </p:cNvSpPr>
          <p:nvPr>
            <p:ph type="body" sz="quarter" idx="12"/>
          </p:nvPr>
        </p:nvSpPr>
        <p:spPr/>
        <p:txBody>
          <a:bodyPr>
            <a:normAutofit/>
          </a:bodyPr>
          <a:lstStyle/>
          <a:p>
            <a:r>
              <a:rPr lang="en-GB" sz="1800">
                <a:effectLst/>
                <a:latin typeface="Calibri" panose="020F0502020204030204" pitchFamily="34" charset="0"/>
                <a:ea typeface="Times New Roman" panose="02020603050405020304" pitchFamily="18" charset="0"/>
              </a:rPr>
              <a:t>Quality Assurance:</a:t>
            </a:r>
            <a:br>
              <a:rPr lang="en-GB" sz="1800">
                <a:latin typeface="Calibri" panose="020F0502020204030204" pitchFamily="34" charset="0"/>
                <a:ea typeface="Times New Roman" panose="02020603050405020304" pitchFamily="18" charset="0"/>
              </a:rPr>
            </a:br>
            <a:r>
              <a:rPr lang="en-GB" sz="1800">
                <a:latin typeface="Calibri" panose="020F0502020204030204" pitchFamily="34" charset="0"/>
                <a:ea typeface="Times New Roman" panose="02020603050405020304" pitchFamily="18" charset="0"/>
              </a:rPr>
              <a:t>DFG Quality Standard</a:t>
            </a:r>
            <a:endParaRPr lang="en-GB" sz="1800">
              <a:effectLst/>
              <a:latin typeface="Calibri" panose="020F0502020204030204" pitchFamily="34" charset="0"/>
              <a:ea typeface="Times New Roman" panose="02020603050405020304" pitchFamily="18" charset="0"/>
            </a:endParaRPr>
          </a:p>
        </p:txBody>
      </p:sp>
      <p:sp>
        <p:nvSpPr>
          <p:cNvPr id="4" name="Text Placeholder 3">
            <a:extLst>
              <a:ext uri="{FF2B5EF4-FFF2-40B4-BE49-F238E27FC236}">
                <a16:creationId xmlns:a16="http://schemas.microsoft.com/office/drawing/2014/main" id="{E7A73AC2-5E3D-B9D4-49CF-617325A4E220}"/>
              </a:ext>
            </a:extLst>
          </p:cNvPr>
          <p:cNvSpPr>
            <a:spLocks noGrp="1"/>
          </p:cNvSpPr>
          <p:nvPr>
            <p:ph type="body" sz="quarter" idx="13"/>
          </p:nvPr>
        </p:nvSpPr>
        <p:spPr/>
        <p:txBody>
          <a:bodyPr vert="horz" lIns="91440" tIns="45720" rIns="91440" bIns="45720" rtlCol="0">
            <a:normAutofit/>
          </a:bodyPr>
          <a:lstStyle/>
          <a:p>
            <a:r>
              <a:rPr lang="en-GB" sz="1800">
                <a:latin typeface="Calibri" panose="020F0502020204030204" pitchFamily="34" charset="0"/>
              </a:rPr>
              <a:t>Housing Assistance Policy:</a:t>
            </a:r>
            <a:br>
              <a:rPr lang="en-GB" sz="1800">
                <a:latin typeface="Calibri" panose="020F0502020204030204" pitchFamily="34" charset="0"/>
              </a:rPr>
            </a:br>
            <a:r>
              <a:rPr lang="en-GB" sz="1800">
                <a:latin typeface="Calibri" panose="020F0502020204030204" pitchFamily="34" charset="0"/>
              </a:rPr>
              <a:t>Advice and policy reviews</a:t>
            </a:r>
          </a:p>
        </p:txBody>
      </p:sp>
      <p:sp>
        <p:nvSpPr>
          <p:cNvPr id="5" name="Text Placeholder 4">
            <a:extLst>
              <a:ext uri="{FF2B5EF4-FFF2-40B4-BE49-F238E27FC236}">
                <a16:creationId xmlns:a16="http://schemas.microsoft.com/office/drawing/2014/main" id="{9A94F6CB-8AF2-BEE5-9157-3E3A4C0AEBF9}"/>
              </a:ext>
            </a:extLst>
          </p:cNvPr>
          <p:cNvSpPr>
            <a:spLocks noGrp="1"/>
          </p:cNvSpPr>
          <p:nvPr>
            <p:ph type="body" sz="quarter" idx="14"/>
          </p:nvPr>
        </p:nvSpPr>
        <p:spPr/>
        <p:txBody>
          <a:bodyPr vert="horz" lIns="91440" tIns="45720" rIns="91440" bIns="45720" rtlCol="0" anchor="t">
            <a:normAutofit/>
          </a:bodyPr>
          <a:lstStyle/>
          <a:p>
            <a:r>
              <a:rPr lang="en-GB" sz="2000" b="1" dirty="0">
                <a:effectLst/>
                <a:latin typeface="Calibri" panose="020F0502020204030204" pitchFamily="34" charset="0"/>
                <a:ea typeface="Times New Roman" panose="02020603050405020304" pitchFamily="18" charset="0"/>
              </a:rPr>
              <a:t>Advice and support</a:t>
            </a:r>
            <a:r>
              <a:rPr lang="en-GB" sz="2000" b="1" dirty="0">
                <a:latin typeface="Calibri" panose="020F0502020204030204" pitchFamily="34" charset="0"/>
                <a:ea typeface="Times New Roman" panose="02020603050405020304" pitchFamily="18" charset="0"/>
              </a:rPr>
              <a:t> – </a:t>
            </a:r>
            <a:r>
              <a:rPr lang="en-GB" sz="2000" dirty="0">
                <a:latin typeface="Calibri" panose="020F0502020204030204" pitchFamily="34" charset="0"/>
                <a:ea typeface="Times New Roman" panose="02020603050405020304" pitchFamily="18" charset="0"/>
              </a:rPr>
              <a:t>Foundations offers a range of advice and support, from simple one-off questions to facilitating service improvements workshops</a:t>
            </a:r>
            <a:endParaRPr lang="en-GB" sz="2000" dirty="0">
              <a:effectLst/>
              <a:latin typeface="Calibri" panose="020F0502020204030204" pitchFamily="34" charset="0"/>
              <a:ea typeface="Times New Roman" panose="02020603050405020304" pitchFamily="18" charset="0"/>
            </a:endParaRPr>
          </a:p>
          <a:p>
            <a:pPr lvl="1">
              <a:buFont typeface="Wingdings" panose="05000000000000000000" pitchFamily="2" charset="2"/>
              <a:buChar char="§"/>
            </a:pPr>
            <a:r>
              <a:rPr lang="en-GB" sz="2000" dirty="0">
                <a:latin typeface="Calibri" panose="020F0502020204030204" pitchFamily="34" charset="0"/>
                <a:ea typeface="Calibri" panose="020F0502020204030204" pitchFamily="34" charset="0"/>
              </a:rPr>
              <a:t>Practitioner</a:t>
            </a:r>
          </a:p>
          <a:p>
            <a:pPr lvl="1">
              <a:buFont typeface="Wingdings" panose="05000000000000000000" pitchFamily="2" charset="2"/>
              <a:buChar char="§"/>
            </a:pPr>
            <a:r>
              <a:rPr lang="en-GB" sz="2000" dirty="0">
                <a:effectLst/>
                <a:latin typeface="Calibri" panose="020F0502020204030204" pitchFamily="34" charset="0"/>
                <a:ea typeface="Calibri" panose="020F0502020204030204" pitchFamily="34" charset="0"/>
              </a:rPr>
              <a:t>Operational</a:t>
            </a:r>
          </a:p>
          <a:p>
            <a:pPr lvl="1">
              <a:buFont typeface="Wingdings" panose="05000000000000000000" pitchFamily="2" charset="2"/>
              <a:buChar char="§"/>
            </a:pPr>
            <a:r>
              <a:rPr lang="en-GB" sz="2000" dirty="0">
                <a:latin typeface="Calibri" panose="020F0502020204030204" pitchFamily="34" charset="0"/>
                <a:ea typeface="Calibri" panose="020F0502020204030204" pitchFamily="34" charset="0"/>
              </a:rPr>
              <a:t>Commissioning</a:t>
            </a:r>
            <a:endParaRPr lang="en-GB" sz="2000" dirty="0">
              <a:effectLst/>
              <a:latin typeface="Calibri" panose="020F0502020204030204" pitchFamily="34" charset="0"/>
              <a:ea typeface="Calibri" panose="020F0502020204030204" pitchFamily="34" charset="0"/>
            </a:endParaRPr>
          </a:p>
          <a:p>
            <a:pPr lvl="1">
              <a:buFont typeface="Wingdings" panose="05000000000000000000" pitchFamily="2" charset="2"/>
              <a:buChar char="§"/>
            </a:pPr>
            <a:r>
              <a:rPr lang="en-GB" sz="2000" dirty="0">
                <a:latin typeface="Calibri" panose="020F0502020204030204" pitchFamily="34" charset="0"/>
                <a:ea typeface="Calibri" panose="020F0502020204030204" pitchFamily="34" charset="0"/>
              </a:rPr>
              <a:t>Strategic</a:t>
            </a:r>
          </a:p>
          <a:p>
            <a:pPr lvl="1">
              <a:buFont typeface="Wingdings" panose="05000000000000000000" pitchFamily="2" charset="2"/>
              <a:buChar char="§"/>
            </a:pPr>
            <a:r>
              <a:rPr lang="en-GB" sz="2000" dirty="0">
                <a:latin typeface="Calibri" panose="020F0502020204030204" pitchFamily="34" charset="0"/>
                <a:ea typeface="Calibri" panose="020F0502020204030204" pitchFamily="34" charset="0"/>
              </a:rPr>
              <a:t>Consultancy</a:t>
            </a:r>
          </a:p>
          <a:p>
            <a:pPr marL="457200" lvl="1" indent="0">
              <a:buNone/>
            </a:pPr>
            <a:endParaRPr lang="en-GB" sz="2000" dirty="0">
              <a:effectLst/>
              <a:latin typeface="Calibri" panose="020F0502020204030204" pitchFamily="34" charset="0"/>
              <a:ea typeface="Calibri"/>
              <a:cs typeface="Calibri"/>
            </a:endParaRPr>
          </a:p>
          <a:p>
            <a:endParaRPr lang="en-GB" sz="1800" b="1" dirty="0">
              <a:latin typeface="Calibri" panose="020F0502020204030204" pitchFamily="34" charset="0"/>
              <a:cs typeface="Calibri" panose="020F0502020204030204" pitchFamily="34" charset="0"/>
            </a:endParaRPr>
          </a:p>
          <a:p>
            <a:endParaRPr lang="en-GB" dirty="0">
              <a:ea typeface="Open Sans"/>
              <a:cs typeface="Open Sans"/>
            </a:endParaRPr>
          </a:p>
        </p:txBody>
      </p:sp>
      <p:pic>
        <p:nvPicPr>
          <p:cNvPr id="6" name="Picture 5">
            <a:extLst>
              <a:ext uri="{FF2B5EF4-FFF2-40B4-BE49-F238E27FC236}">
                <a16:creationId xmlns:a16="http://schemas.microsoft.com/office/drawing/2014/main" id="{5AB827CE-88F7-979D-045B-AB4BE5CDF51D}"/>
              </a:ext>
            </a:extLst>
          </p:cNvPr>
          <p:cNvPicPr>
            <a:picLocks noChangeAspect="1"/>
          </p:cNvPicPr>
          <p:nvPr/>
        </p:nvPicPr>
        <p:blipFill>
          <a:blip r:embed="rId3"/>
          <a:stretch>
            <a:fillRect/>
          </a:stretch>
        </p:blipFill>
        <p:spPr>
          <a:xfrm>
            <a:off x="4995709" y="1991504"/>
            <a:ext cx="2200582" cy="2381582"/>
          </a:xfrm>
          <a:prstGeom prst="rect">
            <a:avLst/>
          </a:prstGeom>
        </p:spPr>
      </p:pic>
      <p:pic>
        <p:nvPicPr>
          <p:cNvPr id="7" name="Picture Placeholder 9">
            <a:extLst>
              <a:ext uri="{FF2B5EF4-FFF2-40B4-BE49-F238E27FC236}">
                <a16:creationId xmlns:a16="http://schemas.microsoft.com/office/drawing/2014/main" id="{110814AA-5AF2-1E94-1D80-5AE757A822F4}"/>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8579750" y="1991504"/>
            <a:ext cx="2381582" cy="2381582"/>
          </a:xfrm>
          <a:prstGeom prst="rect">
            <a:avLst/>
          </a:prstGeom>
        </p:spPr>
      </p:pic>
    </p:spTree>
    <p:extLst>
      <p:ext uri="{BB962C8B-B14F-4D97-AF65-F5344CB8AC3E}">
        <p14:creationId xmlns:p14="http://schemas.microsoft.com/office/powerpoint/2010/main" val="31034113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on Boardroom">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4.xml><?xml version="1.0" encoding="utf-8"?>
<a:theme xmlns:a="http://schemas.openxmlformats.org/drawingml/2006/main" name="Office Theme">
  <a:themeElements>
    <a:clrScheme name="Custom 6">
      <a:dk1>
        <a:srgbClr val="000000"/>
      </a:dk1>
      <a:lt1>
        <a:srgbClr val="FFFFFF"/>
      </a:lt1>
      <a:dk2>
        <a:srgbClr val="44546A"/>
      </a:dk2>
      <a:lt2>
        <a:srgbClr val="E7E6E6"/>
      </a:lt2>
      <a:accent1>
        <a:srgbClr val="278820"/>
      </a:accent1>
      <a:accent2>
        <a:srgbClr val="9CDD92"/>
      </a:accent2>
      <a:accent3>
        <a:srgbClr val="EBF8E9"/>
      </a:accent3>
      <a:accent4>
        <a:srgbClr val="00788A"/>
      </a:accent4>
      <a:accent5>
        <a:srgbClr val="B60072"/>
      </a:accent5>
      <a:accent6>
        <a:srgbClr val="56004E"/>
      </a:accent6>
      <a:hlink>
        <a:srgbClr val="000000"/>
      </a:hlink>
      <a:folHlink>
        <a:srgbClr val="000000"/>
      </a:folHlink>
    </a:clrScheme>
    <a:fontScheme name="Custom 2">
      <a:majorFont>
        <a:latin typeface="Poppi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16D25C24685F408CFF8E78C13E6A71" ma:contentTypeVersion="18" ma:contentTypeDescription="Create a new document." ma:contentTypeScope="" ma:versionID="dcb5df78de674709b3e4d568759c9b1b">
  <xsd:schema xmlns:xsd="http://www.w3.org/2001/XMLSchema" xmlns:xs="http://www.w3.org/2001/XMLSchema" xmlns:p="http://schemas.microsoft.com/office/2006/metadata/properties" xmlns:ns2="257688f3-4af6-45e2-bd5d-96cb7a27b07c" xmlns:ns3="3e90b8ab-a413-4c66-ab91-220ed4c3ce7f" targetNamespace="http://schemas.microsoft.com/office/2006/metadata/properties" ma:root="true" ma:fieldsID="eb99f1707fc12742369aa819d1280138" ns2:_="" ns3:_="">
    <xsd:import namespace="257688f3-4af6-45e2-bd5d-96cb7a27b07c"/>
    <xsd:import namespace="3e90b8ab-a413-4c66-ab91-220ed4c3ce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7688f3-4af6-45e2-bd5d-96cb7a27b0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9b525c-1618-45a7-8c14-38aa3626065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90b8ab-a413-4c66-ab91-220ed4c3ce7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5af5bbd-6fc2-4061-8ced-9df16df98269}" ma:internalName="TaxCatchAll" ma:showField="CatchAllData" ma:web="3e90b8ab-a413-4c66-ab91-220ed4c3ce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F71C3F-2E0E-47B6-B211-0C7B0679F2A8}"/>
</file>

<file path=customXml/itemProps2.xml><?xml version="1.0" encoding="utf-8"?>
<ds:datastoreItem xmlns:ds="http://schemas.openxmlformats.org/officeDocument/2006/customXml" ds:itemID="{7A6AA323-81AA-4FCE-A107-5008852D27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1309</TotalTime>
  <Words>2051</Words>
  <Application>Microsoft Office PowerPoint</Application>
  <PresentationFormat>Widescreen</PresentationFormat>
  <Paragraphs>433</Paragraphs>
  <Slides>45</Slides>
  <Notes>43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45</vt:i4>
      </vt:variant>
    </vt:vector>
  </HeadingPairs>
  <TitlesOfParts>
    <vt:vector size="60" baseType="lpstr">
      <vt:lpstr>Aptos</vt:lpstr>
      <vt:lpstr>Arial</vt:lpstr>
      <vt:lpstr>Arial Black</vt:lpstr>
      <vt:lpstr>Calibri</vt:lpstr>
      <vt:lpstr>Century Gothic</vt:lpstr>
      <vt:lpstr>Open Sans</vt:lpstr>
      <vt:lpstr>Poppins</vt:lpstr>
      <vt:lpstr>Symbol</vt:lpstr>
      <vt:lpstr>Times</vt:lpstr>
      <vt:lpstr>Wingdings</vt:lpstr>
      <vt:lpstr>Wingdings 3</vt:lpstr>
      <vt:lpstr>Ion Boardroom</vt:lpstr>
      <vt:lpstr>Blank Presentation</vt:lpstr>
      <vt:lpstr>1_Ion Boardroom</vt:lpstr>
      <vt:lpstr>Office Theme</vt:lpstr>
      <vt:lpstr>Promoting Independent Living Service   Market Engagement Event</vt:lpstr>
      <vt:lpstr>Agenda</vt:lpstr>
      <vt:lpstr>PowerPoint Presentation</vt:lpstr>
      <vt:lpstr>Content</vt:lpstr>
      <vt:lpstr>Introductions</vt:lpstr>
      <vt:lpstr>Why are we here?</vt:lpstr>
      <vt:lpstr>We’re here to support commissioners</vt:lpstr>
      <vt:lpstr>About Foundations</vt:lpstr>
      <vt:lpstr>Who are we?: How we can help!</vt:lpstr>
      <vt:lpstr>Regional Advisors – Meet the team</vt:lpstr>
      <vt:lpstr>Sector Overview</vt:lpstr>
      <vt:lpstr>Home Improvement Agencies</vt:lpstr>
      <vt:lpstr>PowerPoint Presentation</vt:lpstr>
      <vt:lpstr>Current sector headlines</vt:lpstr>
      <vt:lpstr>PowerPoint Presentation</vt:lpstr>
      <vt:lpstr>HIA Quality Mark</vt:lpstr>
      <vt:lpstr>10 Objectives</vt:lpstr>
      <vt:lpstr>DFG Quality Standard</vt:lpstr>
      <vt:lpstr>PowerPoint Presentation</vt:lpstr>
      <vt:lpstr>10 Themes</vt:lpstr>
      <vt:lpstr>PowerPoint Presentation</vt:lpstr>
      <vt:lpstr>Promoting Independent Living Service Draft Service Specification</vt:lpstr>
      <vt:lpstr>Introduction</vt:lpstr>
      <vt:lpstr>Core Service Elements</vt:lpstr>
      <vt:lpstr>Additional service elements</vt:lpstr>
      <vt:lpstr>Contract length/funding</vt:lpstr>
      <vt:lpstr>Contract Funding</vt:lpstr>
      <vt:lpstr>District Council commissioned disabled adaptations and assistance</vt:lpstr>
      <vt:lpstr>District Council: Contract Funding</vt:lpstr>
      <vt:lpstr>Grants/financial assistance</vt:lpstr>
      <vt:lpstr>Further assistance</vt:lpstr>
      <vt:lpstr>Services and Volumes 23/24</vt:lpstr>
      <vt:lpstr>District Council Housing Assistance Policies and Processes</vt:lpstr>
      <vt:lpstr>Promoting Independent Living Service – Market Engagement  Minor Adaptations</vt:lpstr>
      <vt:lpstr>Why a Minor Adaptations service? </vt:lpstr>
      <vt:lpstr>Who is eligible? </vt:lpstr>
      <vt:lpstr>Who are the referrers? </vt:lpstr>
      <vt:lpstr>What does the service provide? </vt:lpstr>
      <vt:lpstr>How many referrals does the service receive? </vt:lpstr>
      <vt:lpstr>How many minor adaptations are completed? </vt:lpstr>
      <vt:lpstr>Proposed response times </vt:lpstr>
      <vt:lpstr>The delivery model </vt:lpstr>
      <vt:lpstr>Promoting Independent Living Service – Commissioning timeline</vt:lpstr>
      <vt:lpstr>Timetable </vt:lpstr>
      <vt:lpstr>Questions</vt:lpstr>
    </vt:vector>
  </TitlesOfParts>
  <Company>Bromsgrove and Redditch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&amp; Well-Being, including Net Zero Carbon &amp; Climate Change</dc:title>
  <dc:creator>Sarah Carroll</dc:creator>
  <cp:lastModifiedBy>Kathryn Jones</cp:lastModifiedBy>
  <cp:revision>10</cp:revision>
  <dcterms:created xsi:type="dcterms:W3CDTF">2024-01-29T09:21:49Z</dcterms:created>
  <dcterms:modified xsi:type="dcterms:W3CDTF">2024-06-12T16:53:32Z</dcterms:modified>
</cp:coreProperties>
</file>