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10021888" cy="68897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650" autoAdjust="0"/>
    <p:restoredTop sz="94660"/>
  </p:normalViewPr>
  <p:slideViewPr>
    <p:cSldViewPr>
      <p:cViewPr>
        <p:scale>
          <a:sx n="78" d="100"/>
          <a:sy n="78" d="100"/>
        </p:scale>
        <p:origin x="1819" y="-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457174"/>
            <a:ext cx="9777730" cy="6645909"/>
            <a:chOff x="457200" y="457174"/>
            <a:chExt cx="9777730" cy="6645909"/>
          </a:xfrm>
        </p:grpSpPr>
        <p:sp>
          <p:nvSpPr>
            <p:cNvPr id="3" name="object 3"/>
            <p:cNvSpPr/>
            <p:nvPr/>
          </p:nvSpPr>
          <p:spPr>
            <a:xfrm>
              <a:off x="457200" y="457174"/>
              <a:ext cx="9777730" cy="6645909"/>
            </a:xfrm>
            <a:custGeom>
              <a:avLst/>
              <a:gdLst/>
              <a:ahLst/>
              <a:cxnLst/>
              <a:rect l="l" t="t" r="r" b="b"/>
              <a:pathLst>
                <a:path w="9777730" h="6645909">
                  <a:moveTo>
                    <a:pt x="9777590" y="0"/>
                  </a:moveTo>
                  <a:lnTo>
                    <a:pt x="0" y="0"/>
                  </a:lnTo>
                  <a:lnTo>
                    <a:pt x="0" y="6645630"/>
                  </a:lnTo>
                  <a:lnTo>
                    <a:pt x="9777590" y="6645630"/>
                  </a:lnTo>
                  <a:lnTo>
                    <a:pt x="9777590" y="0"/>
                  </a:lnTo>
                  <a:close/>
                </a:path>
              </a:pathLst>
            </a:custGeom>
            <a:solidFill>
              <a:srgbClr val="E9D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142351" y="690346"/>
              <a:ext cx="1905000" cy="2035175"/>
            </a:xfrm>
            <a:custGeom>
              <a:avLst/>
              <a:gdLst/>
              <a:ahLst/>
              <a:cxnLst/>
              <a:rect l="l" t="t" r="r" b="b"/>
              <a:pathLst>
                <a:path w="1905000" h="2035175">
                  <a:moveTo>
                    <a:pt x="0" y="0"/>
                  </a:moveTo>
                  <a:lnTo>
                    <a:pt x="1904428" y="0"/>
                  </a:lnTo>
                  <a:lnTo>
                    <a:pt x="1904428" y="2035086"/>
                  </a:lnTo>
                  <a:lnTo>
                    <a:pt x="0" y="2035086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98352" y="1261427"/>
              <a:ext cx="0" cy="2865755"/>
            </a:xfrm>
            <a:custGeom>
              <a:avLst/>
              <a:gdLst/>
              <a:ahLst/>
              <a:cxnLst/>
              <a:rect l="l" t="t" r="r" b="b"/>
              <a:pathLst>
                <a:path h="2865754">
                  <a:moveTo>
                    <a:pt x="0" y="2865755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418506" y="1242898"/>
              <a:ext cx="1996439" cy="0"/>
            </a:xfrm>
            <a:custGeom>
              <a:avLst/>
              <a:gdLst/>
              <a:ahLst/>
              <a:cxnLst/>
              <a:rect l="l" t="t" r="r" b="b"/>
              <a:pathLst>
                <a:path w="1996439">
                  <a:moveTo>
                    <a:pt x="0" y="0"/>
                  </a:moveTo>
                  <a:lnTo>
                    <a:pt x="1046604" y="0"/>
                  </a:lnTo>
                </a:path>
                <a:path w="1996439">
                  <a:moveTo>
                    <a:pt x="1371625" y="0"/>
                  </a:moveTo>
                  <a:lnTo>
                    <a:pt x="1996098" y="0"/>
                  </a:lnTo>
                </a:path>
              </a:pathLst>
            </a:custGeom>
            <a:ln w="12700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434759" y="1261427"/>
              <a:ext cx="0" cy="2865755"/>
            </a:xfrm>
            <a:custGeom>
              <a:avLst/>
              <a:gdLst/>
              <a:ahLst/>
              <a:cxnLst/>
              <a:rect l="l" t="t" r="r" b="b"/>
              <a:pathLst>
                <a:path h="2865754">
                  <a:moveTo>
                    <a:pt x="0" y="0"/>
                  </a:moveTo>
                  <a:lnTo>
                    <a:pt x="0" y="2865755"/>
                  </a:lnTo>
                </a:path>
              </a:pathLst>
            </a:custGeom>
            <a:ln w="12700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418506" y="4145711"/>
              <a:ext cx="1996439" cy="0"/>
            </a:xfrm>
            <a:custGeom>
              <a:avLst/>
              <a:gdLst/>
              <a:ahLst/>
              <a:cxnLst/>
              <a:rect l="l" t="t" r="r" b="b"/>
              <a:pathLst>
                <a:path w="1996439">
                  <a:moveTo>
                    <a:pt x="0" y="0"/>
                  </a:moveTo>
                  <a:lnTo>
                    <a:pt x="383693" y="0"/>
                  </a:lnTo>
                </a:path>
                <a:path w="1996439">
                  <a:moveTo>
                    <a:pt x="708714" y="0"/>
                  </a:moveTo>
                  <a:lnTo>
                    <a:pt x="1996098" y="0"/>
                  </a:lnTo>
                </a:path>
              </a:pathLst>
            </a:custGeom>
            <a:ln w="12700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98352" y="1242898"/>
              <a:ext cx="2036445" cy="2903220"/>
            </a:xfrm>
            <a:custGeom>
              <a:avLst/>
              <a:gdLst/>
              <a:ahLst/>
              <a:cxnLst/>
              <a:rect l="l" t="t" r="r" b="b"/>
              <a:pathLst>
                <a:path w="2036445" h="2903220">
                  <a:moveTo>
                    <a:pt x="20153" y="2902813"/>
                  </a:moveTo>
                  <a:lnTo>
                    <a:pt x="0" y="2902813"/>
                  </a:lnTo>
                  <a:lnTo>
                    <a:pt x="0" y="2884284"/>
                  </a:lnTo>
                </a:path>
                <a:path w="2036445" h="2903220">
                  <a:moveTo>
                    <a:pt x="0" y="18529"/>
                  </a:moveTo>
                  <a:lnTo>
                    <a:pt x="0" y="0"/>
                  </a:lnTo>
                  <a:lnTo>
                    <a:pt x="20153" y="0"/>
                  </a:lnTo>
                </a:path>
                <a:path w="2036445" h="2903220">
                  <a:moveTo>
                    <a:pt x="2016252" y="0"/>
                  </a:moveTo>
                  <a:lnTo>
                    <a:pt x="2036406" y="0"/>
                  </a:lnTo>
                  <a:lnTo>
                    <a:pt x="2036406" y="18529"/>
                  </a:lnTo>
                </a:path>
                <a:path w="2036445" h="2903220">
                  <a:moveTo>
                    <a:pt x="2036406" y="2884284"/>
                  </a:moveTo>
                  <a:lnTo>
                    <a:pt x="2036406" y="2902813"/>
                  </a:lnTo>
                  <a:lnTo>
                    <a:pt x="2016252" y="2902813"/>
                  </a:lnTo>
                </a:path>
              </a:pathLst>
            </a:custGeom>
            <a:ln w="12700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463550" y="4006451"/>
            <a:ext cx="0" cy="433705"/>
          </a:xfrm>
          <a:custGeom>
            <a:avLst/>
            <a:gdLst/>
            <a:ahLst/>
            <a:cxnLst/>
            <a:rect l="l" t="t" r="r" b="b"/>
            <a:pathLst>
              <a:path h="433704">
                <a:moveTo>
                  <a:pt x="0" y="0"/>
                </a:moveTo>
                <a:lnTo>
                  <a:pt x="0" y="433379"/>
                </a:lnTo>
              </a:path>
            </a:pathLst>
          </a:custGeom>
          <a:ln w="12700">
            <a:solidFill>
              <a:srgbClr val="EF4327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134103" y="266071"/>
            <a:ext cx="2794635" cy="4371975"/>
            <a:chOff x="134103" y="266071"/>
            <a:chExt cx="2794635" cy="4371975"/>
          </a:xfrm>
        </p:grpSpPr>
        <p:sp>
          <p:nvSpPr>
            <p:cNvPr id="12" name="object 12"/>
            <p:cNvSpPr/>
            <p:nvPr/>
          </p:nvSpPr>
          <p:spPr>
            <a:xfrm>
              <a:off x="463550" y="481355"/>
              <a:ext cx="0" cy="3126740"/>
            </a:xfrm>
            <a:custGeom>
              <a:avLst/>
              <a:gdLst/>
              <a:ahLst/>
              <a:cxnLst/>
              <a:rect l="l" t="t" r="r" b="b"/>
              <a:pathLst>
                <a:path h="3126740">
                  <a:moveTo>
                    <a:pt x="0" y="0"/>
                  </a:moveTo>
                  <a:lnTo>
                    <a:pt x="0" y="3126111"/>
                  </a:lnTo>
                </a:path>
              </a:pathLst>
            </a:custGeom>
            <a:ln w="12700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81926" y="463550"/>
              <a:ext cx="2421890" cy="0"/>
            </a:xfrm>
            <a:custGeom>
              <a:avLst/>
              <a:gdLst/>
              <a:ahLst/>
              <a:cxnLst/>
              <a:rect l="l" t="t" r="r" b="b"/>
              <a:pathLst>
                <a:path w="2421890">
                  <a:moveTo>
                    <a:pt x="0" y="0"/>
                  </a:moveTo>
                  <a:lnTo>
                    <a:pt x="2421774" y="0"/>
                  </a:lnTo>
                </a:path>
              </a:pathLst>
            </a:custGeom>
            <a:ln w="12700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922079" y="481355"/>
              <a:ext cx="0" cy="3958590"/>
            </a:xfrm>
            <a:custGeom>
              <a:avLst/>
              <a:gdLst/>
              <a:ahLst/>
              <a:cxnLst/>
              <a:rect l="l" t="t" r="r" b="b"/>
              <a:pathLst>
                <a:path h="3958590">
                  <a:moveTo>
                    <a:pt x="0" y="0"/>
                  </a:moveTo>
                  <a:lnTo>
                    <a:pt x="0" y="3958475"/>
                  </a:lnTo>
                </a:path>
              </a:pathLst>
            </a:custGeom>
            <a:ln w="12700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81926" y="4457636"/>
              <a:ext cx="2421890" cy="0"/>
            </a:xfrm>
            <a:custGeom>
              <a:avLst/>
              <a:gdLst/>
              <a:ahLst/>
              <a:cxnLst/>
              <a:rect l="l" t="t" r="r" b="b"/>
              <a:pathLst>
                <a:path w="2421890">
                  <a:moveTo>
                    <a:pt x="2421774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63550" y="463550"/>
              <a:ext cx="2458720" cy="3994150"/>
            </a:xfrm>
            <a:custGeom>
              <a:avLst/>
              <a:gdLst/>
              <a:ahLst/>
              <a:cxnLst/>
              <a:rect l="l" t="t" r="r" b="b"/>
              <a:pathLst>
                <a:path w="2458720" h="3994150">
                  <a:moveTo>
                    <a:pt x="18376" y="3994086"/>
                  </a:moveTo>
                  <a:lnTo>
                    <a:pt x="0" y="3994086"/>
                  </a:lnTo>
                  <a:lnTo>
                    <a:pt x="0" y="3976281"/>
                  </a:lnTo>
                </a:path>
                <a:path w="2458720" h="3994150">
                  <a:moveTo>
                    <a:pt x="0" y="17805"/>
                  </a:moveTo>
                  <a:lnTo>
                    <a:pt x="0" y="0"/>
                  </a:lnTo>
                  <a:lnTo>
                    <a:pt x="18376" y="0"/>
                  </a:lnTo>
                </a:path>
                <a:path w="2458720" h="3994150">
                  <a:moveTo>
                    <a:pt x="2440151" y="0"/>
                  </a:moveTo>
                  <a:lnTo>
                    <a:pt x="2458529" y="0"/>
                  </a:lnTo>
                  <a:lnTo>
                    <a:pt x="2458529" y="17805"/>
                  </a:lnTo>
                </a:path>
                <a:path w="2458720" h="3994150">
                  <a:moveTo>
                    <a:pt x="2458529" y="3976281"/>
                  </a:moveTo>
                  <a:lnTo>
                    <a:pt x="2458529" y="3994086"/>
                  </a:lnTo>
                  <a:lnTo>
                    <a:pt x="2440151" y="3994086"/>
                  </a:lnTo>
                </a:path>
              </a:pathLst>
            </a:custGeom>
            <a:ln w="12700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65845" y="756485"/>
              <a:ext cx="1179195" cy="578485"/>
            </a:xfrm>
            <a:custGeom>
              <a:avLst/>
              <a:gdLst/>
              <a:ahLst/>
              <a:cxnLst/>
              <a:rect l="l" t="t" r="r" b="b"/>
              <a:pathLst>
                <a:path w="1179195" h="578485">
                  <a:moveTo>
                    <a:pt x="0" y="0"/>
                  </a:moveTo>
                  <a:lnTo>
                    <a:pt x="1179172" y="577964"/>
                  </a:lnTo>
                </a:path>
              </a:pathLst>
            </a:custGeom>
            <a:ln w="31748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643701" y="456558"/>
              <a:ext cx="746760" cy="3486785"/>
            </a:xfrm>
            <a:custGeom>
              <a:avLst/>
              <a:gdLst/>
              <a:ahLst/>
              <a:cxnLst/>
              <a:rect l="l" t="t" r="r" b="b"/>
              <a:pathLst>
                <a:path w="746760" h="3486785">
                  <a:moveTo>
                    <a:pt x="0" y="0"/>
                  </a:moveTo>
                  <a:lnTo>
                    <a:pt x="69811" y="730719"/>
                  </a:lnTo>
                </a:path>
                <a:path w="746760" h="3486785">
                  <a:moveTo>
                    <a:pt x="58731" y="659075"/>
                  </a:moveTo>
                  <a:lnTo>
                    <a:pt x="746678" y="3486532"/>
                  </a:lnTo>
                </a:path>
              </a:pathLst>
            </a:custGeom>
            <a:ln w="3809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4103" y="3607466"/>
              <a:ext cx="2360295" cy="399415"/>
            </a:xfrm>
            <a:custGeom>
              <a:avLst/>
              <a:gdLst/>
              <a:ahLst/>
              <a:cxnLst/>
              <a:rect l="l" t="t" r="r" b="b"/>
              <a:pathLst>
                <a:path w="2360295" h="399414">
                  <a:moveTo>
                    <a:pt x="0" y="199492"/>
                  </a:moveTo>
                  <a:lnTo>
                    <a:pt x="852524" y="199492"/>
                  </a:lnTo>
                </a:path>
                <a:path w="2360295" h="399414">
                  <a:moveTo>
                    <a:pt x="1114171" y="0"/>
                  </a:moveTo>
                  <a:lnTo>
                    <a:pt x="1114171" y="398984"/>
                  </a:lnTo>
                </a:path>
                <a:path w="2360295" h="399414">
                  <a:moveTo>
                    <a:pt x="1530561" y="0"/>
                  </a:moveTo>
                  <a:lnTo>
                    <a:pt x="1530561" y="398984"/>
                  </a:lnTo>
                </a:path>
                <a:path w="2360295" h="399414">
                  <a:moveTo>
                    <a:pt x="1781504" y="199492"/>
                  </a:moveTo>
                  <a:lnTo>
                    <a:pt x="2360053" y="199492"/>
                  </a:lnTo>
                </a:path>
              </a:pathLst>
            </a:custGeom>
            <a:ln w="3989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349958" y="3869460"/>
              <a:ext cx="311150" cy="546100"/>
            </a:xfrm>
            <a:custGeom>
              <a:avLst/>
              <a:gdLst/>
              <a:ahLst/>
              <a:cxnLst/>
              <a:rect l="l" t="t" r="r" b="b"/>
              <a:pathLst>
                <a:path w="311150" h="546100">
                  <a:moveTo>
                    <a:pt x="0" y="0"/>
                  </a:moveTo>
                  <a:lnTo>
                    <a:pt x="310741" y="545744"/>
                  </a:lnTo>
                </a:path>
              </a:pathLst>
            </a:custGeom>
            <a:ln w="444497">
              <a:solidFill>
                <a:srgbClr val="FFFAC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6995264" y="4277403"/>
            <a:ext cx="3286760" cy="1240155"/>
          </a:xfrm>
          <a:custGeom>
            <a:avLst/>
            <a:gdLst/>
            <a:ahLst/>
            <a:cxnLst/>
            <a:rect l="l" t="t" r="r" b="b"/>
            <a:pathLst>
              <a:path w="3286759" h="1240154">
                <a:moveTo>
                  <a:pt x="0" y="53576"/>
                </a:moveTo>
                <a:lnTo>
                  <a:pt x="3286254" y="0"/>
                </a:lnTo>
              </a:path>
              <a:path w="3286759" h="1240154">
                <a:moveTo>
                  <a:pt x="187852" y="212567"/>
                </a:moveTo>
                <a:lnTo>
                  <a:pt x="54827" y="1239982"/>
                </a:lnTo>
              </a:path>
            </a:pathLst>
          </a:custGeom>
          <a:ln w="38097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6649" y="5785077"/>
            <a:ext cx="7145655" cy="0"/>
          </a:xfrm>
          <a:custGeom>
            <a:avLst/>
            <a:gdLst/>
            <a:ahLst/>
            <a:cxnLst/>
            <a:rect l="l" t="t" r="r" b="b"/>
            <a:pathLst>
              <a:path w="7145655">
                <a:moveTo>
                  <a:pt x="0" y="0"/>
                </a:moveTo>
                <a:lnTo>
                  <a:pt x="7145451" y="0"/>
                </a:lnTo>
              </a:path>
            </a:pathLst>
          </a:custGeom>
          <a:ln w="261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266649" y="5372131"/>
            <a:ext cx="9667240" cy="2178050"/>
            <a:chOff x="266649" y="5372131"/>
            <a:chExt cx="9667240" cy="2178050"/>
          </a:xfrm>
        </p:grpSpPr>
        <p:sp>
          <p:nvSpPr>
            <p:cNvPr id="24" name="object 24"/>
            <p:cNvSpPr/>
            <p:nvPr/>
          </p:nvSpPr>
          <p:spPr>
            <a:xfrm>
              <a:off x="266649" y="5586134"/>
              <a:ext cx="7145655" cy="0"/>
            </a:xfrm>
            <a:custGeom>
              <a:avLst/>
              <a:gdLst/>
              <a:ahLst/>
              <a:cxnLst/>
              <a:rect l="l" t="t" r="r" b="b"/>
              <a:pathLst>
                <a:path w="7145655">
                  <a:moveTo>
                    <a:pt x="0" y="0"/>
                  </a:moveTo>
                  <a:lnTo>
                    <a:pt x="7145451" y="0"/>
                  </a:lnTo>
                </a:path>
              </a:pathLst>
            </a:custGeom>
            <a:ln w="261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113574" y="5562619"/>
              <a:ext cx="2629535" cy="1797050"/>
            </a:xfrm>
            <a:custGeom>
              <a:avLst/>
              <a:gdLst/>
              <a:ahLst/>
              <a:cxnLst/>
              <a:rect l="l" t="t" r="r" b="b"/>
              <a:pathLst>
                <a:path w="2629534" h="1797050">
                  <a:moveTo>
                    <a:pt x="0" y="0"/>
                  </a:moveTo>
                  <a:lnTo>
                    <a:pt x="2629468" y="1796931"/>
                  </a:lnTo>
                </a:path>
              </a:pathLst>
            </a:custGeom>
            <a:ln w="3809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135318" y="5739900"/>
              <a:ext cx="762000" cy="1209040"/>
            </a:xfrm>
            <a:custGeom>
              <a:avLst/>
              <a:gdLst/>
              <a:ahLst/>
              <a:cxnLst/>
              <a:rect l="l" t="t" r="r" b="b"/>
              <a:pathLst>
                <a:path w="762000" h="1209040">
                  <a:moveTo>
                    <a:pt x="740154" y="802"/>
                  </a:moveTo>
                  <a:lnTo>
                    <a:pt x="761913" y="1022134"/>
                  </a:lnTo>
                </a:path>
                <a:path w="762000" h="1209040">
                  <a:moveTo>
                    <a:pt x="0" y="0"/>
                  </a:moveTo>
                  <a:lnTo>
                    <a:pt x="25744" y="1208416"/>
                  </a:lnTo>
                </a:path>
              </a:pathLst>
            </a:custGeom>
            <a:ln w="3175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936475" y="6638625"/>
              <a:ext cx="13970" cy="544195"/>
            </a:xfrm>
            <a:custGeom>
              <a:avLst/>
              <a:gdLst/>
              <a:ahLst/>
              <a:cxnLst/>
              <a:rect l="l" t="t" r="r" b="b"/>
              <a:pathLst>
                <a:path w="13970" h="544195">
                  <a:moveTo>
                    <a:pt x="0" y="0"/>
                  </a:moveTo>
                  <a:lnTo>
                    <a:pt x="13379" y="543700"/>
                  </a:lnTo>
                </a:path>
              </a:pathLst>
            </a:custGeom>
            <a:ln w="152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/>
          <p:nvPr/>
        </p:nvSpPr>
        <p:spPr>
          <a:xfrm>
            <a:off x="4960952" y="2915597"/>
            <a:ext cx="7620" cy="1418590"/>
          </a:xfrm>
          <a:custGeom>
            <a:avLst/>
            <a:gdLst/>
            <a:ahLst/>
            <a:cxnLst/>
            <a:rect l="l" t="t" r="r" b="b"/>
            <a:pathLst>
              <a:path w="7620" h="1418589">
                <a:moveTo>
                  <a:pt x="7515" y="1418170"/>
                </a:moveTo>
                <a:lnTo>
                  <a:pt x="0" y="0"/>
                </a:lnTo>
              </a:path>
            </a:pathLst>
          </a:custGeom>
          <a:ln w="31750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27621" y="2378174"/>
            <a:ext cx="0" cy="544830"/>
          </a:xfrm>
          <a:custGeom>
            <a:avLst/>
            <a:gdLst/>
            <a:ahLst/>
            <a:cxnLst/>
            <a:rect l="l" t="t" r="r" b="b"/>
            <a:pathLst>
              <a:path h="544830">
                <a:moveTo>
                  <a:pt x="0" y="0"/>
                </a:moveTo>
                <a:lnTo>
                  <a:pt x="0" y="544556"/>
                </a:lnTo>
              </a:path>
            </a:pathLst>
          </a:custGeom>
          <a:ln w="3250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627621" y="1187055"/>
            <a:ext cx="0" cy="1096010"/>
          </a:xfrm>
          <a:custGeom>
            <a:avLst/>
            <a:gdLst/>
            <a:ahLst/>
            <a:cxnLst/>
            <a:rect l="l" t="t" r="r" b="b"/>
            <a:pathLst>
              <a:path h="1096010">
                <a:moveTo>
                  <a:pt x="0" y="0"/>
                </a:moveTo>
                <a:lnTo>
                  <a:pt x="0" y="1096003"/>
                </a:lnTo>
              </a:path>
            </a:pathLst>
          </a:custGeom>
          <a:ln w="3250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31"/>
          <p:cNvGrpSpPr/>
          <p:nvPr/>
        </p:nvGrpSpPr>
        <p:grpSpPr>
          <a:xfrm>
            <a:off x="2438476" y="2485862"/>
            <a:ext cx="6680200" cy="2950210"/>
            <a:chOff x="2438476" y="2485862"/>
            <a:chExt cx="6680200" cy="2950210"/>
          </a:xfrm>
        </p:grpSpPr>
        <p:sp>
          <p:nvSpPr>
            <p:cNvPr id="32" name="object 32"/>
            <p:cNvSpPr/>
            <p:nvPr/>
          </p:nvSpPr>
          <p:spPr>
            <a:xfrm>
              <a:off x="7639460" y="2871899"/>
              <a:ext cx="7620" cy="1418590"/>
            </a:xfrm>
            <a:custGeom>
              <a:avLst/>
              <a:gdLst/>
              <a:ahLst/>
              <a:cxnLst/>
              <a:rect l="l" t="t" r="r" b="b"/>
              <a:pathLst>
                <a:path w="7620" h="1418589">
                  <a:moveTo>
                    <a:pt x="7515" y="1418169"/>
                  </a:moveTo>
                  <a:lnTo>
                    <a:pt x="0" y="0"/>
                  </a:lnTo>
                </a:path>
              </a:pathLst>
            </a:custGeom>
            <a:ln w="25400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799862" y="2802620"/>
              <a:ext cx="4128135" cy="60325"/>
            </a:xfrm>
            <a:custGeom>
              <a:avLst/>
              <a:gdLst/>
              <a:ahLst/>
              <a:cxnLst/>
              <a:rect l="l" t="t" r="r" b="b"/>
              <a:pathLst>
                <a:path w="4128134" h="60325">
                  <a:moveTo>
                    <a:pt x="4127760" y="0"/>
                  </a:moveTo>
                  <a:lnTo>
                    <a:pt x="0" y="60271"/>
                  </a:lnTo>
                </a:path>
              </a:pathLst>
            </a:custGeom>
            <a:ln w="38100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850518" y="2612862"/>
              <a:ext cx="4445" cy="1586230"/>
            </a:xfrm>
            <a:custGeom>
              <a:avLst/>
              <a:gdLst/>
              <a:ahLst/>
              <a:cxnLst/>
              <a:rect l="l" t="t" r="r" b="b"/>
              <a:pathLst>
                <a:path w="4445" h="1586229">
                  <a:moveTo>
                    <a:pt x="0" y="1585696"/>
                  </a:moveTo>
                  <a:lnTo>
                    <a:pt x="4439" y="0"/>
                  </a:lnTo>
                </a:path>
              </a:pathLst>
            </a:custGeom>
            <a:ln w="2540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438476" y="4025925"/>
              <a:ext cx="4561205" cy="1410335"/>
            </a:xfrm>
            <a:custGeom>
              <a:avLst/>
              <a:gdLst/>
              <a:ahLst/>
              <a:cxnLst/>
              <a:rect l="l" t="t" r="r" b="b"/>
              <a:pathLst>
                <a:path w="4561205" h="1410335">
                  <a:moveTo>
                    <a:pt x="251701" y="0"/>
                  </a:moveTo>
                  <a:lnTo>
                    <a:pt x="0" y="449364"/>
                  </a:lnTo>
                  <a:lnTo>
                    <a:pt x="343217" y="1410068"/>
                  </a:lnTo>
                  <a:lnTo>
                    <a:pt x="3882199" y="1371333"/>
                  </a:lnTo>
                  <a:lnTo>
                    <a:pt x="3829062" y="488099"/>
                  </a:lnTo>
                  <a:lnTo>
                    <a:pt x="4561014" y="433870"/>
                  </a:lnTo>
                  <a:lnTo>
                    <a:pt x="4549724" y="123964"/>
                  </a:lnTo>
                  <a:lnTo>
                    <a:pt x="2820123" y="115976"/>
                  </a:lnTo>
                  <a:lnTo>
                    <a:pt x="1266101" y="262394"/>
                  </a:lnTo>
                  <a:lnTo>
                    <a:pt x="251701" y="0"/>
                  </a:lnTo>
                  <a:close/>
                </a:path>
              </a:pathLst>
            </a:custGeom>
            <a:solidFill>
              <a:srgbClr val="FFFA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463765" y="710305"/>
            <a:ext cx="467995" cy="326390"/>
            <a:chOff x="463765" y="710305"/>
            <a:chExt cx="467995" cy="326390"/>
          </a:xfrm>
        </p:grpSpPr>
        <p:pic>
          <p:nvPicPr>
            <p:cNvPr id="37" name="object 3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3765" y="851458"/>
              <a:ext cx="189001" cy="185064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627463" y="742053"/>
              <a:ext cx="272415" cy="247650"/>
            </a:xfrm>
            <a:custGeom>
              <a:avLst/>
              <a:gdLst/>
              <a:ahLst/>
              <a:cxnLst/>
              <a:rect l="l" t="t" r="r" b="b"/>
              <a:pathLst>
                <a:path w="272415" h="247650">
                  <a:moveTo>
                    <a:pt x="92" y="40355"/>
                  </a:moveTo>
                  <a:lnTo>
                    <a:pt x="92149" y="247300"/>
                  </a:lnTo>
                </a:path>
                <a:path w="272415" h="247650">
                  <a:moveTo>
                    <a:pt x="0" y="0"/>
                  </a:moveTo>
                  <a:lnTo>
                    <a:pt x="272275" y="32105"/>
                  </a:lnTo>
                </a:path>
              </a:pathLst>
            </a:custGeom>
            <a:ln w="63494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/>
          <p:nvPr/>
        </p:nvSpPr>
        <p:spPr>
          <a:xfrm>
            <a:off x="1500055" y="684170"/>
            <a:ext cx="340360" cy="15875"/>
          </a:xfrm>
          <a:custGeom>
            <a:avLst/>
            <a:gdLst/>
            <a:ahLst/>
            <a:cxnLst/>
            <a:rect l="l" t="t" r="r" b="b"/>
            <a:pathLst>
              <a:path w="340360" h="15875">
                <a:moveTo>
                  <a:pt x="0" y="15285"/>
                </a:moveTo>
                <a:lnTo>
                  <a:pt x="340095" y="0"/>
                </a:lnTo>
              </a:path>
            </a:pathLst>
          </a:custGeom>
          <a:ln w="63494">
            <a:solidFill>
              <a:srgbClr val="EF43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611212" y="1491955"/>
            <a:ext cx="359410" cy="31750"/>
          </a:xfrm>
          <a:custGeom>
            <a:avLst/>
            <a:gdLst/>
            <a:ahLst/>
            <a:cxnLst/>
            <a:rect l="l" t="t" r="r" b="b"/>
            <a:pathLst>
              <a:path w="359410" h="31750">
                <a:moveTo>
                  <a:pt x="0" y="31619"/>
                </a:moveTo>
                <a:lnTo>
                  <a:pt x="359134" y="0"/>
                </a:lnTo>
              </a:path>
            </a:pathLst>
          </a:custGeom>
          <a:ln w="63494">
            <a:solidFill>
              <a:srgbClr val="EF43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428782" y="2314806"/>
            <a:ext cx="359410" cy="31750"/>
          </a:xfrm>
          <a:custGeom>
            <a:avLst/>
            <a:gdLst/>
            <a:ahLst/>
            <a:cxnLst/>
            <a:rect l="l" t="t" r="r" b="b"/>
            <a:pathLst>
              <a:path w="359410" h="31750">
                <a:moveTo>
                  <a:pt x="0" y="31620"/>
                </a:moveTo>
                <a:lnTo>
                  <a:pt x="359134" y="0"/>
                </a:lnTo>
              </a:path>
            </a:pathLst>
          </a:custGeom>
          <a:ln w="63494">
            <a:solidFill>
              <a:srgbClr val="EF43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194723" y="1386291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7048" y="0"/>
                </a:lnTo>
              </a:path>
            </a:pathLst>
          </a:custGeom>
          <a:ln w="63494">
            <a:solidFill>
              <a:srgbClr val="EF43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189717" y="1949034"/>
            <a:ext cx="257810" cy="80010"/>
          </a:xfrm>
          <a:custGeom>
            <a:avLst/>
            <a:gdLst/>
            <a:ahLst/>
            <a:cxnLst/>
            <a:rect l="l" t="t" r="r" b="b"/>
            <a:pathLst>
              <a:path w="257809" h="80010">
                <a:moveTo>
                  <a:pt x="422" y="1174"/>
                </a:moveTo>
                <a:lnTo>
                  <a:pt x="257416" y="78200"/>
                </a:lnTo>
              </a:path>
              <a:path w="257809" h="80010">
                <a:moveTo>
                  <a:pt x="0" y="80007"/>
                </a:moveTo>
                <a:lnTo>
                  <a:pt x="257119" y="0"/>
                </a:lnTo>
              </a:path>
            </a:pathLst>
          </a:custGeom>
          <a:ln w="3175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194916" y="1775813"/>
            <a:ext cx="257175" cy="42545"/>
          </a:xfrm>
          <a:custGeom>
            <a:avLst/>
            <a:gdLst/>
            <a:ahLst/>
            <a:cxnLst/>
            <a:rect l="l" t="t" r="r" b="b"/>
            <a:pathLst>
              <a:path w="257175" h="42544">
                <a:moveTo>
                  <a:pt x="3" y="0"/>
                </a:moveTo>
                <a:lnTo>
                  <a:pt x="257054" y="25"/>
                </a:lnTo>
              </a:path>
              <a:path w="257175" h="42544">
                <a:moveTo>
                  <a:pt x="0" y="42329"/>
                </a:moveTo>
                <a:lnTo>
                  <a:pt x="257050" y="42354"/>
                </a:lnTo>
              </a:path>
            </a:pathLst>
          </a:custGeom>
          <a:ln w="21158">
            <a:solidFill>
              <a:srgbClr val="EF43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413981" y="2644581"/>
            <a:ext cx="138430" cy="394970"/>
          </a:xfrm>
          <a:custGeom>
            <a:avLst/>
            <a:gdLst/>
            <a:ahLst/>
            <a:cxnLst/>
            <a:rect l="l" t="t" r="r" b="b"/>
            <a:pathLst>
              <a:path w="138429" h="394969">
                <a:moveTo>
                  <a:pt x="0" y="0"/>
                </a:moveTo>
                <a:lnTo>
                  <a:pt x="138071" y="394971"/>
                </a:lnTo>
              </a:path>
            </a:pathLst>
          </a:custGeom>
          <a:ln w="63501">
            <a:solidFill>
              <a:srgbClr val="EF43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297465" y="2606221"/>
            <a:ext cx="24130" cy="448945"/>
          </a:xfrm>
          <a:custGeom>
            <a:avLst/>
            <a:gdLst/>
            <a:ahLst/>
            <a:cxnLst/>
            <a:rect l="l" t="t" r="r" b="b"/>
            <a:pathLst>
              <a:path w="24129" h="448944">
                <a:moveTo>
                  <a:pt x="0" y="0"/>
                </a:moveTo>
                <a:lnTo>
                  <a:pt x="23848" y="448494"/>
                </a:lnTo>
              </a:path>
            </a:pathLst>
          </a:custGeom>
          <a:ln w="63501">
            <a:solidFill>
              <a:srgbClr val="EF43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12284" y="4105629"/>
            <a:ext cx="317500" cy="20320"/>
          </a:xfrm>
          <a:custGeom>
            <a:avLst/>
            <a:gdLst/>
            <a:ahLst/>
            <a:cxnLst/>
            <a:rect l="l" t="t" r="r" b="b"/>
            <a:pathLst>
              <a:path w="317500" h="20320">
                <a:moveTo>
                  <a:pt x="0" y="20308"/>
                </a:moveTo>
                <a:lnTo>
                  <a:pt x="317136" y="0"/>
                </a:lnTo>
              </a:path>
            </a:pathLst>
          </a:custGeom>
          <a:ln w="63501">
            <a:solidFill>
              <a:srgbClr val="EF43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8" name="object 48"/>
          <p:cNvGrpSpPr/>
          <p:nvPr/>
        </p:nvGrpSpPr>
        <p:grpSpPr>
          <a:xfrm>
            <a:off x="1133995" y="849312"/>
            <a:ext cx="156210" cy="404495"/>
            <a:chOff x="1133995" y="849312"/>
            <a:chExt cx="156210" cy="404495"/>
          </a:xfrm>
        </p:grpSpPr>
        <p:sp>
          <p:nvSpPr>
            <p:cNvPr id="49" name="object 49"/>
            <p:cNvSpPr/>
            <p:nvPr/>
          </p:nvSpPr>
          <p:spPr>
            <a:xfrm>
              <a:off x="1189558" y="929422"/>
              <a:ext cx="52705" cy="282575"/>
            </a:xfrm>
            <a:custGeom>
              <a:avLst/>
              <a:gdLst/>
              <a:ahLst/>
              <a:cxnLst/>
              <a:rect l="l" t="t" r="r" b="b"/>
              <a:pathLst>
                <a:path w="52705" h="282575">
                  <a:moveTo>
                    <a:pt x="0" y="282014"/>
                  </a:moveTo>
                  <a:lnTo>
                    <a:pt x="52170" y="0"/>
                  </a:lnTo>
                </a:path>
              </a:pathLst>
            </a:custGeom>
            <a:ln w="63501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133995" y="849312"/>
              <a:ext cx="156210" cy="404495"/>
            </a:xfrm>
            <a:custGeom>
              <a:avLst/>
              <a:gdLst/>
              <a:ahLst/>
              <a:cxnLst/>
              <a:rect l="l" t="t" r="r" b="b"/>
              <a:pathLst>
                <a:path w="156209" h="404494">
                  <a:moveTo>
                    <a:pt x="108000" y="404342"/>
                  </a:moveTo>
                  <a:lnTo>
                    <a:pt x="52108" y="296341"/>
                  </a:lnTo>
                  <a:lnTo>
                    <a:pt x="0" y="404342"/>
                  </a:lnTo>
                  <a:lnTo>
                    <a:pt x="108000" y="404342"/>
                  </a:lnTo>
                  <a:close/>
                </a:path>
                <a:path w="156209" h="404494">
                  <a:moveTo>
                    <a:pt x="155752" y="108000"/>
                  </a:moveTo>
                  <a:lnTo>
                    <a:pt x="99860" y="0"/>
                  </a:lnTo>
                  <a:lnTo>
                    <a:pt x="47752" y="108000"/>
                  </a:lnTo>
                  <a:lnTo>
                    <a:pt x="155752" y="108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/>
          <p:nvPr/>
        </p:nvSpPr>
        <p:spPr>
          <a:xfrm>
            <a:off x="1794395" y="620712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4">
                <a:moveTo>
                  <a:pt x="52108" y="0"/>
                </a:moveTo>
                <a:lnTo>
                  <a:pt x="0" y="108000"/>
                </a:lnTo>
                <a:lnTo>
                  <a:pt x="108000" y="108000"/>
                </a:lnTo>
                <a:lnTo>
                  <a:pt x="521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552194" y="1457998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4">
                <a:moveTo>
                  <a:pt x="52108" y="0"/>
                </a:moveTo>
                <a:lnTo>
                  <a:pt x="0" y="108000"/>
                </a:lnTo>
                <a:lnTo>
                  <a:pt x="108000" y="108000"/>
                </a:lnTo>
                <a:lnTo>
                  <a:pt x="521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933194" y="1412646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4">
                <a:moveTo>
                  <a:pt x="52108" y="0"/>
                </a:moveTo>
                <a:lnTo>
                  <a:pt x="0" y="108000"/>
                </a:lnTo>
                <a:lnTo>
                  <a:pt x="108000" y="108000"/>
                </a:lnTo>
                <a:lnTo>
                  <a:pt x="521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4" name="object 54"/>
          <p:cNvGrpSpPr/>
          <p:nvPr/>
        </p:nvGrpSpPr>
        <p:grpSpPr>
          <a:xfrm>
            <a:off x="1658327" y="1867128"/>
            <a:ext cx="489584" cy="153670"/>
            <a:chOff x="1658327" y="1867128"/>
            <a:chExt cx="489584" cy="153670"/>
          </a:xfrm>
        </p:grpSpPr>
        <p:sp>
          <p:nvSpPr>
            <p:cNvPr id="55" name="object 55"/>
            <p:cNvSpPr/>
            <p:nvPr/>
          </p:nvSpPr>
          <p:spPr>
            <a:xfrm>
              <a:off x="1717353" y="1946423"/>
              <a:ext cx="359410" cy="31750"/>
            </a:xfrm>
            <a:custGeom>
              <a:avLst/>
              <a:gdLst/>
              <a:ahLst/>
              <a:cxnLst/>
              <a:rect l="l" t="t" r="r" b="b"/>
              <a:pathLst>
                <a:path w="359410" h="31750">
                  <a:moveTo>
                    <a:pt x="0" y="31619"/>
                  </a:moveTo>
                  <a:lnTo>
                    <a:pt x="359134" y="0"/>
                  </a:lnTo>
                </a:path>
              </a:pathLst>
            </a:custGeom>
            <a:ln w="63501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658327" y="1867128"/>
              <a:ext cx="489584" cy="153670"/>
            </a:xfrm>
            <a:custGeom>
              <a:avLst/>
              <a:gdLst/>
              <a:ahLst/>
              <a:cxnLst/>
              <a:rect l="l" t="t" r="r" b="b"/>
              <a:pathLst>
                <a:path w="489585" h="153669">
                  <a:moveTo>
                    <a:pt x="108000" y="153352"/>
                  </a:moveTo>
                  <a:lnTo>
                    <a:pt x="52108" y="45351"/>
                  </a:lnTo>
                  <a:lnTo>
                    <a:pt x="0" y="153352"/>
                  </a:lnTo>
                  <a:lnTo>
                    <a:pt x="108000" y="153352"/>
                  </a:lnTo>
                  <a:close/>
                </a:path>
                <a:path w="489585" h="153669">
                  <a:moveTo>
                    <a:pt x="489000" y="108000"/>
                  </a:moveTo>
                  <a:lnTo>
                    <a:pt x="433108" y="0"/>
                  </a:lnTo>
                  <a:lnTo>
                    <a:pt x="381000" y="108000"/>
                  </a:lnTo>
                  <a:lnTo>
                    <a:pt x="489000" y="108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/>
          <p:nvPr/>
        </p:nvSpPr>
        <p:spPr>
          <a:xfrm>
            <a:off x="8248827" y="2507513"/>
            <a:ext cx="167005" cy="153035"/>
          </a:xfrm>
          <a:custGeom>
            <a:avLst/>
            <a:gdLst/>
            <a:ahLst/>
            <a:cxnLst/>
            <a:rect l="l" t="t" r="r" b="b"/>
            <a:pathLst>
              <a:path w="167004" h="153035">
                <a:moveTo>
                  <a:pt x="80505" y="0"/>
                </a:moveTo>
                <a:lnTo>
                  <a:pt x="0" y="153022"/>
                </a:lnTo>
                <a:lnTo>
                  <a:pt x="166879" y="153022"/>
                </a:lnTo>
                <a:lnTo>
                  <a:pt x="805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8" name="object 58"/>
          <p:cNvGrpSpPr/>
          <p:nvPr/>
        </p:nvGrpSpPr>
        <p:grpSpPr>
          <a:xfrm>
            <a:off x="1771878" y="2275344"/>
            <a:ext cx="478155" cy="145415"/>
            <a:chOff x="1771878" y="2275344"/>
            <a:chExt cx="478155" cy="145415"/>
          </a:xfrm>
        </p:grpSpPr>
        <p:sp>
          <p:nvSpPr>
            <p:cNvPr id="59" name="object 59"/>
            <p:cNvSpPr/>
            <p:nvPr/>
          </p:nvSpPr>
          <p:spPr>
            <a:xfrm>
              <a:off x="1830923" y="2346460"/>
              <a:ext cx="359410" cy="31750"/>
            </a:xfrm>
            <a:custGeom>
              <a:avLst/>
              <a:gdLst/>
              <a:ahLst/>
              <a:cxnLst/>
              <a:rect l="l" t="t" r="r" b="b"/>
              <a:pathLst>
                <a:path w="359410" h="31750">
                  <a:moveTo>
                    <a:pt x="0" y="31619"/>
                  </a:moveTo>
                  <a:lnTo>
                    <a:pt x="359121" y="0"/>
                  </a:lnTo>
                </a:path>
              </a:pathLst>
            </a:custGeom>
            <a:ln w="63501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771878" y="2275344"/>
              <a:ext cx="478155" cy="145415"/>
            </a:xfrm>
            <a:custGeom>
              <a:avLst/>
              <a:gdLst/>
              <a:ahLst/>
              <a:cxnLst/>
              <a:rect l="l" t="t" r="r" b="b"/>
              <a:pathLst>
                <a:path w="478155" h="145414">
                  <a:moveTo>
                    <a:pt x="108000" y="145186"/>
                  </a:moveTo>
                  <a:lnTo>
                    <a:pt x="52108" y="37185"/>
                  </a:lnTo>
                  <a:lnTo>
                    <a:pt x="0" y="145186"/>
                  </a:lnTo>
                  <a:lnTo>
                    <a:pt x="108000" y="145186"/>
                  </a:lnTo>
                  <a:close/>
                </a:path>
                <a:path w="478155" h="145414">
                  <a:moveTo>
                    <a:pt x="478116" y="108000"/>
                  </a:moveTo>
                  <a:lnTo>
                    <a:pt x="422224" y="0"/>
                  </a:lnTo>
                  <a:lnTo>
                    <a:pt x="370116" y="108000"/>
                  </a:lnTo>
                  <a:lnTo>
                    <a:pt x="478116" y="108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1" name="object 61"/>
          <p:cNvGrpSpPr/>
          <p:nvPr/>
        </p:nvGrpSpPr>
        <p:grpSpPr>
          <a:xfrm>
            <a:off x="1862429" y="2694444"/>
            <a:ext cx="489584" cy="153670"/>
            <a:chOff x="1862429" y="2694444"/>
            <a:chExt cx="489584" cy="153670"/>
          </a:xfrm>
        </p:grpSpPr>
        <p:sp>
          <p:nvSpPr>
            <p:cNvPr id="62" name="object 62"/>
            <p:cNvSpPr/>
            <p:nvPr/>
          </p:nvSpPr>
          <p:spPr>
            <a:xfrm>
              <a:off x="1921483" y="2773715"/>
              <a:ext cx="359410" cy="31750"/>
            </a:xfrm>
            <a:custGeom>
              <a:avLst/>
              <a:gdLst/>
              <a:ahLst/>
              <a:cxnLst/>
              <a:rect l="l" t="t" r="r" b="b"/>
              <a:pathLst>
                <a:path w="359410" h="31750">
                  <a:moveTo>
                    <a:pt x="0" y="31619"/>
                  </a:moveTo>
                  <a:lnTo>
                    <a:pt x="359121" y="0"/>
                  </a:lnTo>
                </a:path>
              </a:pathLst>
            </a:custGeom>
            <a:ln w="63501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862429" y="2694444"/>
              <a:ext cx="489584" cy="153670"/>
            </a:xfrm>
            <a:custGeom>
              <a:avLst/>
              <a:gdLst/>
              <a:ahLst/>
              <a:cxnLst/>
              <a:rect l="l" t="t" r="r" b="b"/>
              <a:pathLst>
                <a:path w="489585" h="153669">
                  <a:moveTo>
                    <a:pt x="108000" y="153352"/>
                  </a:moveTo>
                  <a:lnTo>
                    <a:pt x="52108" y="45351"/>
                  </a:lnTo>
                  <a:lnTo>
                    <a:pt x="0" y="153352"/>
                  </a:lnTo>
                  <a:lnTo>
                    <a:pt x="108000" y="153352"/>
                  </a:lnTo>
                  <a:close/>
                </a:path>
                <a:path w="489585" h="153669">
                  <a:moveTo>
                    <a:pt x="489000" y="108000"/>
                  </a:moveTo>
                  <a:lnTo>
                    <a:pt x="433108" y="0"/>
                  </a:lnTo>
                  <a:lnTo>
                    <a:pt x="381012" y="108000"/>
                  </a:lnTo>
                  <a:lnTo>
                    <a:pt x="489000" y="108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/>
          <p:nvPr/>
        </p:nvSpPr>
        <p:spPr>
          <a:xfrm>
            <a:off x="2087495" y="3453893"/>
            <a:ext cx="359410" cy="31750"/>
          </a:xfrm>
          <a:custGeom>
            <a:avLst/>
            <a:gdLst/>
            <a:ahLst/>
            <a:cxnLst/>
            <a:rect l="l" t="t" r="r" b="b"/>
            <a:pathLst>
              <a:path w="359410" h="31750">
                <a:moveTo>
                  <a:pt x="0" y="31619"/>
                </a:moveTo>
                <a:lnTo>
                  <a:pt x="359133" y="0"/>
                </a:lnTo>
              </a:path>
            </a:pathLst>
          </a:custGeom>
          <a:ln w="63501">
            <a:solidFill>
              <a:srgbClr val="EF43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5" name="object 65"/>
          <p:cNvGrpSpPr/>
          <p:nvPr/>
        </p:nvGrpSpPr>
        <p:grpSpPr>
          <a:xfrm>
            <a:off x="2230801" y="3865334"/>
            <a:ext cx="638175" cy="615315"/>
            <a:chOff x="2230801" y="3865334"/>
            <a:chExt cx="638175" cy="615315"/>
          </a:xfrm>
        </p:grpSpPr>
        <p:sp>
          <p:nvSpPr>
            <p:cNvPr id="66" name="object 66"/>
            <p:cNvSpPr/>
            <p:nvPr/>
          </p:nvSpPr>
          <p:spPr>
            <a:xfrm>
              <a:off x="2262552" y="3897085"/>
              <a:ext cx="349885" cy="243204"/>
            </a:xfrm>
            <a:custGeom>
              <a:avLst/>
              <a:gdLst/>
              <a:ahLst/>
              <a:cxnLst/>
              <a:rect l="l" t="t" r="r" b="b"/>
              <a:pathLst>
                <a:path w="349885" h="243204">
                  <a:moveTo>
                    <a:pt x="0" y="242662"/>
                  </a:moveTo>
                  <a:lnTo>
                    <a:pt x="349443" y="0"/>
                  </a:lnTo>
                </a:path>
              </a:pathLst>
            </a:custGeom>
            <a:ln w="63501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441620" y="4064608"/>
              <a:ext cx="395605" cy="384175"/>
            </a:xfrm>
            <a:custGeom>
              <a:avLst/>
              <a:gdLst/>
              <a:ahLst/>
              <a:cxnLst/>
              <a:rect l="l" t="t" r="r" b="b"/>
              <a:pathLst>
                <a:path w="395605" h="384175">
                  <a:moveTo>
                    <a:pt x="0" y="384014"/>
                  </a:moveTo>
                  <a:lnTo>
                    <a:pt x="395370" y="0"/>
                  </a:lnTo>
                </a:path>
              </a:pathLst>
            </a:custGeom>
            <a:ln w="63501">
              <a:solidFill>
                <a:srgbClr val="FBC4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/>
          <p:nvPr/>
        </p:nvSpPr>
        <p:spPr>
          <a:xfrm>
            <a:off x="1851159" y="3614754"/>
            <a:ext cx="33020" cy="368935"/>
          </a:xfrm>
          <a:custGeom>
            <a:avLst/>
            <a:gdLst/>
            <a:ahLst/>
            <a:cxnLst/>
            <a:rect l="l" t="t" r="r" b="b"/>
            <a:pathLst>
              <a:path w="33019" h="368935">
                <a:moveTo>
                  <a:pt x="32697" y="368849"/>
                </a:moveTo>
                <a:lnTo>
                  <a:pt x="0" y="0"/>
                </a:lnTo>
              </a:path>
            </a:pathLst>
          </a:custGeom>
          <a:ln w="63501">
            <a:solidFill>
              <a:srgbClr val="EF43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028444" y="3419995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52108" y="0"/>
                </a:moveTo>
                <a:lnTo>
                  <a:pt x="0" y="108000"/>
                </a:lnTo>
                <a:lnTo>
                  <a:pt x="108000" y="108000"/>
                </a:lnTo>
                <a:lnTo>
                  <a:pt x="521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199208" y="4080674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52108" y="0"/>
                </a:moveTo>
                <a:lnTo>
                  <a:pt x="0" y="108000"/>
                </a:lnTo>
                <a:lnTo>
                  <a:pt x="108000" y="108000"/>
                </a:lnTo>
                <a:lnTo>
                  <a:pt x="521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91677" y="3534295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52108" y="0"/>
                </a:moveTo>
                <a:lnTo>
                  <a:pt x="0" y="108000"/>
                </a:lnTo>
                <a:lnTo>
                  <a:pt x="108000" y="108000"/>
                </a:lnTo>
                <a:lnTo>
                  <a:pt x="521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829777" y="3915295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52108" y="0"/>
                </a:moveTo>
                <a:lnTo>
                  <a:pt x="0" y="108000"/>
                </a:lnTo>
                <a:lnTo>
                  <a:pt x="108000" y="108000"/>
                </a:lnTo>
                <a:lnTo>
                  <a:pt x="521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3" name="object 73"/>
          <p:cNvGrpSpPr/>
          <p:nvPr/>
        </p:nvGrpSpPr>
        <p:grpSpPr>
          <a:xfrm>
            <a:off x="1386001" y="3545179"/>
            <a:ext cx="146685" cy="489584"/>
            <a:chOff x="1386001" y="3545179"/>
            <a:chExt cx="146685" cy="489584"/>
          </a:xfrm>
        </p:grpSpPr>
        <p:sp>
          <p:nvSpPr>
            <p:cNvPr id="74" name="object 74"/>
            <p:cNvSpPr/>
            <p:nvPr/>
          </p:nvSpPr>
          <p:spPr>
            <a:xfrm>
              <a:off x="1445472" y="3625646"/>
              <a:ext cx="33020" cy="368935"/>
            </a:xfrm>
            <a:custGeom>
              <a:avLst/>
              <a:gdLst/>
              <a:ahLst/>
              <a:cxnLst/>
              <a:rect l="l" t="t" r="r" b="b"/>
              <a:pathLst>
                <a:path w="33019" h="368935">
                  <a:moveTo>
                    <a:pt x="32697" y="368849"/>
                  </a:moveTo>
                  <a:lnTo>
                    <a:pt x="0" y="0"/>
                  </a:lnTo>
                </a:path>
              </a:pathLst>
            </a:custGeom>
            <a:ln w="63501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386001" y="3545179"/>
              <a:ext cx="146685" cy="489584"/>
            </a:xfrm>
            <a:custGeom>
              <a:avLst/>
              <a:gdLst/>
              <a:ahLst/>
              <a:cxnLst/>
              <a:rect l="l" t="t" r="r" b="b"/>
              <a:pathLst>
                <a:path w="146684" h="489585">
                  <a:moveTo>
                    <a:pt x="108000" y="108000"/>
                  </a:moveTo>
                  <a:lnTo>
                    <a:pt x="52108" y="0"/>
                  </a:lnTo>
                  <a:lnTo>
                    <a:pt x="0" y="108000"/>
                  </a:lnTo>
                  <a:lnTo>
                    <a:pt x="108000" y="108000"/>
                  </a:lnTo>
                  <a:close/>
                </a:path>
                <a:path w="146684" h="489585">
                  <a:moveTo>
                    <a:pt x="146100" y="489000"/>
                  </a:moveTo>
                  <a:lnTo>
                    <a:pt x="90208" y="381000"/>
                  </a:lnTo>
                  <a:lnTo>
                    <a:pt x="38100" y="489000"/>
                  </a:lnTo>
                  <a:lnTo>
                    <a:pt x="146100" y="489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6" name="object 76"/>
          <p:cNvGrpSpPr/>
          <p:nvPr/>
        </p:nvGrpSpPr>
        <p:grpSpPr>
          <a:xfrm>
            <a:off x="958913" y="3561003"/>
            <a:ext cx="146685" cy="489584"/>
            <a:chOff x="958913" y="3561003"/>
            <a:chExt cx="146685" cy="489584"/>
          </a:xfrm>
        </p:grpSpPr>
        <p:sp>
          <p:nvSpPr>
            <p:cNvPr id="77" name="object 77"/>
            <p:cNvSpPr/>
            <p:nvPr/>
          </p:nvSpPr>
          <p:spPr>
            <a:xfrm>
              <a:off x="1018378" y="3641464"/>
              <a:ext cx="33020" cy="368935"/>
            </a:xfrm>
            <a:custGeom>
              <a:avLst/>
              <a:gdLst/>
              <a:ahLst/>
              <a:cxnLst/>
              <a:rect l="l" t="t" r="r" b="b"/>
              <a:pathLst>
                <a:path w="33019" h="368935">
                  <a:moveTo>
                    <a:pt x="32697" y="368849"/>
                  </a:moveTo>
                  <a:lnTo>
                    <a:pt x="0" y="0"/>
                  </a:lnTo>
                </a:path>
              </a:pathLst>
            </a:custGeom>
            <a:ln w="63501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958913" y="3561003"/>
              <a:ext cx="146685" cy="489584"/>
            </a:xfrm>
            <a:custGeom>
              <a:avLst/>
              <a:gdLst/>
              <a:ahLst/>
              <a:cxnLst/>
              <a:rect l="l" t="t" r="r" b="b"/>
              <a:pathLst>
                <a:path w="146684" h="489585">
                  <a:moveTo>
                    <a:pt x="108000" y="108000"/>
                  </a:moveTo>
                  <a:lnTo>
                    <a:pt x="52108" y="0"/>
                  </a:lnTo>
                  <a:lnTo>
                    <a:pt x="0" y="108000"/>
                  </a:lnTo>
                  <a:lnTo>
                    <a:pt x="108000" y="108000"/>
                  </a:lnTo>
                  <a:close/>
                </a:path>
                <a:path w="146684" h="489585">
                  <a:moveTo>
                    <a:pt x="146100" y="489000"/>
                  </a:moveTo>
                  <a:lnTo>
                    <a:pt x="90208" y="381000"/>
                  </a:lnTo>
                  <a:lnTo>
                    <a:pt x="38100" y="489000"/>
                  </a:lnTo>
                  <a:lnTo>
                    <a:pt x="146100" y="489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/>
          <p:nvPr/>
        </p:nvSpPr>
        <p:spPr>
          <a:xfrm>
            <a:off x="2409444" y="3374656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52108" y="0"/>
                </a:moveTo>
                <a:lnTo>
                  <a:pt x="0" y="108000"/>
                </a:lnTo>
                <a:lnTo>
                  <a:pt x="108000" y="108000"/>
                </a:lnTo>
                <a:lnTo>
                  <a:pt x="521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560485" y="3827094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52106" y="0"/>
                </a:moveTo>
                <a:lnTo>
                  <a:pt x="0" y="108000"/>
                </a:lnTo>
                <a:lnTo>
                  <a:pt x="107999" y="108000"/>
                </a:lnTo>
                <a:lnTo>
                  <a:pt x="521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772002" y="3991241"/>
            <a:ext cx="108585" cy="113030"/>
          </a:xfrm>
          <a:custGeom>
            <a:avLst/>
            <a:gdLst/>
            <a:ahLst/>
            <a:cxnLst/>
            <a:rect l="l" t="t" r="r" b="b"/>
            <a:pathLst>
              <a:path w="108585" h="113029">
                <a:moveTo>
                  <a:pt x="52109" y="0"/>
                </a:moveTo>
                <a:lnTo>
                  <a:pt x="0" y="112750"/>
                </a:lnTo>
                <a:lnTo>
                  <a:pt x="108002" y="112750"/>
                </a:lnTo>
                <a:lnTo>
                  <a:pt x="52109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362593" y="4373994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52108" y="0"/>
                </a:moveTo>
                <a:lnTo>
                  <a:pt x="0" y="108000"/>
                </a:lnTo>
                <a:lnTo>
                  <a:pt x="108000" y="108000"/>
                </a:lnTo>
                <a:lnTo>
                  <a:pt x="52108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64451" y="697623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4">
                <a:moveTo>
                  <a:pt x="54000" y="0"/>
                </a:moveTo>
                <a:lnTo>
                  <a:pt x="32981" y="4243"/>
                </a:lnTo>
                <a:lnTo>
                  <a:pt x="15816" y="15816"/>
                </a:lnTo>
                <a:lnTo>
                  <a:pt x="4243" y="32981"/>
                </a:lnTo>
                <a:lnTo>
                  <a:pt x="0" y="54000"/>
                </a:lnTo>
                <a:lnTo>
                  <a:pt x="4243" y="75019"/>
                </a:lnTo>
                <a:lnTo>
                  <a:pt x="15816" y="92184"/>
                </a:lnTo>
                <a:lnTo>
                  <a:pt x="32981" y="103757"/>
                </a:lnTo>
                <a:lnTo>
                  <a:pt x="54000" y="108000"/>
                </a:lnTo>
                <a:lnTo>
                  <a:pt x="75019" y="103757"/>
                </a:lnTo>
                <a:lnTo>
                  <a:pt x="92184" y="92184"/>
                </a:lnTo>
                <a:lnTo>
                  <a:pt x="103757" y="75019"/>
                </a:lnTo>
                <a:lnTo>
                  <a:pt x="108000" y="54000"/>
                </a:lnTo>
                <a:lnTo>
                  <a:pt x="103757" y="32981"/>
                </a:lnTo>
                <a:lnTo>
                  <a:pt x="92184" y="15816"/>
                </a:lnTo>
                <a:lnTo>
                  <a:pt x="75019" y="4243"/>
                </a:lnTo>
                <a:lnTo>
                  <a:pt x="5400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39622" y="720001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4">
                <a:moveTo>
                  <a:pt x="53994" y="0"/>
                </a:moveTo>
                <a:lnTo>
                  <a:pt x="32977" y="4243"/>
                </a:lnTo>
                <a:lnTo>
                  <a:pt x="15814" y="15816"/>
                </a:lnTo>
                <a:lnTo>
                  <a:pt x="4243" y="32981"/>
                </a:lnTo>
                <a:lnTo>
                  <a:pt x="0" y="54000"/>
                </a:lnTo>
                <a:lnTo>
                  <a:pt x="4243" y="75019"/>
                </a:lnTo>
                <a:lnTo>
                  <a:pt x="15814" y="92184"/>
                </a:lnTo>
                <a:lnTo>
                  <a:pt x="32977" y="103757"/>
                </a:lnTo>
                <a:lnTo>
                  <a:pt x="53994" y="108000"/>
                </a:lnTo>
                <a:lnTo>
                  <a:pt x="75011" y="103757"/>
                </a:lnTo>
                <a:lnTo>
                  <a:pt x="92173" y="92184"/>
                </a:lnTo>
                <a:lnTo>
                  <a:pt x="103745" y="75019"/>
                </a:lnTo>
                <a:lnTo>
                  <a:pt x="107988" y="54000"/>
                </a:lnTo>
                <a:lnTo>
                  <a:pt x="103745" y="32981"/>
                </a:lnTo>
                <a:lnTo>
                  <a:pt x="92173" y="15816"/>
                </a:lnTo>
                <a:lnTo>
                  <a:pt x="75011" y="4243"/>
                </a:lnTo>
                <a:lnTo>
                  <a:pt x="5399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5" name="object 8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1810" y="936002"/>
            <a:ext cx="107999" cy="108000"/>
          </a:xfrm>
          <a:prstGeom prst="rect">
            <a:avLst/>
          </a:prstGeom>
        </p:spPr>
      </p:pic>
      <p:pic>
        <p:nvPicPr>
          <p:cNvPr id="86" name="object 8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62472" y="2264740"/>
            <a:ext cx="107999" cy="108000"/>
          </a:xfrm>
          <a:prstGeom prst="rect">
            <a:avLst/>
          </a:prstGeom>
        </p:spPr>
      </p:pic>
      <p:pic>
        <p:nvPicPr>
          <p:cNvPr id="87" name="object 8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88990" y="2280107"/>
            <a:ext cx="108000" cy="108000"/>
          </a:xfrm>
          <a:prstGeom prst="rect">
            <a:avLst/>
          </a:prstGeom>
        </p:spPr>
      </p:pic>
      <p:pic>
        <p:nvPicPr>
          <p:cNvPr id="88" name="object 8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363998" y="2577287"/>
            <a:ext cx="107999" cy="108000"/>
          </a:xfrm>
          <a:prstGeom prst="rect">
            <a:avLst/>
          </a:prstGeom>
        </p:spPr>
      </p:pic>
      <p:pic>
        <p:nvPicPr>
          <p:cNvPr id="89" name="object 8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503290" y="3004007"/>
            <a:ext cx="108000" cy="108000"/>
          </a:xfrm>
          <a:prstGeom prst="rect">
            <a:avLst/>
          </a:prstGeom>
        </p:spPr>
      </p:pic>
      <p:pic>
        <p:nvPicPr>
          <p:cNvPr id="90" name="object 9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50052" y="2569667"/>
            <a:ext cx="108000" cy="108000"/>
          </a:xfrm>
          <a:prstGeom prst="rect">
            <a:avLst/>
          </a:prstGeom>
        </p:spPr>
      </p:pic>
      <p:pic>
        <p:nvPicPr>
          <p:cNvPr id="91" name="object 9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63995" y="3004007"/>
            <a:ext cx="108000" cy="108000"/>
          </a:xfrm>
          <a:prstGeom prst="rect">
            <a:avLst/>
          </a:prstGeom>
        </p:spPr>
      </p:pic>
      <p:pic>
        <p:nvPicPr>
          <p:cNvPr id="92" name="object 9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421993" y="648004"/>
            <a:ext cx="108000" cy="107988"/>
          </a:xfrm>
          <a:prstGeom prst="rect">
            <a:avLst/>
          </a:prstGeom>
        </p:spPr>
      </p:pic>
      <p:sp>
        <p:nvSpPr>
          <p:cNvPr id="93" name="object 93"/>
          <p:cNvSpPr txBox="1"/>
          <p:nvPr/>
        </p:nvSpPr>
        <p:spPr>
          <a:xfrm>
            <a:off x="503059" y="820942"/>
            <a:ext cx="124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66965" y="521995"/>
            <a:ext cx="189230" cy="185420"/>
          </a:xfrm>
          <a:custGeom>
            <a:avLst/>
            <a:gdLst/>
            <a:ahLst/>
            <a:cxnLst/>
            <a:rect l="l" t="t" r="r" b="b"/>
            <a:pathLst>
              <a:path w="189230" h="185420">
                <a:moveTo>
                  <a:pt x="94500" y="0"/>
                </a:moveTo>
                <a:lnTo>
                  <a:pt x="57717" y="7271"/>
                </a:lnTo>
                <a:lnTo>
                  <a:pt x="27678" y="27102"/>
                </a:lnTo>
                <a:lnTo>
                  <a:pt x="7426" y="56514"/>
                </a:lnTo>
                <a:lnTo>
                  <a:pt x="0" y="92532"/>
                </a:lnTo>
                <a:lnTo>
                  <a:pt x="7426" y="128549"/>
                </a:lnTo>
                <a:lnTo>
                  <a:pt x="27678" y="157962"/>
                </a:lnTo>
                <a:lnTo>
                  <a:pt x="57717" y="177792"/>
                </a:lnTo>
                <a:lnTo>
                  <a:pt x="94500" y="185064"/>
                </a:lnTo>
                <a:lnTo>
                  <a:pt x="131284" y="177792"/>
                </a:lnTo>
                <a:lnTo>
                  <a:pt x="161323" y="157962"/>
                </a:lnTo>
                <a:lnTo>
                  <a:pt x="181575" y="128549"/>
                </a:lnTo>
                <a:lnTo>
                  <a:pt x="189001" y="92532"/>
                </a:lnTo>
                <a:lnTo>
                  <a:pt x="181575" y="56514"/>
                </a:lnTo>
                <a:lnTo>
                  <a:pt x="161323" y="27102"/>
                </a:lnTo>
                <a:lnTo>
                  <a:pt x="131284" y="7271"/>
                </a:lnTo>
                <a:lnTo>
                  <a:pt x="94500" y="0"/>
                </a:lnTo>
                <a:close/>
              </a:path>
            </a:pathLst>
          </a:custGeom>
          <a:solidFill>
            <a:srgbClr val="EF4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693858" y="491309"/>
            <a:ext cx="124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6" name="object 9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765" y="936002"/>
            <a:ext cx="189001" cy="185051"/>
          </a:xfrm>
          <a:prstGeom prst="rect">
            <a:avLst/>
          </a:prstGeom>
        </p:spPr>
      </p:pic>
      <p:sp>
        <p:nvSpPr>
          <p:cNvPr id="97" name="object 97"/>
          <p:cNvSpPr txBox="1"/>
          <p:nvPr/>
        </p:nvSpPr>
        <p:spPr>
          <a:xfrm>
            <a:off x="1005616" y="905309"/>
            <a:ext cx="124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8" name="object 9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8330" y="1548320"/>
            <a:ext cx="189001" cy="185051"/>
          </a:xfrm>
          <a:prstGeom prst="rect">
            <a:avLst/>
          </a:prstGeom>
        </p:spPr>
      </p:pic>
      <p:sp>
        <p:nvSpPr>
          <p:cNvPr id="99" name="object 99"/>
          <p:cNvSpPr txBox="1"/>
          <p:nvPr/>
        </p:nvSpPr>
        <p:spPr>
          <a:xfrm>
            <a:off x="1762174" y="1517632"/>
            <a:ext cx="124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0" name="object 10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45348" y="2008238"/>
            <a:ext cx="189001" cy="185064"/>
          </a:xfrm>
          <a:prstGeom prst="rect">
            <a:avLst/>
          </a:prstGeom>
        </p:spPr>
      </p:pic>
      <p:sp>
        <p:nvSpPr>
          <p:cNvPr id="101" name="object 101"/>
          <p:cNvSpPr txBox="1"/>
          <p:nvPr/>
        </p:nvSpPr>
        <p:spPr>
          <a:xfrm>
            <a:off x="1879196" y="1977553"/>
            <a:ext cx="124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102" name="object 10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46173" y="2402852"/>
            <a:ext cx="189001" cy="185051"/>
          </a:xfrm>
          <a:prstGeom prst="rect">
            <a:avLst/>
          </a:prstGeom>
        </p:spPr>
      </p:pic>
      <p:sp>
        <p:nvSpPr>
          <p:cNvPr id="103" name="object 103"/>
          <p:cNvSpPr txBox="1"/>
          <p:nvPr/>
        </p:nvSpPr>
        <p:spPr>
          <a:xfrm>
            <a:off x="1980022" y="2372161"/>
            <a:ext cx="124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04" name="object 104"/>
          <p:cNvGrpSpPr/>
          <p:nvPr/>
        </p:nvGrpSpPr>
        <p:grpSpPr>
          <a:xfrm>
            <a:off x="2055037" y="2832836"/>
            <a:ext cx="333375" cy="865505"/>
            <a:chOff x="2055037" y="2832836"/>
            <a:chExt cx="333375" cy="865505"/>
          </a:xfrm>
        </p:grpSpPr>
        <p:pic>
          <p:nvPicPr>
            <p:cNvPr id="105" name="object 10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55037" y="2832836"/>
              <a:ext cx="189001" cy="185051"/>
            </a:xfrm>
            <a:prstGeom prst="rect">
              <a:avLst/>
            </a:prstGeom>
          </p:spPr>
        </p:pic>
        <p:pic>
          <p:nvPicPr>
            <p:cNvPr id="106" name="object 10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99271" y="3513200"/>
              <a:ext cx="189001" cy="185051"/>
            </a:xfrm>
            <a:prstGeom prst="rect">
              <a:avLst/>
            </a:prstGeom>
          </p:spPr>
        </p:pic>
      </p:grpSp>
      <p:sp>
        <p:nvSpPr>
          <p:cNvPr id="107" name="object 107"/>
          <p:cNvSpPr txBox="1"/>
          <p:nvPr/>
        </p:nvSpPr>
        <p:spPr>
          <a:xfrm>
            <a:off x="2088879" y="2802147"/>
            <a:ext cx="124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2233114" y="3482506"/>
            <a:ext cx="124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9" name="object 10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6015" y="3743998"/>
            <a:ext cx="189001" cy="185051"/>
          </a:xfrm>
          <a:prstGeom prst="rect">
            <a:avLst/>
          </a:prstGeom>
        </p:spPr>
      </p:pic>
      <p:pic>
        <p:nvPicPr>
          <p:cNvPr id="110" name="object 1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32331" y="3735832"/>
            <a:ext cx="189001" cy="185051"/>
          </a:xfrm>
          <a:prstGeom prst="rect">
            <a:avLst/>
          </a:prstGeom>
        </p:spPr>
      </p:pic>
      <p:pic>
        <p:nvPicPr>
          <p:cNvPr id="111" name="object 1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632381" y="3727958"/>
            <a:ext cx="189001" cy="185051"/>
          </a:xfrm>
          <a:prstGeom prst="rect">
            <a:avLst/>
          </a:prstGeom>
        </p:spPr>
      </p:pic>
      <p:pic>
        <p:nvPicPr>
          <p:cNvPr id="112" name="object 1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88920" y="3792588"/>
            <a:ext cx="189002" cy="185051"/>
          </a:xfrm>
          <a:prstGeom prst="rect">
            <a:avLst/>
          </a:prstGeom>
        </p:spPr>
      </p:pic>
      <p:sp>
        <p:nvSpPr>
          <p:cNvPr id="113" name="object 113"/>
          <p:cNvSpPr txBox="1"/>
          <p:nvPr/>
        </p:nvSpPr>
        <p:spPr>
          <a:xfrm>
            <a:off x="2276568" y="3774442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13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14" name="object 1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212955" y="2778175"/>
            <a:ext cx="189001" cy="185051"/>
          </a:xfrm>
          <a:prstGeom prst="rect">
            <a:avLst/>
          </a:prstGeom>
        </p:spPr>
      </p:pic>
      <p:sp>
        <p:nvSpPr>
          <p:cNvPr id="115" name="object 115"/>
          <p:cNvSpPr txBox="1"/>
          <p:nvPr/>
        </p:nvSpPr>
        <p:spPr>
          <a:xfrm>
            <a:off x="5200601" y="2760022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35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16" name="object 1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136755" y="3578275"/>
            <a:ext cx="189001" cy="185051"/>
          </a:xfrm>
          <a:prstGeom prst="rect">
            <a:avLst/>
          </a:prstGeom>
        </p:spPr>
      </p:pic>
      <p:sp>
        <p:nvSpPr>
          <p:cNvPr id="117" name="object 117"/>
          <p:cNvSpPr txBox="1"/>
          <p:nvPr/>
        </p:nvSpPr>
        <p:spPr>
          <a:xfrm>
            <a:off x="5124400" y="3560126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17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18" name="object 1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62855" y="3753536"/>
            <a:ext cx="189000" cy="185051"/>
          </a:xfrm>
          <a:prstGeom prst="rect">
            <a:avLst/>
          </a:prstGeom>
        </p:spPr>
      </p:pic>
      <p:sp>
        <p:nvSpPr>
          <p:cNvPr id="119" name="object 119"/>
          <p:cNvSpPr txBox="1"/>
          <p:nvPr/>
        </p:nvSpPr>
        <p:spPr>
          <a:xfrm>
            <a:off x="4550502" y="3735386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16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20" name="object 1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536958" y="2389543"/>
            <a:ext cx="189001" cy="185051"/>
          </a:xfrm>
          <a:prstGeom prst="rect">
            <a:avLst/>
          </a:prstGeom>
        </p:spPr>
      </p:pic>
      <p:sp>
        <p:nvSpPr>
          <p:cNvPr id="121" name="object 121"/>
          <p:cNvSpPr txBox="1"/>
          <p:nvPr/>
        </p:nvSpPr>
        <p:spPr>
          <a:xfrm>
            <a:off x="5524604" y="2371397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36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22" name="object 1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58962" y="4092625"/>
            <a:ext cx="189000" cy="185051"/>
          </a:xfrm>
          <a:prstGeom prst="rect">
            <a:avLst/>
          </a:prstGeom>
        </p:spPr>
      </p:pic>
      <p:grpSp>
        <p:nvGrpSpPr>
          <p:cNvPr id="123" name="object 123"/>
          <p:cNvGrpSpPr/>
          <p:nvPr/>
        </p:nvGrpSpPr>
        <p:grpSpPr>
          <a:xfrm>
            <a:off x="8224614" y="917994"/>
            <a:ext cx="227965" cy="340360"/>
            <a:chOff x="8224614" y="917994"/>
            <a:chExt cx="227965" cy="340360"/>
          </a:xfrm>
        </p:grpSpPr>
        <p:pic>
          <p:nvPicPr>
            <p:cNvPr id="124" name="object 12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28889" y="917994"/>
              <a:ext cx="189001" cy="185064"/>
            </a:xfrm>
            <a:prstGeom prst="rect">
              <a:avLst/>
            </a:prstGeom>
          </p:spPr>
        </p:pic>
        <p:pic>
          <p:nvPicPr>
            <p:cNvPr id="125" name="object 12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224614" y="1139856"/>
              <a:ext cx="227385" cy="118007"/>
            </a:xfrm>
            <a:prstGeom prst="rect">
              <a:avLst/>
            </a:prstGeom>
          </p:spPr>
        </p:pic>
      </p:grpSp>
      <p:sp>
        <p:nvSpPr>
          <p:cNvPr id="126" name="object 126"/>
          <p:cNvSpPr txBox="1"/>
          <p:nvPr/>
        </p:nvSpPr>
        <p:spPr>
          <a:xfrm>
            <a:off x="2446604" y="4074481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14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27" name="object 12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876825" y="2477173"/>
            <a:ext cx="189001" cy="185064"/>
          </a:xfrm>
          <a:prstGeom prst="rect">
            <a:avLst/>
          </a:prstGeom>
        </p:spPr>
      </p:pic>
      <p:sp>
        <p:nvSpPr>
          <p:cNvPr id="128" name="object 128"/>
          <p:cNvSpPr txBox="1"/>
          <p:nvPr/>
        </p:nvSpPr>
        <p:spPr>
          <a:xfrm>
            <a:off x="4864477" y="2459029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28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29" name="object 12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581365" y="457200"/>
            <a:ext cx="189014" cy="185051"/>
          </a:xfrm>
          <a:prstGeom prst="rect">
            <a:avLst/>
          </a:prstGeom>
        </p:spPr>
      </p:pic>
      <p:sp>
        <p:nvSpPr>
          <p:cNvPr id="130" name="object 130"/>
          <p:cNvSpPr txBox="1"/>
          <p:nvPr/>
        </p:nvSpPr>
        <p:spPr>
          <a:xfrm>
            <a:off x="1616428" y="424943"/>
            <a:ext cx="124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 rot="1500000">
            <a:off x="568761" y="1237709"/>
            <a:ext cx="825969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sz="1650" spc="-15" baseline="2525" dirty="0">
                <a:solidFill>
                  <a:srgbClr val="231F20"/>
                </a:solidFill>
                <a:latin typeface="Arial"/>
                <a:cs typeface="Arial"/>
              </a:rPr>
              <a:t>PAR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Arial"/>
                <a:cs typeface="Arial"/>
              </a:rPr>
              <a:t>ROAD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696532" y="3384927"/>
            <a:ext cx="1156970" cy="549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650" baseline="2525" dirty="0">
                <a:solidFill>
                  <a:srgbClr val="231F20"/>
                </a:solidFill>
                <a:latin typeface="Arial"/>
                <a:cs typeface="Arial"/>
              </a:rPr>
              <a:t>HIGH</a:t>
            </a:r>
            <a:r>
              <a:rPr sz="1650" spc="-15" baseline="25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STREET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 dirty="0">
              <a:latin typeface="Arial"/>
              <a:cs typeface="Arial"/>
            </a:endParaRPr>
          </a:p>
          <a:p>
            <a:pPr marL="89535">
              <a:lnSpc>
                <a:spcPct val="100000"/>
              </a:lnSpc>
              <a:tabLst>
                <a:tab pos="539750" algn="l"/>
                <a:tab pos="935990" algn="l"/>
              </a:tabLst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800" b="1" spc="-37" baseline="2314" dirty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r>
              <a:rPr sz="1800" baseline="2314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800" b="1" spc="-37" baseline="6944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sz="1800" baseline="6944" dirty="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 rot="20820000">
            <a:off x="2394729" y="2879996"/>
            <a:ext cx="962061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BEL</a:t>
            </a:r>
            <a:r>
              <a:rPr sz="1650" spc="-15" baseline="252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1650" spc="-75" baseline="25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650" spc="-15" baseline="2525" dirty="0">
                <a:solidFill>
                  <a:srgbClr val="231F20"/>
                </a:solidFill>
                <a:latin typeface="Arial"/>
                <a:cs typeface="Arial"/>
              </a:rPr>
              <a:t>CENT</a:t>
            </a:r>
            <a:r>
              <a:rPr sz="1650" spc="-15" baseline="5050" dirty="0">
                <a:solidFill>
                  <a:srgbClr val="231F20"/>
                </a:solidFill>
                <a:latin typeface="Arial"/>
                <a:cs typeface="Arial"/>
              </a:rPr>
              <a:t>RE</a:t>
            </a:r>
            <a:endParaRPr sz="1650" baseline="5050">
              <a:latin typeface="Arial"/>
              <a:cs typeface="Arial"/>
            </a:endParaRPr>
          </a:p>
        </p:txBody>
      </p:sp>
      <p:grpSp>
        <p:nvGrpSpPr>
          <p:cNvPr id="136" name="object 136"/>
          <p:cNvGrpSpPr/>
          <p:nvPr/>
        </p:nvGrpSpPr>
        <p:grpSpPr>
          <a:xfrm>
            <a:off x="495604" y="3476155"/>
            <a:ext cx="9739630" cy="4090670"/>
            <a:chOff x="495604" y="3476155"/>
            <a:chExt cx="9739630" cy="4090670"/>
          </a:xfrm>
        </p:grpSpPr>
        <p:sp>
          <p:nvSpPr>
            <p:cNvPr id="137" name="object 137"/>
            <p:cNvSpPr/>
            <p:nvPr/>
          </p:nvSpPr>
          <p:spPr>
            <a:xfrm>
              <a:off x="8961526" y="3516401"/>
              <a:ext cx="0" cy="1411605"/>
            </a:xfrm>
            <a:custGeom>
              <a:avLst/>
              <a:gdLst/>
              <a:ahLst/>
              <a:cxnLst/>
              <a:rect l="l" t="t" r="r" b="b"/>
              <a:pathLst>
                <a:path h="1411604">
                  <a:moveTo>
                    <a:pt x="0" y="141117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8979433" y="3498088"/>
              <a:ext cx="1231265" cy="0"/>
            </a:xfrm>
            <a:custGeom>
              <a:avLst/>
              <a:gdLst/>
              <a:ahLst/>
              <a:cxnLst/>
              <a:rect l="l" t="t" r="r" b="b"/>
              <a:pathLst>
                <a:path w="1231265">
                  <a:moveTo>
                    <a:pt x="0" y="0"/>
                  </a:moveTo>
                  <a:lnTo>
                    <a:pt x="1231112" y="0"/>
                  </a:lnTo>
                </a:path>
              </a:pathLst>
            </a:custGeom>
            <a:ln w="12700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0228453" y="3516401"/>
              <a:ext cx="0" cy="1411605"/>
            </a:xfrm>
            <a:custGeom>
              <a:avLst/>
              <a:gdLst/>
              <a:ahLst/>
              <a:cxnLst/>
              <a:rect l="l" t="t" r="r" b="b"/>
              <a:pathLst>
                <a:path h="1411604">
                  <a:moveTo>
                    <a:pt x="0" y="0"/>
                  </a:moveTo>
                  <a:lnTo>
                    <a:pt x="0" y="1411173"/>
                  </a:lnTo>
                </a:path>
              </a:pathLst>
            </a:custGeom>
            <a:ln w="12700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8979433" y="4945888"/>
              <a:ext cx="1231265" cy="0"/>
            </a:xfrm>
            <a:custGeom>
              <a:avLst/>
              <a:gdLst/>
              <a:ahLst/>
              <a:cxnLst/>
              <a:rect l="l" t="t" r="r" b="b"/>
              <a:pathLst>
                <a:path w="1231265">
                  <a:moveTo>
                    <a:pt x="1231112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8961526" y="3498088"/>
              <a:ext cx="1267460" cy="1447800"/>
            </a:xfrm>
            <a:custGeom>
              <a:avLst/>
              <a:gdLst/>
              <a:ahLst/>
              <a:cxnLst/>
              <a:rect l="l" t="t" r="r" b="b"/>
              <a:pathLst>
                <a:path w="1267459" h="1447800">
                  <a:moveTo>
                    <a:pt x="17907" y="1447800"/>
                  </a:moveTo>
                  <a:lnTo>
                    <a:pt x="0" y="1447800"/>
                  </a:lnTo>
                  <a:lnTo>
                    <a:pt x="0" y="1429486"/>
                  </a:lnTo>
                </a:path>
                <a:path w="1267459" h="1447800">
                  <a:moveTo>
                    <a:pt x="0" y="18313"/>
                  </a:moveTo>
                  <a:lnTo>
                    <a:pt x="0" y="0"/>
                  </a:lnTo>
                  <a:lnTo>
                    <a:pt x="17907" y="0"/>
                  </a:lnTo>
                </a:path>
                <a:path w="1267459" h="1447800">
                  <a:moveTo>
                    <a:pt x="1249019" y="0"/>
                  </a:moveTo>
                  <a:lnTo>
                    <a:pt x="1266926" y="0"/>
                  </a:lnTo>
                  <a:lnTo>
                    <a:pt x="1266926" y="18313"/>
                  </a:lnTo>
                </a:path>
                <a:path w="1267459" h="1447800">
                  <a:moveTo>
                    <a:pt x="1266926" y="1429486"/>
                  </a:moveTo>
                  <a:lnTo>
                    <a:pt x="1266926" y="1447800"/>
                  </a:lnTo>
                  <a:lnTo>
                    <a:pt x="1249019" y="1447800"/>
                  </a:lnTo>
                </a:path>
              </a:pathLst>
            </a:custGeom>
            <a:ln w="12700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7383906" y="3501517"/>
              <a:ext cx="0" cy="1466215"/>
            </a:xfrm>
            <a:custGeom>
              <a:avLst/>
              <a:gdLst/>
              <a:ahLst/>
              <a:cxnLst/>
              <a:rect l="l" t="t" r="r" b="b"/>
              <a:pathLst>
                <a:path h="1466214">
                  <a:moveTo>
                    <a:pt x="0" y="146582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7403997" y="3482505"/>
              <a:ext cx="1381760" cy="0"/>
            </a:xfrm>
            <a:custGeom>
              <a:avLst/>
              <a:gdLst/>
              <a:ahLst/>
              <a:cxnLst/>
              <a:rect l="l" t="t" r="r" b="b"/>
              <a:pathLst>
                <a:path w="1381759">
                  <a:moveTo>
                    <a:pt x="0" y="0"/>
                  </a:moveTo>
                  <a:lnTo>
                    <a:pt x="1381188" y="0"/>
                  </a:lnTo>
                </a:path>
              </a:pathLst>
            </a:custGeom>
            <a:ln w="12700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8805278" y="3501517"/>
              <a:ext cx="0" cy="1466215"/>
            </a:xfrm>
            <a:custGeom>
              <a:avLst/>
              <a:gdLst/>
              <a:ahLst/>
              <a:cxnLst/>
              <a:rect l="l" t="t" r="r" b="b"/>
              <a:pathLst>
                <a:path h="1466214">
                  <a:moveTo>
                    <a:pt x="0" y="0"/>
                  </a:moveTo>
                  <a:lnTo>
                    <a:pt x="0" y="1465821"/>
                  </a:lnTo>
                </a:path>
              </a:pathLst>
            </a:custGeom>
            <a:ln w="12700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7403997" y="4986350"/>
              <a:ext cx="1381760" cy="0"/>
            </a:xfrm>
            <a:custGeom>
              <a:avLst/>
              <a:gdLst/>
              <a:ahLst/>
              <a:cxnLst/>
              <a:rect l="l" t="t" r="r" b="b"/>
              <a:pathLst>
                <a:path w="1381759">
                  <a:moveTo>
                    <a:pt x="1381188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7383906" y="3482505"/>
              <a:ext cx="1421765" cy="1504315"/>
            </a:xfrm>
            <a:custGeom>
              <a:avLst/>
              <a:gdLst/>
              <a:ahLst/>
              <a:cxnLst/>
              <a:rect l="l" t="t" r="r" b="b"/>
              <a:pathLst>
                <a:path w="1421765" h="1504314">
                  <a:moveTo>
                    <a:pt x="20090" y="1503845"/>
                  </a:moveTo>
                  <a:lnTo>
                    <a:pt x="0" y="1503845"/>
                  </a:lnTo>
                  <a:lnTo>
                    <a:pt x="0" y="1484833"/>
                  </a:lnTo>
                </a:path>
                <a:path w="1421765" h="1504314">
                  <a:moveTo>
                    <a:pt x="0" y="19011"/>
                  </a:moveTo>
                  <a:lnTo>
                    <a:pt x="0" y="0"/>
                  </a:lnTo>
                  <a:lnTo>
                    <a:pt x="20090" y="0"/>
                  </a:lnTo>
                </a:path>
                <a:path w="1421765" h="1504314">
                  <a:moveTo>
                    <a:pt x="1401278" y="0"/>
                  </a:moveTo>
                  <a:lnTo>
                    <a:pt x="1421371" y="0"/>
                  </a:lnTo>
                  <a:lnTo>
                    <a:pt x="1421371" y="19011"/>
                  </a:lnTo>
                </a:path>
                <a:path w="1421765" h="1504314">
                  <a:moveTo>
                    <a:pt x="1421371" y="1484833"/>
                  </a:moveTo>
                  <a:lnTo>
                    <a:pt x="1421371" y="1503845"/>
                  </a:lnTo>
                  <a:lnTo>
                    <a:pt x="1401278" y="1503845"/>
                  </a:lnTo>
                </a:path>
              </a:pathLst>
            </a:custGeom>
            <a:ln w="12700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6903497" y="5037899"/>
              <a:ext cx="685800" cy="1039494"/>
            </a:xfrm>
            <a:custGeom>
              <a:avLst/>
              <a:gdLst/>
              <a:ahLst/>
              <a:cxnLst/>
              <a:rect l="l" t="t" r="r" b="b"/>
              <a:pathLst>
                <a:path w="685800" h="1039495">
                  <a:moveTo>
                    <a:pt x="0" y="1038899"/>
                  </a:moveTo>
                  <a:lnTo>
                    <a:pt x="685298" y="0"/>
                  </a:lnTo>
                </a:path>
              </a:pathLst>
            </a:custGeom>
            <a:ln w="12700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7614488" y="5033153"/>
              <a:ext cx="2430780" cy="1603375"/>
            </a:xfrm>
            <a:custGeom>
              <a:avLst/>
              <a:gdLst/>
              <a:ahLst/>
              <a:cxnLst/>
              <a:rect l="l" t="t" r="r" b="b"/>
              <a:pathLst>
                <a:path w="2430779" h="1603375">
                  <a:moveTo>
                    <a:pt x="0" y="0"/>
                  </a:moveTo>
                  <a:lnTo>
                    <a:pt x="2430165" y="1603029"/>
                  </a:lnTo>
                </a:path>
              </a:pathLst>
            </a:custGeom>
            <a:ln w="12700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457825" y="6661669"/>
              <a:ext cx="593090" cy="898525"/>
            </a:xfrm>
            <a:custGeom>
              <a:avLst/>
              <a:gdLst/>
              <a:ahLst/>
              <a:cxnLst/>
              <a:rect l="l" t="t" r="r" b="b"/>
              <a:pathLst>
                <a:path w="593090" h="898525">
                  <a:moveTo>
                    <a:pt x="592576" y="0"/>
                  </a:moveTo>
                  <a:lnTo>
                    <a:pt x="0" y="898335"/>
                  </a:lnTo>
                </a:path>
              </a:pathLst>
            </a:custGeom>
            <a:ln w="12700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6909254" y="6102275"/>
              <a:ext cx="2210435" cy="1457960"/>
            </a:xfrm>
            <a:custGeom>
              <a:avLst/>
              <a:gdLst/>
              <a:ahLst/>
              <a:cxnLst/>
              <a:rect l="l" t="t" r="r" b="b"/>
              <a:pathLst>
                <a:path w="2210434" h="1457959">
                  <a:moveTo>
                    <a:pt x="2209892" y="145773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6893533" y="5022782"/>
              <a:ext cx="3167380" cy="1638935"/>
            </a:xfrm>
            <a:custGeom>
              <a:avLst/>
              <a:gdLst/>
              <a:ahLst/>
              <a:cxnLst/>
              <a:rect l="l" t="t" r="r" b="b"/>
              <a:pathLst>
                <a:path w="3167379" h="1638934">
                  <a:moveTo>
                    <a:pt x="15721" y="1079492"/>
                  </a:moveTo>
                  <a:lnTo>
                    <a:pt x="0" y="1069122"/>
                  </a:lnTo>
                  <a:lnTo>
                    <a:pt x="9964" y="1054016"/>
                  </a:lnTo>
                </a:path>
                <a:path w="3167379" h="1638934">
                  <a:moveTo>
                    <a:pt x="695262" y="15116"/>
                  </a:moveTo>
                  <a:lnTo>
                    <a:pt x="705233" y="0"/>
                  </a:lnTo>
                  <a:lnTo>
                    <a:pt x="720954" y="10370"/>
                  </a:lnTo>
                </a:path>
                <a:path w="3167379" h="1638934">
                  <a:moveTo>
                    <a:pt x="3151120" y="1613400"/>
                  </a:moveTo>
                  <a:lnTo>
                    <a:pt x="3166840" y="1623769"/>
                  </a:lnTo>
                  <a:lnTo>
                    <a:pt x="3156868" y="1638886"/>
                  </a:lnTo>
                </a:path>
              </a:pathLst>
            </a:custGeom>
            <a:ln w="12700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03554" y="5348694"/>
              <a:ext cx="34290" cy="425450"/>
            </a:xfrm>
            <a:custGeom>
              <a:avLst/>
              <a:gdLst/>
              <a:ahLst/>
              <a:cxnLst/>
              <a:rect l="l" t="t" r="r" b="b"/>
              <a:pathLst>
                <a:path w="34290" h="425450">
                  <a:moveTo>
                    <a:pt x="33909" y="42517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21715" y="5319153"/>
              <a:ext cx="2246630" cy="9525"/>
            </a:xfrm>
            <a:custGeom>
              <a:avLst/>
              <a:gdLst/>
              <a:ahLst/>
              <a:cxnLst/>
              <a:rect l="l" t="t" r="r" b="b"/>
              <a:pathLst>
                <a:path w="2246630" h="9525">
                  <a:moveTo>
                    <a:pt x="0" y="9474"/>
                  </a:moveTo>
                  <a:lnTo>
                    <a:pt x="2246261" y="0"/>
                  </a:lnTo>
                </a:path>
              </a:pathLst>
            </a:custGeom>
            <a:ln w="12699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2791726" y="4141571"/>
              <a:ext cx="246379" cy="1158875"/>
            </a:xfrm>
            <a:custGeom>
              <a:avLst/>
              <a:gdLst/>
              <a:ahLst/>
              <a:cxnLst/>
              <a:rect l="l" t="t" r="r" b="b"/>
              <a:pathLst>
                <a:path w="246380" h="1158875">
                  <a:moveTo>
                    <a:pt x="0" y="1158709"/>
                  </a:moveTo>
                  <a:lnTo>
                    <a:pt x="245935" y="0"/>
                  </a:lnTo>
                </a:path>
              </a:pathLst>
            </a:custGeom>
            <a:ln w="12700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3061296" y="4127093"/>
              <a:ext cx="641985" cy="141605"/>
            </a:xfrm>
            <a:custGeom>
              <a:avLst/>
              <a:gdLst/>
              <a:ahLst/>
              <a:cxnLst/>
              <a:rect l="l" t="t" r="r" b="b"/>
              <a:pathLst>
                <a:path w="641985" h="141604">
                  <a:moveTo>
                    <a:pt x="0" y="0"/>
                  </a:moveTo>
                  <a:lnTo>
                    <a:pt x="641959" y="141097"/>
                  </a:lnTo>
                </a:path>
              </a:pathLst>
            </a:custGeom>
            <a:ln w="12699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3741661" y="4164279"/>
              <a:ext cx="3239135" cy="106680"/>
            </a:xfrm>
            <a:custGeom>
              <a:avLst/>
              <a:gdLst/>
              <a:ahLst/>
              <a:cxnLst/>
              <a:rect l="l" t="t" r="r" b="b"/>
              <a:pathLst>
                <a:path w="3239134" h="106679">
                  <a:moveTo>
                    <a:pt x="0" y="106489"/>
                  </a:moveTo>
                  <a:lnTo>
                    <a:pt x="1061886" y="7556"/>
                  </a:lnTo>
                  <a:lnTo>
                    <a:pt x="3238679" y="0"/>
                  </a:lnTo>
                </a:path>
              </a:pathLst>
            </a:custGeom>
            <a:ln w="12700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6927761" y="4182084"/>
              <a:ext cx="71120" cy="1556385"/>
            </a:xfrm>
            <a:custGeom>
              <a:avLst/>
              <a:gdLst/>
              <a:ahLst/>
              <a:cxnLst/>
              <a:rect l="l" t="t" r="r" b="b"/>
              <a:pathLst>
                <a:path w="71120" h="1556385">
                  <a:moveTo>
                    <a:pt x="70751" y="0"/>
                  </a:moveTo>
                  <a:lnTo>
                    <a:pt x="0" y="1556232"/>
                  </a:lnTo>
                </a:path>
              </a:pathLst>
            </a:custGeom>
            <a:ln w="12700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3415262" y="5782110"/>
              <a:ext cx="1543050" cy="0"/>
            </a:xfrm>
            <a:custGeom>
              <a:avLst/>
              <a:gdLst/>
              <a:ahLst/>
              <a:cxnLst/>
              <a:rect l="l" t="t" r="r" b="b"/>
              <a:pathLst>
                <a:path w="1543050">
                  <a:moveTo>
                    <a:pt x="0" y="0"/>
                  </a:moveTo>
                  <a:lnTo>
                    <a:pt x="284078" y="0"/>
                  </a:lnTo>
                </a:path>
                <a:path w="1543050">
                  <a:moveTo>
                    <a:pt x="648466" y="0"/>
                  </a:moveTo>
                  <a:lnTo>
                    <a:pt x="1542808" y="0"/>
                  </a:lnTo>
                </a:path>
              </a:pathLst>
            </a:custGeom>
            <a:ln w="20655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4971670" y="5797078"/>
              <a:ext cx="5080" cy="960119"/>
            </a:xfrm>
            <a:custGeom>
              <a:avLst/>
              <a:gdLst/>
              <a:ahLst/>
              <a:cxnLst/>
              <a:rect l="l" t="t" r="r" b="b"/>
              <a:pathLst>
                <a:path w="5079" h="960120">
                  <a:moveTo>
                    <a:pt x="0" y="0"/>
                  </a:moveTo>
                  <a:lnTo>
                    <a:pt x="4989" y="959586"/>
                  </a:lnTo>
                </a:path>
              </a:pathLst>
            </a:custGeom>
            <a:ln w="12699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3426800" y="6775806"/>
              <a:ext cx="1530350" cy="8255"/>
            </a:xfrm>
            <a:custGeom>
              <a:avLst/>
              <a:gdLst/>
              <a:ahLst/>
              <a:cxnLst/>
              <a:rect l="l" t="t" r="r" b="b"/>
              <a:pathLst>
                <a:path w="1530350" h="8254">
                  <a:moveTo>
                    <a:pt x="1530108" y="0"/>
                  </a:moveTo>
                  <a:lnTo>
                    <a:pt x="0" y="7956"/>
                  </a:lnTo>
                </a:path>
              </a:pathLst>
            </a:custGeom>
            <a:ln w="12699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3401861" y="5805242"/>
              <a:ext cx="5080" cy="960119"/>
            </a:xfrm>
            <a:custGeom>
              <a:avLst/>
              <a:gdLst/>
              <a:ahLst/>
              <a:cxnLst/>
              <a:rect l="l" t="t" r="r" b="b"/>
              <a:pathLst>
                <a:path w="5079" h="960120">
                  <a:moveTo>
                    <a:pt x="4989" y="959586"/>
                  </a:moveTo>
                  <a:lnTo>
                    <a:pt x="0" y="0"/>
                  </a:lnTo>
                </a:path>
              </a:pathLst>
            </a:custGeom>
            <a:ln w="12699">
              <a:solidFill>
                <a:srgbClr val="EF432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3401762" y="5778028"/>
              <a:ext cx="1575435" cy="1005840"/>
            </a:xfrm>
            <a:custGeom>
              <a:avLst/>
              <a:gdLst/>
              <a:ahLst/>
              <a:cxnLst/>
              <a:rect l="l" t="t" r="r" b="b"/>
              <a:pathLst>
                <a:path w="1575435" h="1005840">
                  <a:moveTo>
                    <a:pt x="99" y="27213"/>
                  </a:moveTo>
                  <a:lnTo>
                    <a:pt x="0" y="8163"/>
                  </a:lnTo>
                  <a:lnTo>
                    <a:pt x="19850" y="8059"/>
                  </a:lnTo>
                </a:path>
                <a:path w="1575435" h="1005840">
                  <a:moveTo>
                    <a:pt x="1549958" y="104"/>
                  </a:moveTo>
                  <a:lnTo>
                    <a:pt x="1569808" y="0"/>
                  </a:lnTo>
                  <a:lnTo>
                    <a:pt x="1569907" y="19049"/>
                  </a:lnTo>
                </a:path>
                <a:path w="1575435" h="1005840">
                  <a:moveTo>
                    <a:pt x="1574897" y="978636"/>
                  </a:moveTo>
                  <a:lnTo>
                    <a:pt x="1574996" y="997673"/>
                  </a:lnTo>
                  <a:lnTo>
                    <a:pt x="1555146" y="997778"/>
                  </a:lnTo>
                </a:path>
                <a:path w="1575435" h="1005840">
                  <a:moveTo>
                    <a:pt x="25038" y="1005734"/>
                  </a:moveTo>
                  <a:lnTo>
                    <a:pt x="5187" y="1005837"/>
                  </a:lnTo>
                  <a:lnTo>
                    <a:pt x="5088" y="986800"/>
                  </a:lnTo>
                </a:path>
              </a:pathLst>
            </a:custGeom>
            <a:ln w="12700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51040" y="5746915"/>
              <a:ext cx="6363970" cy="53340"/>
            </a:xfrm>
            <a:custGeom>
              <a:avLst/>
              <a:gdLst/>
              <a:ahLst/>
              <a:cxnLst/>
              <a:rect l="l" t="t" r="r" b="b"/>
              <a:pathLst>
                <a:path w="6363970" h="53339">
                  <a:moveTo>
                    <a:pt x="6363932" y="0"/>
                  </a:moveTo>
                  <a:lnTo>
                    <a:pt x="0" y="0"/>
                  </a:lnTo>
                  <a:lnTo>
                    <a:pt x="0" y="25069"/>
                  </a:lnTo>
                  <a:lnTo>
                    <a:pt x="0" y="28117"/>
                  </a:lnTo>
                  <a:lnTo>
                    <a:pt x="0" y="53174"/>
                  </a:lnTo>
                  <a:lnTo>
                    <a:pt x="6363932" y="53174"/>
                  </a:lnTo>
                  <a:lnTo>
                    <a:pt x="6363932" y="28117"/>
                  </a:lnTo>
                  <a:lnTo>
                    <a:pt x="6363932" y="25069"/>
                  </a:lnTo>
                  <a:lnTo>
                    <a:pt x="6363932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01954" y="3527831"/>
              <a:ext cx="9243060" cy="2266315"/>
            </a:xfrm>
            <a:custGeom>
              <a:avLst/>
              <a:gdLst/>
              <a:ahLst/>
              <a:cxnLst/>
              <a:rect l="l" t="t" r="r" b="b"/>
              <a:pathLst>
                <a:path w="9243060" h="2266315">
                  <a:moveTo>
                    <a:pt x="55435" y="2265908"/>
                  </a:moveTo>
                  <a:lnTo>
                    <a:pt x="37109" y="2266010"/>
                  </a:lnTo>
                  <a:lnTo>
                    <a:pt x="35509" y="2246033"/>
                  </a:lnTo>
                </a:path>
                <a:path w="9243060" h="2266315">
                  <a:moveTo>
                    <a:pt x="1600" y="1820862"/>
                  </a:moveTo>
                  <a:lnTo>
                    <a:pt x="0" y="1800872"/>
                  </a:lnTo>
                  <a:lnTo>
                    <a:pt x="19761" y="1800796"/>
                  </a:lnTo>
                </a:path>
                <a:path w="9243060" h="2266315">
                  <a:moveTo>
                    <a:pt x="2266022" y="1791322"/>
                  </a:moveTo>
                  <a:lnTo>
                    <a:pt x="2285784" y="1791233"/>
                  </a:lnTo>
                  <a:lnTo>
                    <a:pt x="2289771" y="1772450"/>
                  </a:lnTo>
                </a:path>
                <a:path w="9243060" h="2266315">
                  <a:moveTo>
                    <a:pt x="2535707" y="613740"/>
                  </a:moveTo>
                  <a:lnTo>
                    <a:pt x="2539695" y="594944"/>
                  </a:lnTo>
                  <a:lnTo>
                    <a:pt x="2559342" y="599262"/>
                  </a:lnTo>
                </a:path>
                <a:path w="9243060" h="2266315">
                  <a:moveTo>
                    <a:pt x="3201301" y="740359"/>
                  </a:moveTo>
                  <a:lnTo>
                    <a:pt x="3220948" y="744677"/>
                  </a:lnTo>
                  <a:lnTo>
                    <a:pt x="3239706" y="742937"/>
                  </a:lnTo>
                </a:path>
                <a:path w="9243060" h="2266315">
                  <a:moveTo>
                    <a:pt x="6478385" y="636447"/>
                  </a:moveTo>
                  <a:lnTo>
                    <a:pt x="6497372" y="636371"/>
                  </a:lnTo>
                  <a:lnTo>
                    <a:pt x="6496558" y="654253"/>
                  </a:lnTo>
                </a:path>
                <a:path w="9243060" h="2266315">
                  <a:moveTo>
                    <a:pt x="6425806" y="2210485"/>
                  </a:moveTo>
                  <a:lnTo>
                    <a:pt x="6424993" y="2228367"/>
                  </a:lnTo>
                  <a:lnTo>
                    <a:pt x="6406667" y="2228468"/>
                  </a:lnTo>
                </a:path>
                <a:path w="9243060" h="2266315">
                  <a:moveTo>
                    <a:pt x="8481935" y="246379"/>
                  </a:moveTo>
                  <a:lnTo>
                    <a:pt x="9242628" y="246379"/>
                  </a:lnTo>
                  <a:lnTo>
                    <a:pt x="9242628" y="0"/>
                  </a:lnTo>
                  <a:lnTo>
                    <a:pt x="8481935" y="0"/>
                  </a:lnTo>
                  <a:lnTo>
                    <a:pt x="8481935" y="246379"/>
                  </a:lnTo>
                  <a:close/>
                </a:path>
              </a:pathLst>
            </a:custGeom>
            <a:ln w="12700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5" name="object 165"/>
          <p:cNvSpPr txBox="1"/>
          <p:nvPr/>
        </p:nvSpPr>
        <p:spPr>
          <a:xfrm>
            <a:off x="3735260" y="457200"/>
            <a:ext cx="3284854" cy="44242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1430" rIns="0" bIns="0" rtlCol="0">
            <a:spAutoFit/>
          </a:bodyPr>
          <a:lstStyle/>
          <a:p>
            <a:pPr marL="466090" marR="381635" indent="-77470">
              <a:lnSpc>
                <a:spcPct val="100000"/>
              </a:lnSpc>
              <a:spcBef>
                <a:spcPts val="90"/>
              </a:spcBef>
            </a:pPr>
            <a:r>
              <a:rPr sz="1400" b="1" dirty="0">
                <a:solidFill>
                  <a:srgbClr val="231F20"/>
                </a:solidFill>
                <a:latin typeface="Arial"/>
                <a:cs typeface="Arial"/>
              </a:rPr>
              <a:t>Melton</a:t>
            </a:r>
            <a:r>
              <a:rPr sz="1400" spc="-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rial"/>
                <a:cs typeface="Arial"/>
              </a:rPr>
              <a:t>Mowbray</a:t>
            </a:r>
            <a:r>
              <a:rPr sz="14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rial"/>
                <a:cs typeface="Arial"/>
              </a:rPr>
              <a:t>Town</a:t>
            </a:r>
            <a:r>
              <a:rPr sz="14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231F20"/>
                </a:solidFill>
                <a:latin typeface="Arial"/>
                <a:cs typeface="Arial"/>
              </a:rPr>
              <a:t>Centre</a:t>
            </a:r>
            <a:r>
              <a:rPr sz="1400" spc="-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en-GB" sz="1400" b="1" dirty="0">
                <a:solidFill>
                  <a:srgbClr val="231F20"/>
                </a:solidFill>
                <a:latin typeface="Arial"/>
                <a:cs typeface="Arial"/>
              </a:rPr>
              <a:t>Festive</a:t>
            </a:r>
            <a:r>
              <a:rPr sz="1400" spc="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rial"/>
                <a:cs typeface="Arial"/>
              </a:rPr>
              <a:t>Lighting</a:t>
            </a:r>
            <a:r>
              <a:rPr sz="1400" spc="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231F20"/>
                </a:solidFill>
                <a:latin typeface="Arial"/>
                <a:cs typeface="Arial"/>
              </a:rPr>
              <a:t>Scheme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2094344" y="510349"/>
            <a:ext cx="760730" cy="246379"/>
          </a:xfrm>
          <a:prstGeom prst="rect">
            <a:avLst/>
          </a:prstGeom>
          <a:solidFill>
            <a:srgbClr val="FFFFFF"/>
          </a:solidFill>
          <a:ln w="12700">
            <a:solidFill>
              <a:srgbClr val="EF4327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53975">
              <a:lnSpc>
                <a:spcPct val="100000"/>
              </a:lnSpc>
              <a:spcBef>
                <a:spcPts val="80"/>
              </a:spcBef>
            </a:pPr>
            <a:r>
              <a:rPr sz="1200" dirty="0">
                <a:solidFill>
                  <a:srgbClr val="EF4327"/>
                </a:solidFill>
                <a:latin typeface="Arial"/>
                <a:cs typeface="Arial"/>
              </a:rPr>
              <a:t>Area</a:t>
            </a:r>
            <a:r>
              <a:rPr sz="1200" spc="30" dirty="0">
                <a:solidFill>
                  <a:srgbClr val="EF4327"/>
                </a:solidFill>
                <a:latin typeface="Times New Roman"/>
                <a:cs typeface="Times New Roman"/>
              </a:rPr>
              <a:t> </a:t>
            </a:r>
            <a:r>
              <a:rPr sz="1200" spc="-25" dirty="0">
                <a:solidFill>
                  <a:srgbClr val="EF4327"/>
                </a:solidFill>
                <a:latin typeface="Arial"/>
                <a:cs typeface="Arial"/>
              </a:rPr>
              <a:t>One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4452963" y="1302346"/>
            <a:ext cx="760730" cy="246379"/>
          </a:xfrm>
          <a:prstGeom prst="rect">
            <a:avLst/>
          </a:prstGeom>
          <a:solidFill>
            <a:srgbClr val="FFFFFF"/>
          </a:solidFill>
          <a:ln w="12700">
            <a:solidFill>
              <a:srgbClr val="EF4327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53975">
              <a:lnSpc>
                <a:spcPct val="100000"/>
              </a:lnSpc>
              <a:spcBef>
                <a:spcPts val="80"/>
              </a:spcBef>
            </a:pPr>
            <a:r>
              <a:rPr sz="1200" dirty="0">
                <a:solidFill>
                  <a:srgbClr val="EF4327"/>
                </a:solidFill>
                <a:latin typeface="Arial"/>
                <a:cs typeface="Arial"/>
              </a:rPr>
              <a:t>Area</a:t>
            </a:r>
            <a:r>
              <a:rPr sz="1200" spc="30" dirty="0">
                <a:solidFill>
                  <a:srgbClr val="EF4327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EF4327"/>
                </a:solidFill>
                <a:latin typeface="Arial"/>
                <a:cs typeface="Arial"/>
              </a:rPr>
              <a:t>Five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8979058" y="3504082"/>
            <a:ext cx="759460" cy="2546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3655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265"/>
              </a:spcBef>
            </a:pPr>
            <a:r>
              <a:rPr sz="1200" dirty="0">
                <a:solidFill>
                  <a:srgbClr val="EF4327"/>
                </a:solidFill>
                <a:latin typeface="Arial"/>
                <a:cs typeface="Arial"/>
              </a:rPr>
              <a:t>Area</a:t>
            </a:r>
            <a:r>
              <a:rPr sz="1200" spc="30" dirty="0">
                <a:solidFill>
                  <a:srgbClr val="EF4327"/>
                </a:solidFill>
                <a:latin typeface="Times New Roman"/>
                <a:cs typeface="Times New Roman"/>
              </a:rPr>
              <a:t> </a:t>
            </a:r>
            <a:r>
              <a:rPr sz="1200" spc="-25" dirty="0">
                <a:solidFill>
                  <a:srgbClr val="EF4327"/>
                </a:solidFill>
                <a:latin typeface="Arial"/>
                <a:cs typeface="Arial"/>
              </a:rPr>
              <a:t>Six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69" name="object 169"/>
          <p:cNvGrpSpPr/>
          <p:nvPr/>
        </p:nvGrpSpPr>
        <p:grpSpPr>
          <a:xfrm>
            <a:off x="7416000" y="3502914"/>
            <a:ext cx="823594" cy="259079"/>
            <a:chOff x="7416000" y="3502914"/>
            <a:chExt cx="823594" cy="259079"/>
          </a:xfrm>
        </p:grpSpPr>
        <p:sp>
          <p:nvSpPr>
            <p:cNvPr id="170" name="object 170"/>
            <p:cNvSpPr/>
            <p:nvPr/>
          </p:nvSpPr>
          <p:spPr>
            <a:xfrm>
              <a:off x="7428700" y="3515614"/>
              <a:ext cx="798195" cy="233679"/>
            </a:xfrm>
            <a:custGeom>
              <a:avLst/>
              <a:gdLst/>
              <a:ahLst/>
              <a:cxnLst/>
              <a:rect l="l" t="t" r="r" b="b"/>
              <a:pathLst>
                <a:path w="798195" h="233679">
                  <a:moveTo>
                    <a:pt x="798156" y="0"/>
                  </a:moveTo>
                  <a:lnTo>
                    <a:pt x="0" y="0"/>
                  </a:lnTo>
                  <a:lnTo>
                    <a:pt x="0" y="233679"/>
                  </a:lnTo>
                  <a:lnTo>
                    <a:pt x="798156" y="233679"/>
                  </a:lnTo>
                  <a:lnTo>
                    <a:pt x="7981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7422350" y="3509264"/>
              <a:ext cx="810895" cy="246379"/>
            </a:xfrm>
            <a:custGeom>
              <a:avLst/>
              <a:gdLst/>
              <a:ahLst/>
              <a:cxnLst/>
              <a:rect l="l" t="t" r="r" b="b"/>
              <a:pathLst>
                <a:path w="810895" h="246379">
                  <a:moveTo>
                    <a:pt x="0" y="246379"/>
                  </a:moveTo>
                  <a:lnTo>
                    <a:pt x="810856" y="246379"/>
                  </a:lnTo>
                  <a:lnTo>
                    <a:pt x="810856" y="0"/>
                  </a:lnTo>
                  <a:lnTo>
                    <a:pt x="0" y="0"/>
                  </a:lnTo>
                  <a:lnTo>
                    <a:pt x="0" y="246379"/>
                  </a:lnTo>
                  <a:close/>
                </a:path>
              </a:pathLst>
            </a:custGeom>
            <a:ln w="12700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2" name="object 172"/>
          <p:cNvSpPr txBox="1"/>
          <p:nvPr/>
        </p:nvSpPr>
        <p:spPr>
          <a:xfrm>
            <a:off x="7435267" y="3506796"/>
            <a:ext cx="3473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EF4327"/>
                </a:solidFill>
                <a:latin typeface="Arial"/>
                <a:cs typeface="Arial"/>
              </a:rPr>
              <a:t>Area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7773978" y="3504082"/>
            <a:ext cx="453390" cy="2546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5240" rIns="0" bIns="0" rtlCol="0">
            <a:spAutoFit/>
          </a:bodyPr>
          <a:lstStyle/>
          <a:p>
            <a:pPr marL="34925">
              <a:lnSpc>
                <a:spcPct val="100000"/>
              </a:lnSpc>
              <a:spcBef>
                <a:spcPts val="120"/>
              </a:spcBef>
            </a:pPr>
            <a:r>
              <a:rPr sz="1200" spc="-10" dirty="0">
                <a:solidFill>
                  <a:srgbClr val="EF4327"/>
                </a:solidFill>
                <a:latin typeface="Arial"/>
                <a:cs typeface="Arial"/>
              </a:rPr>
              <a:t>Three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74" name="object 174"/>
          <p:cNvGrpSpPr/>
          <p:nvPr/>
        </p:nvGrpSpPr>
        <p:grpSpPr>
          <a:xfrm>
            <a:off x="6868618" y="6414770"/>
            <a:ext cx="985519" cy="384175"/>
            <a:chOff x="6868618" y="6414770"/>
            <a:chExt cx="985519" cy="384175"/>
          </a:xfrm>
        </p:grpSpPr>
        <p:sp>
          <p:nvSpPr>
            <p:cNvPr id="175" name="object 175"/>
            <p:cNvSpPr/>
            <p:nvPr/>
          </p:nvSpPr>
          <p:spPr>
            <a:xfrm>
              <a:off x="6881318" y="6427470"/>
              <a:ext cx="960119" cy="358775"/>
            </a:xfrm>
            <a:custGeom>
              <a:avLst/>
              <a:gdLst/>
              <a:ahLst/>
              <a:cxnLst/>
              <a:rect l="l" t="t" r="r" b="b"/>
              <a:pathLst>
                <a:path w="960120" h="358775">
                  <a:moveTo>
                    <a:pt x="959523" y="0"/>
                  </a:moveTo>
                  <a:lnTo>
                    <a:pt x="0" y="0"/>
                  </a:lnTo>
                  <a:lnTo>
                    <a:pt x="0" y="358292"/>
                  </a:lnTo>
                  <a:lnTo>
                    <a:pt x="959523" y="358292"/>
                  </a:lnTo>
                  <a:lnTo>
                    <a:pt x="9595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6874968" y="6421120"/>
              <a:ext cx="972819" cy="371475"/>
            </a:xfrm>
            <a:custGeom>
              <a:avLst/>
              <a:gdLst/>
              <a:ahLst/>
              <a:cxnLst/>
              <a:rect l="l" t="t" r="r" b="b"/>
              <a:pathLst>
                <a:path w="972820" h="371475">
                  <a:moveTo>
                    <a:pt x="0" y="370992"/>
                  </a:moveTo>
                  <a:lnTo>
                    <a:pt x="972223" y="370992"/>
                  </a:lnTo>
                  <a:lnTo>
                    <a:pt x="972223" y="0"/>
                  </a:lnTo>
                  <a:lnTo>
                    <a:pt x="0" y="0"/>
                  </a:lnTo>
                  <a:lnTo>
                    <a:pt x="0" y="370992"/>
                  </a:lnTo>
                  <a:close/>
                </a:path>
              </a:pathLst>
            </a:custGeom>
            <a:ln w="12700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7" name="object 177"/>
          <p:cNvSpPr txBox="1"/>
          <p:nvPr/>
        </p:nvSpPr>
        <p:spPr>
          <a:xfrm>
            <a:off x="6881318" y="6427470"/>
            <a:ext cx="960119" cy="153888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29539">
              <a:lnSpc>
                <a:spcPts val="1240"/>
              </a:lnSpc>
            </a:pPr>
            <a:r>
              <a:rPr sz="1200" dirty="0">
                <a:solidFill>
                  <a:srgbClr val="EF4327"/>
                </a:solidFill>
                <a:latin typeface="Arial"/>
                <a:cs typeface="Arial"/>
              </a:rPr>
              <a:t>Area</a:t>
            </a:r>
            <a:r>
              <a:rPr sz="1200" spc="-30" dirty="0">
                <a:solidFill>
                  <a:srgbClr val="EF4327"/>
                </a:solidFill>
                <a:latin typeface="Times New Roman"/>
                <a:cs typeface="Times New Roman"/>
              </a:rPr>
              <a:t> </a:t>
            </a:r>
            <a:r>
              <a:rPr lang="en-GB" sz="1200" spc="-20" dirty="0">
                <a:solidFill>
                  <a:srgbClr val="EF4327"/>
                </a:solidFill>
                <a:latin typeface="Arial"/>
                <a:cs typeface="Arial"/>
              </a:rPr>
              <a:t>Eight</a:t>
            </a:r>
            <a:r>
              <a:rPr sz="1200" spc="-5" dirty="0">
                <a:solidFill>
                  <a:srgbClr val="EF4327"/>
                </a:solidFill>
                <a:latin typeface="Times New Roman"/>
                <a:cs typeface="Times New Roman"/>
              </a:rPr>
              <a:t> </a:t>
            </a:r>
            <a:r>
              <a:rPr sz="1200" spc="-50" dirty="0">
                <a:solidFill>
                  <a:srgbClr val="EF4327"/>
                </a:solidFill>
                <a:latin typeface="Arial"/>
                <a:cs typeface="Arial"/>
              </a:rPr>
              <a:t>-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6881318" y="6599529"/>
            <a:ext cx="960119" cy="18669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9525">
              <a:lnSpc>
                <a:spcPts val="1325"/>
              </a:lnSpc>
            </a:pPr>
            <a:r>
              <a:rPr sz="1200" dirty="0">
                <a:solidFill>
                  <a:srgbClr val="EF4327"/>
                </a:solidFill>
                <a:latin typeface="Arial"/>
                <a:cs typeface="Arial"/>
              </a:rPr>
              <a:t>Parkside</a:t>
            </a:r>
            <a:r>
              <a:rPr sz="1200" dirty="0">
                <a:solidFill>
                  <a:srgbClr val="EF4327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EF4327"/>
                </a:solidFill>
                <a:latin typeface="Arial"/>
                <a:cs typeface="Arial"/>
              </a:rPr>
              <a:t>Tree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091089" y="4319270"/>
            <a:ext cx="760730" cy="246379"/>
          </a:xfrm>
          <a:prstGeom prst="rect">
            <a:avLst/>
          </a:prstGeom>
          <a:solidFill>
            <a:srgbClr val="FFFFFF"/>
          </a:solidFill>
          <a:ln w="12700">
            <a:solidFill>
              <a:srgbClr val="EF4327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59690">
              <a:lnSpc>
                <a:spcPct val="100000"/>
              </a:lnSpc>
              <a:spcBef>
                <a:spcPts val="80"/>
              </a:spcBef>
            </a:pPr>
            <a:r>
              <a:rPr sz="1200" dirty="0">
                <a:solidFill>
                  <a:srgbClr val="EF4327"/>
                </a:solidFill>
                <a:latin typeface="Arial"/>
                <a:cs typeface="Arial"/>
              </a:rPr>
              <a:t>Area</a:t>
            </a:r>
            <a:r>
              <a:rPr sz="1200" spc="5" dirty="0">
                <a:solidFill>
                  <a:srgbClr val="EF4327"/>
                </a:solidFill>
                <a:latin typeface="Times New Roman"/>
                <a:cs typeface="Times New Roman"/>
              </a:rPr>
              <a:t> </a:t>
            </a:r>
            <a:r>
              <a:rPr sz="1200" spc="-25" dirty="0">
                <a:solidFill>
                  <a:srgbClr val="EF4327"/>
                </a:solidFill>
                <a:latin typeface="Arial"/>
                <a:cs typeface="Arial"/>
              </a:rPr>
              <a:t>Two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80" name="object 180"/>
          <p:cNvGrpSpPr/>
          <p:nvPr/>
        </p:nvGrpSpPr>
        <p:grpSpPr>
          <a:xfrm>
            <a:off x="7474636" y="5101337"/>
            <a:ext cx="779145" cy="648335"/>
            <a:chOff x="7474636" y="5101337"/>
            <a:chExt cx="779145" cy="648335"/>
          </a:xfrm>
        </p:grpSpPr>
        <p:sp>
          <p:nvSpPr>
            <p:cNvPr id="181" name="object 181"/>
            <p:cNvSpPr/>
            <p:nvPr/>
          </p:nvSpPr>
          <p:spPr>
            <a:xfrm>
              <a:off x="7489820" y="5116521"/>
              <a:ext cx="748665" cy="617855"/>
            </a:xfrm>
            <a:custGeom>
              <a:avLst/>
              <a:gdLst/>
              <a:ahLst/>
              <a:cxnLst/>
              <a:rect l="l" t="t" r="r" b="b"/>
              <a:pathLst>
                <a:path w="748665" h="617854">
                  <a:moveTo>
                    <a:pt x="132824" y="0"/>
                  </a:moveTo>
                  <a:lnTo>
                    <a:pt x="0" y="192248"/>
                  </a:lnTo>
                  <a:lnTo>
                    <a:pt x="615361" y="617400"/>
                  </a:lnTo>
                  <a:lnTo>
                    <a:pt x="748186" y="425151"/>
                  </a:lnTo>
                  <a:lnTo>
                    <a:pt x="1328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7480986" y="5107687"/>
              <a:ext cx="766445" cy="635635"/>
            </a:xfrm>
            <a:custGeom>
              <a:avLst/>
              <a:gdLst/>
              <a:ahLst/>
              <a:cxnLst/>
              <a:rect l="l" t="t" r="r" b="b"/>
              <a:pathLst>
                <a:path w="766445" h="635635">
                  <a:moveTo>
                    <a:pt x="140042" y="0"/>
                  </a:moveTo>
                  <a:lnTo>
                    <a:pt x="765853" y="432370"/>
                  </a:lnTo>
                  <a:lnTo>
                    <a:pt x="625811" y="635067"/>
                  </a:lnTo>
                  <a:lnTo>
                    <a:pt x="0" y="202697"/>
                  </a:lnTo>
                  <a:lnTo>
                    <a:pt x="140042" y="0"/>
                  </a:lnTo>
                  <a:close/>
                </a:path>
              </a:pathLst>
            </a:custGeom>
            <a:ln w="12700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3" name="object 183"/>
          <p:cNvSpPr txBox="1"/>
          <p:nvPr/>
        </p:nvSpPr>
        <p:spPr>
          <a:xfrm rot="2040000">
            <a:off x="7519811" y="5343274"/>
            <a:ext cx="696331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sz="1800" baseline="2314" dirty="0">
                <a:solidFill>
                  <a:srgbClr val="EF4327"/>
                </a:solidFill>
                <a:latin typeface="Arial"/>
                <a:cs typeface="Arial"/>
              </a:rPr>
              <a:t>Area</a:t>
            </a:r>
            <a:r>
              <a:rPr sz="1800" spc="-60" baseline="2314" dirty="0">
                <a:solidFill>
                  <a:srgbClr val="EF4327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EF4327"/>
                </a:solidFill>
                <a:latin typeface="Arial"/>
                <a:cs typeface="Arial"/>
              </a:rPr>
              <a:t>Four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4608235" y="2729634"/>
            <a:ext cx="193675" cy="958850"/>
          </a:xfrm>
          <a:prstGeom prst="rect">
            <a:avLst/>
          </a:prstGeom>
        </p:spPr>
        <p:txBody>
          <a:bodyPr vert="vert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KING</a:t>
            </a:r>
            <a:r>
              <a:rPr sz="11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650" spc="-15" baseline="2525" dirty="0">
                <a:solidFill>
                  <a:srgbClr val="231F20"/>
                </a:solidFill>
                <a:latin typeface="Arial"/>
                <a:cs typeface="Arial"/>
              </a:rPr>
              <a:t>STREE</a:t>
            </a:r>
            <a:r>
              <a:rPr sz="1650" spc="-15" baseline="505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endParaRPr sz="1650" baseline="5050">
              <a:latin typeface="Arial"/>
              <a:cs typeface="Arial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6594505" y="2703678"/>
            <a:ext cx="11798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KING</a:t>
            </a:r>
            <a:r>
              <a:rPr sz="11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650" spc="-15" baseline="2525" dirty="0">
                <a:solidFill>
                  <a:srgbClr val="231F20"/>
                </a:solidFill>
                <a:latin typeface="Arial"/>
                <a:cs typeface="Arial"/>
              </a:rPr>
              <a:t>STREET</a:t>
            </a:r>
            <a:endParaRPr sz="1650" baseline="2525">
              <a:latin typeface="Arial"/>
              <a:cs typeface="Arial"/>
            </a:endParaRPr>
          </a:p>
        </p:txBody>
      </p:sp>
      <p:sp>
        <p:nvSpPr>
          <p:cNvPr id="186" name="object 186"/>
          <p:cNvSpPr txBox="1"/>
          <p:nvPr/>
        </p:nvSpPr>
        <p:spPr>
          <a:xfrm rot="2100000">
            <a:off x="8246108" y="6537055"/>
            <a:ext cx="815332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BURTON</a:t>
            </a:r>
            <a:r>
              <a:rPr sz="11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Arial"/>
                <a:cs typeface="Arial"/>
              </a:rPr>
              <a:t>ST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7760077" y="4231114"/>
            <a:ext cx="83439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ERRA</a:t>
            </a:r>
            <a:r>
              <a:rPr sz="1650" baseline="2525" dirty="0">
                <a:solidFill>
                  <a:srgbClr val="231F20"/>
                </a:solidFill>
                <a:latin typeface="Arial"/>
                <a:cs typeface="Arial"/>
              </a:rPr>
              <a:t>RD</a:t>
            </a:r>
            <a:r>
              <a:rPr sz="1650" spc="-89" baseline="25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650" spc="-37" baseline="2525" dirty="0">
                <a:solidFill>
                  <a:srgbClr val="231F20"/>
                </a:solidFill>
                <a:latin typeface="Arial"/>
                <a:cs typeface="Arial"/>
              </a:rPr>
              <a:t>ST</a:t>
            </a:r>
            <a:endParaRPr sz="1650" baseline="2525">
              <a:latin typeface="Arial"/>
              <a:cs typeface="Arial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9072626" y="4198012"/>
            <a:ext cx="9302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THOR</a:t>
            </a:r>
            <a:r>
              <a:rPr sz="1650" baseline="2525" dirty="0">
                <a:solidFill>
                  <a:srgbClr val="231F20"/>
                </a:solidFill>
                <a:latin typeface="Arial"/>
                <a:cs typeface="Arial"/>
              </a:rPr>
              <a:t>PE</a:t>
            </a:r>
            <a:r>
              <a:rPr sz="1650" spc="-89" baseline="25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650" spc="-37" baseline="2525" dirty="0">
                <a:solidFill>
                  <a:srgbClr val="231F20"/>
                </a:solidFill>
                <a:latin typeface="Arial"/>
                <a:cs typeface="Arial"/>
              </a:rPr>
              <a:t>END</a:t>
            </a:r>
            <a:endParaRPr sz="1650" baseline="2525">
              <a:latin typeface="Arial"/>
              <a:cs typeface="Arial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5885433" y="1482821"/>
            <a:ext cx="200025" cy="1109980"/>
          </a:xfrm>
          <a:prstGeom prst="rect">
            <a:avLst/>
          </a:prstGeom>
        </p:spPr>
        <p:txBody>
          <a:bodyPr vert="vert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baseline="7575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1650" baseline="505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650" spc="-60" baseline="50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650" spc="-30" baseline="5050" dirty="0">
                <a:solidFill>
                  <a:srgbClr val="231F20"/>
                </a:solidFill>
                <a:latin typeface="Arial"/>
                <a:cs typeface="Arial"/>
              </a:rPr>
              <a:t>MAR</a:t>
            </a:r>
            <a:r>
              <a:rPr sz="1650" spc="-30" baseline="2525" dirty="0">
                <a:solidFill>
                  <a:srgbClr val="231F20"/>
                </a:solidFill>
                <a:latin typeface="Arial"/>
                <a:cs typeface="Arial"/>
              </a:rPr>
              <a:t>Y’S</a:t>
            </a:r>
            <a:r>
              <a:rPr sz="1650" spc="-30" baseline="25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650" spc="-37" baseline="2525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1100" spc="-25" dirty="0">
                <a:solidFill>
                  <a:srgbClr val="231F20"/>
                </a:solidFill>
                <a:latin typeface="Arial"/>
                <a:cs typeface="Arial"/>
              </a:rPr>
              <a:t>AY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191" name="object 191"/>
          <p:cNvGrpSpPr/>
          <p:nvPr/>
        </p:nvGrpSpPr>
        <p:grpSpPr>
          <a:xfrm>
            <a:off x="4762398" y="3522409"/>
            <a:ext cx="2581910" cy="2210435"/>
            <a:chOff x="4762398" y="3522409"/>
            <a:chExt cx="2581910" cy="2210435"/>
          </a:xfrm>
        </p:grpSpPr>
        <p:sp>
          <p:nvSpPr>
            <p:cNvPr id="192" name="object 192"/>
            <p:cNvSpPr/>
            <p:nvPr/>
          </p:nvSpPr>
          <p:spPr>
            <a:xfrm>
              <a:off x="4787798" y="3547809"/>
              <a:ext cx="361950" cy="570865"/>
            </a:xfrm>
            <a:custGeom>
              <a:avLst/>
              <a:gdLst/>
              <a:ahLst/>
              <a:cxnLst/>
              <a:rect l="l" t="t" r="r" b="b"/>
              <a:pathLst>
                <a:path w="361950" h="570864">
                  <a:moveTo>
                    <a:pt x="53928" y="570711"/>
                  </a:moveTo>
                  <a:lnTo>
                    <a:pt x="338170" y="285503"/>
                  </a:lnTo>
                </a:path>
                <a:path w="361950" h="570864">
                  <a:moveTo>
                    <a:pt x="12009" y="318800"/>
                  </a:moveTo>
                  <a:lnTo>
                    <a:pt x="296250" y="33592"/>
                  </a:lnTo>
                </a:path>
                <a:path w="361950" h="570864">
                  <a:moveTo>
                    <a:pt x="361436" y="559748"/>
                  </a:moveTo>
                  <a:lnTo>
                    <a:pt x="17545" y="301292"/>
                  </a:lnTo>
                </a:path>
                <a:path w="361950" h="570864">
                  <a:moveTo>
                    <a:pt x="343755" y="277567"/>
                  </a:moveTo>
                  <a:lnTo>
                    <a:pt x="0" y="0"/>
                  </a:lnTo>
                </a:path>
              </a:pathLst>
            </a:custGeom>
            <a:ln w="50800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3" name="object 19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236002" y="5624448"/>
              <a:ext cx="107999" cy="108000"/>
            </a:xfrm>
            <a:prstGeom prst="rect">
              <a:avLst/>
            </a:prstGeom>
          </p:spPr>
        </p:pic>
        <p:pic>
          <p:nvPicPr>
            <p:cNvPr id="194" name="object 19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200829" y="3961955"/>
              <a:ext cx="189001" cy="185051"/>
            </a:xfrm>
            <a:prstGeom prst="rect">
              <a:avLst/>
            </a:prstGeom>
          </p:spPr>
        </p:pic>
      </p:grpSp>
      <p:sp>
        <p:nvSpPr>
          <p:cNvPr id="195" name="object 195"/>
          <p:cNvSpPr txBox="1"/>
          <p:nvPr/>
        </p:nvSpPr>
        <p:spPr>
          <a:xfrm>
            <a:off x="5188477" y="3943808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96" name="object 19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051741" y="4275226"/>
            <a:ext cx="189000" cy="185051"/>
          </a:xfrm>
          <a:prstGeom prst="rect">
            <a:avLst/>
          </a:prstGeom>
        </p:spPr>
      </p:pic>
      <p:sp>
        <p:nvSpPr>
          <p:cNvPr id="197" name="object 197"/>
          <p:cNvSpPr txBox="1"/>
          <p:nvPr/>
        </p:nvSpPr>
        <p:spPr>
          <a:xfrm>
            <a:off x="6039379" y="4257075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18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98" name="object 19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051729" y="5498668"/>
            <a:ext cx="189012" cy="185051"/>
          </a:xfrm>
          <a:prstGeom prst="rect">
            <a:avLst/>
          </a:prstGeom>
        </p:spPr>
      </p:pic>
      <p:sp>
        <p:nvSpPr>
          <p:cNvPr id="199" name="object 199"/>
          <p:cNvSpPr txBox="1"/>
          <p:nvPr/>
        </p:nvSpPr>
        <p:spPr>
          <a:xfrm>
            <a:off x="6039379" y="5480515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24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00" name="object 20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245541" y="4247997"/>
            <a:ext cx="189000" cy="185051"/>
          </a:xfrm>
          <a:prstGeom prst="rect">
            <a:avLst/>
          </a:prstGeom>
        </p:spPr>
      </p:pic>
      <p:sp>
        <p:nvSpPr>
          <p:cNvPr id="201" name="object 201"/>
          <p:cNvSpPr txBox="1"/>
          <p:nvPr/>
        </p:nvSpPr>
        <p:spPr>
          <a:xfrm>
            <a:off x="7233185" y="4229850"/>
            <a:ext cx="5410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5440" algn="l"/>
              </a:tabLst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650" spc="-37" baseline="5050" dirty="0">
                <a:solidFill>
                  <a:srgbClr val="231F20"/>
                </a:solidFill>
                <a:latin typeface="Arial"/>
                <a:cs typeface="Arial"/>
              </a:rPr>
              <a:t>SH</a:t>
            </a:r>
            <a:endParaRPr sz="1650" baseline="5050">
              <a:latin typeface="Arial"/>
              <a:cs typeface="Arial"/>
            </a:endParaRPr>
          </a:p>
        </p:txBody>
      </p:sp>
      <p:pic>
        <p:nvPicPr>
          <p:cNvPr id="202" name="object 20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470841" y="4241355"/>
            <a:ext cx="189000" cy="185051"/>
          </a:xfrm>
          <a:prstGeom prst="rect">
            <a:avLst/>
          </a:prstGeom>
        </p:spPr>
      </p:pic>
      <p:sp>
        <p:nvSpPr>
          <p:cNvPr id="203" name="object 203"/>
          <p:cNvSpPr txBox="1"/>
          <p:nvPr/>
        </p:nvSpPr>
        <p:spPr>
          <a:xfrm>
            <a:off x="6458482" y="4223207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19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04" name="object 20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74016" y="2762935"/>
            <a:ext cx="189000" cy="185051"/>
          </a:xfrm>
          <a:prstGeom prst="rect">
            <a:avLst/>
          </a:prstGeom>
        </p:spPr>
      </p:pic>
      <p:grpSp>
        <p:nvGrpSpPr>
          <p:cNvPr id="205" name="object 205"/>
          <p:cNvGrpSpPr/>
          <p:nvPr/>
        </p:nvGrpSpPr>
        <p:grpSpPr>
          <a:xfrm>
            <a:off x="7394085" y="3981564"/>
            <a:ext cx="2812415" cy="3167380"/>
            <a:chOff x="7394085" y="3981564"/>
            <a:chExt cx="2812415" cy="3167380"/>
          </a:xfrm>
        </p:grpSpPr>
        <p:sp>
          <p:nvSpPr>
            <p:cNvPr id="206" name="object 206"/>
            <p:cNvSpPr/>
            <p:nvPr/>
          </p:nvSpPr>
          <p:spPr>
            <a:xfrm>
              <a:off x="9011602" y="4366374"/>
              <a:ext cx="1190625" cy="249554"/>
            </a:xfrm>
            <a:custGeom>
              <a:avLst/>
              <a:gdLst/>
              <a:ahLst/>
              <a:cxnLst/>
              <a:rect l="l" t="t" r="r" b="b"/>
              <a:pathLst>
                <a:path w="1190625" h="249554">
                  <a:moveTo>
                    <a:pt x="114388" y="127914"/>
                  </a:moveTo>
                  <a:lnTo>
                    <a:pt x="109893" y="83654"/>
                  </a:lnTo>
                  <a:lnTo>
                    <a:pt x="97624" y="47510"/>
                  </a:lnTo>
                  <a:lnTo>
                    <a:pt x="79451" y="23139"/>
                  </a:lnTo>
                  <a:lnTo>
                    <a:pt x="57188" y="14198"/>
                  </a:lnTo>
                  <a:lnTo>
                    <a:pt x="34925" y="23139"/>
                  </a:lnTo>
                  <a:lnTo>
                    <a:pt x="16751" y="47510"/>
                  </a:lnTo>
                  <a:lnTo>
                    <a:pt x="4483" y="83654"/>
                  </a:lnTo>
                  <a:lnTo>
                    <a:pt x="0" y="127914"/>
                  </a:lnTo>
                  <a:lnTo>
                    <a:pt x="4483" y="172173"/>
                  </a:lnTo>
                  <a:lnTo>
                    <a:pt x="16751" y="208318"/>
                  </a:lnTo>
                  <a:lnTo>
                    <a:pt x="34925" y="232689"/>
                  </a:lnTo>
                  <a:lnTo>
                    <a:pt x="57188" y="241617"/>
                  </a:lnTo>
                  <a:lnTo>
                    <a:pt x="79451" y="232689"/>
                  </a:lnTo>
                  <a:lnTo>
                    <a:pt x="97624" y="208318"/>
                  </a:lnTo>
                  <a:lnTo>
                    <a:pt x="109893" y="172173"/>
                  </a:lnTo>
                  <a:lnTo>
                    <a:pt x="114388" y="127914"/>
                  </a:lnTo>
                  <a:close/>
                </a:path>
                <a:path w="1190625" h="249554">
                  <a:moveTo>
                    <a:pt x="316318" y="131724"/>
                  </a:moveTo>
                  <a:lnTo>
                    <a:pt x="311823" y="87464"/>
                  </a:lnTo>
                  <a:lnTo>
                    <a:pt x="299567" y="51320"/>
                  </a:lnTo>
                  <a:lnTo>
                    <a:pt x="281381" y="26949"/>
                  </a:lnTo>
                  <a:lnTo>
                    <a:pt x="259118" y="18008"/>
                  </a:lnTo>
                  <a:lnTo>
                    <a:pt x="236855" y="26949"/>
                  </a:lnTo>
                  <a:lnTo>
                    <a:pt x="218681" y="51320"/>
                  </a:lnTo>
                  <a:lnTo>
                    <a:pt x="206413" y="87464"/>
                  </a:lnTo>
                  <a:lnTo>
                    <a:pt x="201930" y="131724"/>
                  </a:lnTo>
                  <a:lnTo>
                    <a:pt x="206413" y="175983"/>
                  </a:lnTo>
                  <a:lnTo>
                    <a:pt x="218681" y="212128"/>
                  </a:lnTo>
                  <a:lnTo>
                    <a:pt x="236855" y="236499"/>
                  </a:lnTo>
                  <a:lnTo>
                    <a:pt x="259118" y="245427"/>
                  </a:lnTo>
                  <a:lnTo>
                    <a:pt x="281381" y="236499"/>
                  </a:lnTo>
                  <a:lnTo>
                    <a:pt x="299567" y="212128"/>
                  </a:lnTo>
                  <a:lnTo>
                    <a:pt x="311823" y="175983"/>
                  </a:lnTo>
                  <a:lnTo>
                    <a:pt x="316318" y="131724"/>
                  </a:lnTo>
                  <a:close/>
                </a:path>
                <a:path w="1190625" h="249554">
                  <a:moveTo>
                    <a:pt x="541096" y="135534"/>
                  </a:moveTo>
                  <a:lnTo>
                    <a:pt x="536600" y="91274"/>
                  </a:lnTo>
                  <a:lnTo>
                    <a:pt x="524344" y="55130"/>
                  </a:lnTo>
                  <a:lnTo>
                    <a:pt x="506171" y="30759"/>
                  </a:lnTo>
                  <a:lnTo>
                    <a:pt x="483908" y="21818"/>
                  </a:lnTo>
                  <a:lnTo>
                    <a:pt x="461645" y="30759"/>
                  </a:lnTo>
                  <a:lnTo>
                    <a:pt x="443471" y="55130"/>
                  </a:lnTo>
                  <a:lnTo>
                    <a:pt x="431203" y="91274"/>
                  </a:lnTo>
                  <a:lnTo>
                    <a:pt x="426720" y="135534"/>
                  </a:lnTo>
                  <a:lnTo>
                    <a:pt x="431203" y="179793"/>
                  </a:lnTo>
                  <a:lnTo>
                    <a:pt x="443471" y="215938"/>
                  </a:lnTo>
                  <a:lnTo>
                    <a:pt x="461645" y="240309"/>
                  </a:lnTo>
                  <a:lnTo>
                    <a:pt x="483908" y="249237"/>
                  </a:lnTo>
                  <a:lnTo>
                    <a:pt x="506171" y="240309"/>
                  </a:lnTo>
                  <a:lnTo>
                    <a:pt x="524344" y="215938"/>
                  </a:lnTo>
                  <a:lnTo>
                    <a:pt x="536600" y="179793"/>
                  </a:lnTo>
                  <a:lnTo>
                    <a:pt x="541096" y="135534"/>
                  </a:lnTo>
                  <a:close/>
                </a:path>
                <a:path w="1190625" h="249554">
                  <a:moveTo>
                    <a:pt x="758278" y="131724"/>
                  </a:moveTo>
                  <a:lnTo>
                    <a:pt x="753783" y="87464"/>
                  </a:lnTo>
                  <a:lnTo>
                    <a:pt x="741514" y="51320"/>
                  </a:lnTo>
                  <a:lnTo>
                    <a:pt x="723341" y="26949"/>
                  </a:lnTo>
                  <a:lnTo>
                    <a:pt x="701078" y="18008"/>
                  </a:lnTo>
                  <a:lnTo>
                    <a:pt x="678815" y="26949"/>
                  </a:lnTo>
                  <a:lnTo>
                    <a:pt x="660641" y="51320"/>
                  </a:lnTo>
                  <a:lnTo>
                    <a:pt x="648385" y="87464"/>
                  </a:lnTo>
                  <a:lnTo>
                    <a:pt x="643890" y="131724"/>
                  </a:lnTo>
                  <a:lnTo>
                    <a:pt x="648385" y="175983"/>
                  </a:lnTo>
                  <a:lnTo>
                    <a:pt x="660641" y="212128"/>
                  </a:lnTo>
                  <a:lnTo>
                    <a:pt x="678815" y="236499"/>
                  </a:lnTo>
                  <a:lnTo>
                    <a:pt x="701078" y="245427"/>
                  </a:lnTo>
                  <a:lnTo>
                    <a:pt x="723341" y="236499"/>
                  </a:lnTo>
                  <a:lnTo>
                    <a:pt x="741514" y="212128"/>
                  </a:lnTo>
                  <a:lnTo>
                    <a:pt x="753783" y="175983"/>
                  </a:lnTo>
                  <a:lnTo>
                    <a:pt x="758278" y="131724"/>
                  </a:lnTo>
                  <a:close/>
                </a:path>
                <a:path w="1190625" h="249554">
                  <a:moveTo>
                    <a:pt x="984783" y="121335"/>
                  </a:moveTo>
                  <a:lnTo>
                    <a:pt x="980287" y="77076"/>
                  </a:lnTo>
                  <a:lnTo>
                    <a:pt x="968019" y="40932"/>
                  </a:lnTo>
                  <a:lnTo>
                    <a:pt x="949845" y="16560"/>
                  </a:lnTo>
                  <a:lnTo>
                    <a:pt x="927582" y="7620"/>
                  </a:lnTo>
                  <a:lnTo>
                    <a:pt x="905319" y="16560"/>
                  </a:lnTo>
                  <a:lnTo>
                    <a:pt x="887145" y="40932"/>
                  </a:lnTo>
                  <a:lnTo>
                    <a:pt x="874877" y="77076"/>
                  </a:lnTo>
                  <a:lnTo>
                    <a:pt x="870394" y="121335"/>
                  </a:lnTo>
                  <a:lnTo>
                    <a:pt x="874877" y="165608"/>
                  </a:lnTo>
                  <a:lnTo>
                    <a:pt x="887145" y="201752"/>
                  </a:lnTo>
                  <a:lnTo>
                    <a:pt x="905319" y="226123"/>
                  </a:lnTo>
                  <a:lnTo>
                    <a:pt x="927582" y="235051"/>
                  </a:lnTo>
                  <a:lnTo>
                    <a:pt x="949845" y="226123"/>
                  </a:lnTo>
                  <a:lnTo>
                    <a:pt x="968019" y="201752"/>
                  </a:lnTo>
                  <a:lnTo>
                    <a:pt x="980287" y="165608"/>
                  </a:lnTo>
                  <a:lnTo>
                    <a:pt x="984783" y="121335"/>
                  </a:lnTo>
                  <a:close/>
                </a:path>
                <a:path w="1190625" h="249554">
                  <a:moveTo>
                    <a:pt x="1190523" y="113715"/>
                  </a:moveTo>
                  <a:lnTo>
                    <a:pt x="1186027" y="69456"/>
                  </a:lnTo>
                  <a:lnTo>
                    <a:pt x="1173759" y="33312"/>
                  </a:lnTo>
                  <a:lnTo>
                    <a:pt x="1155585" y="8940"/>
                  </a:lnTo>
                  <a:lnTo>
                    <a:pt x="1133322" y="0"/>
                  </a:lnTo>
                  <a:lnTo>
                    <a:pt x="1111059" y="8940"/>
                  </a:lnTo>
                  <a:lnTo>
                    <a:pt x="1092885" y="33312"/>
                  </a:lnTo>
                  <a:lnTo>
                    <a:pt x="1080617" y="69456"/>
                  </a:lnTo>
                  <a:lnTo>
                    <a:pt x="1076134" y="113715"/>
                  </a:lnTo>
                  <a:lnTo>
                    <a:pt x="1080617" y="157988"/>
                  </a:lnTo>
                  <a:lnTo>
                    <a:pt x="1092885" y="194132"/>
                  </a:lnTo>
                  <a:lnTo>
                    <a:pt x="1111059" y="218503"/>
                  </a:lnTo>
                  <a:lnTo>
                    <a:pt x="1133322" y="227431"/>
                  </a:lnTo>
                  <a:lnTo>
                    <a:pt x="1155585" y="218503"/>
                  </a:lnTo>
                  <a:lnTo>
                    <a:pt x="1173759" y="194132"/>
                  </a:lnTo>
                  <a:lnTo>
                    <a:pt x="1186027" y="157988"/>
                  </a:lnTo>
                  <a:lnTo>
                    <a:pt x="1190523" y="113715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9014815" y="4413707"/>
              <a:ext cx="1191260" cy="135255"/>
            </a:xfrm>
            <a:custGeom>
              <a:avLst/>
              <a:gdLst/>
              <a:ahLst/>
              <a:cxnLst/>
              <a:rect l="l" t="t" r="r" b="b"/>
              <a:pathLst>
                <a:path w="1191259" h="135254">
                  <a:moveTo>
                    <a:pt x="108000" y="80670"/>
                  </a:moveTo>
                  <a:lnTo>
                    <a:pt x="103746" y="59651"/>
                  </a:lnTo>
                  <a:lnTo>
                    <a:pt x="92176" y="42494"/>
                  </a:lnTo>
                  <a:lnTo>
                    <a:pt x="75018" y="30924"/>
                  </a:lnTo>
                  <a:lnTo>
                    <a:pt x="54000" y="26670"/>
                  </a:lnTo>
                  <a:lnTo>
                    <a:pt x="32981" y="30924"/>
                  </a:lnTo>
                  <a:lnTo>
                    <a:pt x="15811" y="42494"/>
                  </a:lnTo>
                  <a:lnTo>
                    <a:pt x="4241" y="59651"/>
                  </a:lnTo>
                  <a:lnTo>
                    <a:pt x="0" y="80670"/>
                  </a:lnTo>
                  <a:lnTo>
                    <a:pt x="4241" y="101701"/>
                  </a:lnTo>
                  <a:lnTo>
                    <a:pt x="15811" y="118859"/>
                  </a:lnTo>
                  <a:lnTo>
                    <a:pt x="32981" y="130429"/>
                  </a:lnTo>
                  <a:lnTo>
                    <a:pt x="54000" y="134670"/>
                  </a:lnTo>
                  <a:lnTo>
                    <a:pt x="75018" y="130429"/>
                  </a:lnTo>
                  <a:lnTo>
                    <a:pt x="92176" y="118859"/>
                  </a:lnTo>
                  <a:lnTo>
                    <a:pt x="103746" y="101701"/>
                  </a:lnTo>
                  <a:lnTo>
                    <a:pt x="108000" y="80670"/>
                  </a:lnTo>
                  <a:close/>
                </a:path>
                <a:path w="1191259" h="135254">
                  <a:moveTo>
                    <a:pt x="313740" y="80670"/>
                  </a:moveTo>
                  <a:lnTo>
                    <a:pt x="309486" y="59651"/>
                  </a:lnTo>
                  <a:lnTo>
                    <a:pt x="297916" y="42494"/>
                  </a:lnTo>
                  <a:lnTo>
                    <a:pt x="280758" y="30924"/>
                  </a:lnTo>
                  <a:lnTo>
                    <a:pt x="259740" y="26670"/>
                  </a:lnTo>
                  <a:lnTo>
                    <a:pt x="238709" y="30924"/>
                  </a:lnTo>
                  <a:lnTo>
                    <a:pt x="221551" y="42494"/>
                  </a:lnTo>
                  <a:lnTo>
                    <a:pt x="209981" y="59651"/>
                  </a:lnTo>
                  <a:lnTo>
                    <a:pt x="205740" y="80670"/>
                  </a:lnTo>
                  <a:lnTo>
                    <a:pt x="209981" y="101701"/>
                  </a:lnTo>
                  <a:lnTo>
                    <a:pt x="221551" y="118859"/>
                  </a:lnTo>
                  <a:lnTo>
                    <a:pt x="238709" y="130429"/>
                  </a:lnTo>
                  <a:lnTo>
                    <a:pt x="259740" y="134670"/>
                  </a:lnTo>
                  <a:lnTo>
                    <a:pt x="280758" y="130429"/>
                  </a:lnTo>
                  <a:lnTo>
                    <a:pt x="297916" y="118859"/>
                  </a:lnTo>
                  <a:lnTo>
                    <a:pt x="309486" y="101701"/>
                  </a:lnTo>
                  <a:lnTo>
                    <a:pt x="313740" y="80670"/>
                  </a:lnTo>
                  <a:close/>
                </a:path>
                <a:path w="1191259" h="135254">
                  <a:moveTo>
                    <a:pt x="539356" y="76860"/>
                  </a:moveTo>
                  <a:lnTo>
                    <a:pt x="535114" y="55841"/>
                  </a:lnTo>
                  <a:lnTo>
                    <a:pt x="523544" y="38684"/>
                  </a:lnTo>
                  <a:lnTo>
                    <a:pt x="506374" y="27114"/>
                  </a:lnTo>
                  <a:lnTo>
                    <a:pt x="485355" y="22860"/>
                  </a:lnTo>
                  <a:lnTo>
                    <a:pt x="464337" y="27114"/>
                  </a:lnTo>
                  <a:lnTo>
                    <a:pt x="447179" y="38684"/>
                  </a:lnTo>
                  <a:lnTo>
                    <a:pt x="435610" y="55841"/>
                  </a:lnTo>
                  <a:lnTo>
                    <a:pt x="431355" y="76860"/>
                  </a:lnTo>
                  <a:lnTo>
                    <a:pt x="435610" y="97891"/>
                  </a:lnTo>
                  <a:lnTo>
                    <a:pt x="447179" y="115049"/>
                  </a:lnTo>
                  <a:lnTo>
                    <a:pt x="464337" y="126619"/>
                  </a:lnTo>
                  <a:lnTo>
                    <a:pt x="485355" y="130860"/>
                  </a:lnTo>
                  <a:lnTo>
                    <a:pt x="506374" y="126619"/>
                  </a:lnTo>
                  <a:lnTo>
                    <a:pt x="523544" y="115049"/>
                  </a:lnTo>
                  <a:lnTo>
                    <a:pt x="535114" y="97891"/>
                  </a:lnTo>
                  <a:lnTo>
                    <a:pt x="539356" y="76860"/>
                  </a:lnTo>
                  <a:close/>
                </a:path>
                <a:path w="1191259" h="135254">
                  <a:moveTo>
                    <a:pt x="759180" y="73050"/>
                  </a:moveTo>
                  <a:lnTo>
                    <a:pt x="754926" y="52031"/>
                  </a:lnTo>
                  <a:lnTo>
                    <a:pt x="743356" y="34874"/>
                  </a:lnTo>
                  <a:lnTo>
                    <a:pt x="726198" y="23304"/>
                  </a:lnTo>
                  <a:lnTo>
                    <a:pt x="705180" y="19050"/>
                  </a:lnTo>
                  <a:lnTo>
                    <a:pt x="684149" y="23304"/>
                  </a:lnTo>
                  <a:lnTo>
                    <a:pt x="666991" y="34874"/>
                  </a:lnTo>
                  <a:lnTo>
                    <a:pt x="655421" y="52031"/>
                  </a:lnTo>
                  <a:lnTo>
                    <a:pt x="651179" y="73050"/>
                  </a:lnTo>
                  <a:lnTo>
                    <a:pt x="655421" y="94081"/>
                  </a:lnTo>
                  <a:lnTo>
                    <a:pt x="666991" y="111239"/>
                  </a:lnTo>
                  <a:lnTo>
                    <a:pt x="684149" y="122809"/>
                  </a:lnTo>
                  <a:lnTo>
                    <a:pt x="705180" y="127050"/>
                  </a:lnTo>
                  <a:lnTo>
                    <a:pt x="726198" y="122809"/>
                  </a:lnTo>
                  <a:lnTo>
                    <a:pt x="743356" y="111239"/>
                  </a:lnTo>
                  <a:lnTo>
                    <a:pt x="754926" y="94081"/>
                  </a:lnTo>
                  <a:lnTo>
                    <a:pt x="759180" y="73050"/>
                  </a:lnTo>
                  <a:close/>
                </a:path>
                <a:path w="1191259" h="135254">
                  <a:moveTo>
                    <a:pt x="981075" y="61620"/>
                  </a:moveTo>
                  <a:lnTo>
                    <a:pt x="976833" y="40601"/>
                  </a:lnTo>
                  <a:lnTo>
                    <a:pt x="965263" y="23444"/>
                  </a:lnTo>
                  <a:lnTo>
                    <a:pt x="948093" y="11874"/>
                  </a:lnTo>
                  <a:lnTo>
                    <a:pt x="927074" y="7620"/>
                  </a:lnTo>
                  <a:lnTo>
                    <a:pt x="906056" y="11874"/>
                  </a:lnTo>
                  <a:lnTo>
                    <a:pt x="888898" y="23444"/>
                  </a:lnTo>
                  <a:lnTo>
                    <a:pt x="877328" y="40601"/>
                  </a:lnTo>
                  <a:lnTo>
                    <a:pt x="873074" y="61620"/>
                  </a:lnTo>
                  <a:lnTo>
                    <a:pt x="877328" y="82651"/>
                  </a:lnTo>
                  <a:lnTo>
                    <a:pt x="888898" y="99809"/>
                  </a:lnTo>
                  <a:lnTo>
                    <a:pt x="906056" y="111379"/>
                  </a:lnTo>
                  <a:lnTo>
                    <a:pt x="927074" y="115620"/>
                  </a:lnTo>
                  <a:lnTo>
                    <a:pt x="948093" y="111379"/>
                  </a:lnTo>
                  <a:lnTo>
                    <a:pt x="965263" y="99809"/>
                  </a:lnTo>
                  <a:lnTo>
                    <a:pt x="976833" y="82651"/>
                  </a:lnTo>
                  <a:lnTo>
                    <a:pt x="981075" y="61620"/>
                  </a:lnTo>
                  <a:close/>
                </a:path>
                <a:path w="1191259" h="135254">
                  <a:moveTo>
                    <a:pt x="1191171" y="54000"/>
                  </a:moveTo>
                  <a:lnTo>
                    <a:pt x="1186929" y="32981"/>
                  </a:lnTo>
                  <a:lnTo>
                    <a:pt x="1175359" y="15824"/>
                  </a:lnTo>
                  <a:lnTo>
                    <a:pt x="1158201" y="4254"/>
                  </a:lnTo>
                  <a:lnTo>
                    <a:pt x="1137183" y="0"/>
                  </a:lnTo>
                  <a:lnTo>
                    <a:pt x="1116152" y="4254"/>
                  </a:lnTo>
                  <a:lnTo>
                    <a:pt x="1098994" y="15824"/>
                  </a:lnTo>
                  <a:lnTo>
                    <a:pt x="1087424" y="32981"/>
                  </a:lnTo>
                  <a:lnTo>
                    <a:pt x="1083183" y="54000"/>
                  </a:lnTo>
                  <a:lnTo>
                    <a:pt x="1087424" y="75031"/>
                  </a:lnTo>
                  <a:lnTo>
                    <a:pt x="1098994" y="92189"/>
                  </a:lnTo>
                  <a:lnTo>
                    <a:pt x="1116152" y="103759"/>
                  </a:lnTo>
                  <a:lnTo>
                    <a:pt x="1137183" y="108000"/>
                  </a:lnTo>
                  <a:lnTo>
                    <a:pt x="1158201" y="103759"/>
                  </a:lnTo>
                  <a:lnTo>
                    <a:pt x="1175359" y="92189"/>
                  </a:lnTo>
                  <a:lnTo>
                    <a:pt x="1186929" y="75031"/>
                  </a:lnTo>
                  <a:lnTo>
                    <a:pt x="1191171" y="5400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7747736" y="3996004"/>
              <a:ext cx="114935" cy="227965"/>
            </a:xfrm>
            <a:custGeom>
              <a:avLst/>
              <a:gdLst/>
              <a:ahLst/>
              <a:cxnLst/>
              <a:rect l="l" t="t" r="r" b="b"/>
              <a:pathLst>
                <a:path w="114934" h="227964">
                  <a:moveTo>
                    <a:pt x="57194" y="0"/>
                  </a:moveTo>
                  <a:lnTo>
                    <a:pt x="34931" y="8935"/>
                  </a:lnTo>
                  <a:lnTo>
                    <a:pt x="16751" y="33304"/>
                  </a:lnTo>
                  <a:lnTo>
                    <a:pt x="4494" y="69448"/>
                  </a:lnTo>
                  <a:lnTo>
                    <a:pt x="0" y="113709"/>
                  </a:lnTo>
                  <a:lnTo>
                    <a:pt x="4494" y="157970"/>
                  </a:lnTo>
                  <a:lnTo>
                    <a:pt x="16751" y="194114"/>
                  </a:lnTo>
                  <a:lnTo>
                    <a:pt x="34931" y="218483"/>
                  </a:lnTo>
                  <a:lnTo>
                    <a:pt x="57194" y="227418"/>
                  </a:lnTo>
                  <a:lnTo>
                    <a:pt x="79457" y="218483"/>
                  </a:lnTo>
                  <a:lnTo>
                    <a:pt x="97636" y="194114"/>
                  </a:lnTo>
                  <a:lnTo>
                    <a:pt x="109894" y="157970"/>
                  </a:lnTo>
                  <a:lnTo>
                    <a:pt x="114388" y="113709"/>
                  </a:lnTo>
                  <a:lnTo>
                    <a:pt x="109894" y="69448"/>
                  </a:lnTo>
                  <a:lnTo>
                    <a:pt x="97636" y="33304"/>
                  </a:lnTo>
                  <a:lnTo>
                    <a:pt x="79457" y="8935"/>
                  </a:lnTo>
                  <a:lnTo>
                    <a:pt x="57194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7757996" y="4043324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4" h="108585">
                  <a:moveTo>
                    <a:pt x="54000" y="0"/>
                  </a:moveTo>
                  <a:lnTo>
                    <a:pt x="32981" y="4243"/>
                  </a:lnTo>
                  <a:lnTo>
                    <a:pt x="15816" y="15816"/>
                  </a:lnTo>
                  <a:lnTo>
                    <a:pt x="4243" y="32981"/>
                  </a:lnTo>
                  <a:lnTo>
                    <a:pt x="0" y="54000"/>
                  </a:lnTo>
                  <a:lnTo>
                    <a:pt x="4243" y="75020"/>
                  </a:lnTo>
                  <a:lnTo>
                    <a:pt x="15816" y="92184"/>
                  </a:lnTo>
                  <a:lnTo>
                    <a:pt x="32981" y="103757"/>
                  </a:lnTo>
                  <a:lnTo>
                    <a:pt x="54000" y="108000"/>
                  </a:lnTo>
                  <a:lnTo>
                    <a:pt x="75019" y="103757"/>
                  </a:lnTo>
                  <a:lnTo>
                    <a:pt x="92184" y="92184"/>
                  </a:lnTo>
                  <a:lnTo>
                    <a:pt x="103757" y="75020"/>
                  </a:lnTo>
                  <a:lnTo>
                    <a:pt x="108000" y="54000"/>
                  </a:lnTo>
                  <a:lnTo>
                    <a:pt x="103757" y="32981"/>
                  </a:lnTo>
                  <a:lnTo>
                    <a:pt x="92184" y="15816"/>
                  </a:lnTo>
                  <a:lnTo>
                    <a:pt x="75019" y="4243"/>
                  </a:lnTo>
                  <a:lnTo>
                    <a:pt x="5400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7883957" y="3996004"/>
              <a:ext cx="114935" cy="227965"/>
            </a:xfrm>
            <a:custGeom>
              <a:avLst/>
              <a:gdLst/>
              <a:ahLst/>
              <a:cxnLst/>
              <a:rect l="l" t="t" r="r" b="b"/>
              <a:pathLst>
                <a:path w="114934" h="227964">
                  <a:moveTo>
                    <a:pt x="57194" y="0"/>
                  </a:moveTo>
                  <a:lnTo>
                    <a:pt x="34931" y="8935"/>
                  </a:lnTo>
                  <a:lnTo>
                    <a:pt x="16751" y="33304"/>
                  </a:lnTo>
                  <a:lnTo>
                    <a:pt x="4494" y="69448"/>
                  </a:lnTo>
                  <a:lnTo>
                    <a:pt x="0" y="113709"/>
                  </a:lnTo>
                  <a:lnTo>
                    <a:pt x="4494" y="157970"/>
                  </a:lnTo>
                  <a:lnTo>
                    <a:pt x="16751" y="194114"/>
                  </a:lnTo>
                  <a:lnTo>
                    <a:pt x="34931" y="218483"/>
                  </a:lnTo>
                  <a:lnTo>
                    <a:pt x="57194" y="227418"/>
                  </a:lnTo>
                  <a:lnTo>
                    <a:pt x="79457" y="218483"/>
                  </a:lnTo>
                  <a:lnTo>
                    <a:pt x="97636" y="194114"/>
                  </a:lnTo>
                  <a:lnTo>
                    <a:pt x="109894" y="157970"/>
                  </a:lnTo>
                  <a:lnTo>
                    <a:pt x="114388" y="113709"/>
                  </a:lnTo>
                  <a:lnTo>
                    <a:pt x="109894" y="69448"/>
                  </a:lnTo>
                  <a:lnTo>
                    <a:pt x="97636" y="33304"/>
                  </a:lnTo>
                  <a:lnTo>
                    <a:pt x="79457" y="8935"/>
                  </a:lnTo>
                  <a:lnTo>
                    <a:pt x="57194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7894218" y="4043324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4" h="108585">
                  <a:moveTo>
                    <a:pt x="54000" y="0"/>
                  </a:moveTo>
                  <a:lnTo>
                    <a:pt x="32981" y="4243"/>
                  </a:lnTo>
                  <a:lnTo>
                    <a:pt x="15816" y="15816"/>
                  </a:lnTo>
                  <a:lnTo>
                    <a:pt x="4243" y="32981"/>
                  </a:lnTo>
                  <a:lnTo>
                    <a:pt x="0" y="54000"/>
                  </a:lnTo>
                  <a:lnTo>
                    <a:pt x="4243" y="75020"/>
                  </a:lnTo>
                  <a:lnTo>
                    <a:pt x="15816" y="92184"/>
                  </a:lnTo>
                  <a:lnTo>
                    <a:pt x="32981" y="103757"/>
                  </a:lnTo>
                  <a:lnTo>
                    <a:pt x="54000" y="108000"/>
                  </a:lnTo>
                  <a:lnTo>
                    <a:pt x="75019" y="103757"/>
                  </a:lnTo>
                  <a:lnTo>
                    <a:pt x="92183" y="92184"/>
                  </a:lnTo>
                  <a:lnTo>
                    <a:pt x="103756" y="75020"/>
                  </a:lnTo>
                  <a:lnTo>
                    <a:pt x="107999" y="54000"/>
                  </a:lnTo>
                  <a:lnTo>
                    <a:pt x="103756" y="32981"/>
                  </a:lnTo>
                  <a:lnTo>
                    <a:pt x="92183" y="15816"/>
                  </a:lnTo>
                  <a:lnTo>
                    <a:pt x="75019" y="4243"/>
                  </a:lnTo>
                  <a:lnTo>
                    <a:pt x="5400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8013497" y="3996004"/>
              <a:ext cx="114935" cy="227965"/>
            </a:xfrm>
            <a:custGeom>
              <a:avLst/>
              <a:gdLst/>
              <a:ahLst/>
              <a:cxnLst/>
              <a:rect l="l" t="t" r="r" b="b"/>
              <a:pathLst>
                <a:path w="114934" h="227964">
                  <a:moveTo>
                    <a:pt x="57193" y="0"/>
                  </a:moveTo>
                  <a:lnTo>
                    <a:pt x="34931" y="8935"/>
                  </a:lnTo>
                  <a:lnTo>
                    <a:pt x="16751" y="33304"/>
                  </a:lnTo>
                  <a:lnTo>
                    <a:pt x="4494" y="69448"/>
                  </a:lnTo>
                  <a:lnTo>
                    <a:pt x="0" y="113709"/>
                  </a:lnTo>
                  <a:lnTo>
                    <a:pt x="4494" y="157970"/>
                  </a:lnTo>
                  <a:lnTo>
                    <a:pt x="16751" y="194114"/>
                  </a:lnTo>
                  <a:lnTo>
                    <a:pt x="34931" y="218483"/>
                  </a:lnTo>
                  <a:lnTo>
                    <a:pt x="57193" y="227418"/>
                  </a:lnTo>
                  <a:lnTo>
                    <a:pt x="79455" y="218483"/>
                  </a:lnTo>
                  <a:lnTo>
                    <a:pt x="97635" y="194114"/>
                  </a:lnTo>
                  <a:lnTo>
                    <a:pt x="109892" y="157970"/>
                  </a:lnTo>
                  <a:lnTo>
                    <a:pt x="114387" y="113709"/>
                  </a:lnTo>
                  <a:lnTo>
                    <a:pt x="109892" y="69448"/>
                  </a:lnTo>
                  <a:lnTo>
                    <a:pt x="97635" y="33304"/>
                  </a:lnTo>
                  <a:lnTo>
                    <a:pt x="79455" y="8935"/>
                  </a:lnTo>
                  <a:lnTo>
                    <a:pt x="57193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8023756" y="4043324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4" h="108585">
                  <a:moveTo>
                    <a:pt x="54000" y="0"/>
                  </a:moveTo>
                  <a:lnTo>
                    <a:pt x="32981" y="4243"/>
                  </a:lnTo>
                  <a:lnTo>
                    <a:pt x="15816" y="15816"/>
                  </a:lnTo>
                  <a:lnTo>
                    <a:pt x="4243" y="32981"/>
                  </a:lnTo>
                  <a:lnTo>
                    <a:pt x="0" y="54000"/>
                  </a:lnTo>
                  <a:lnTo>
                    <a:pt x="4243" y="75020"/>
                  </a:lnTo>
                  <a:lnTo>
                    <a:pt x="15816" y="92184"/>
                  </a:lnTo>
                  <a:lnTo>
                    <a:pt x="32981" y="103757"/>
                  </a:lnTo>
                  <a:lnTo>
                    <a:pt x="54000" y="108000"/>
                  </a:lnTo>
                  <a:lnTo>
                    <a:pt x="75020" y="103757"/>
                  </a:lnTo>
                  <a:lnTo>
                    <a:pt x="92185" y="92184"/>
                  </a:lnTo>
                  <a:lnTo>
                    <a:pt x="103758" y="75020"/>
                  </a:lnTo>
                  <a:lnTo>
                    <a:pt x="108002" y="54000"/>
                  </a:lnTo>
                  <a:lnTo>
                    <a:pt x="103758" y="32981"/>
                  </a:lnTo>
                  <a:lnTo>
                    <a:pt x="92185" y="15816"/>
                  </a:lnTo>
                  <a:lnTo>
                    <a:pt x="75020" y="4243"/>
                  </a:lnTo>
                  <a:lnTo>
                    <a:pt x="5400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8143735" y="3996004"/>
              <a:ext cx="114935" cy="227965"/>
            </a:xfrm>
            <a:custGeom>
              <a:avLst/>
              <a:gdLst/>
              <a:ahLst/>
              <a:cxnLst/>
              <a:rect l="l" t="t" r="r" b="b"/>
              <a:pathLst>
                <a:path w="114934" h="227964">
                  <a:moveTo>
                    <a:pt x="57193" y="0"/>
                  </a:moveTo>
                  <a:lnTo>
                    <a:pt x="34930" y="8935"/>
                  </a:lnTo>
                  <a:lnTo>
                    <a:pt x="16751" y="33304"/>
                  </a:lnTo>
                  <a:lnTo>
                    <a:pt x="4494" y="69448"/>
                  </a:lnTo>
                  <a:lnTo>
                    <a:pt x="0" y="113709"/>
                  </a:lnTo>
                  <a:lnTo>
                    <a:pt x="4494" y="157970"/>
                  </a:lnTo>
                  <a:lnTo>
                    <a:pt x="16751" y="194114"/>
                  </a:lnTo>
                  <a:lnTo>
                    <a:pt x="34930" y="218483"/>
                  </a:lnTo>
                  <a:lnTo>
                    <a:pt x="57193" y="227418"/>
                  </a:lnTo>
                  <a:lnTo>
                    <a:pt x="79455" y="218483"/>
                  </a:lnTo>
                  <a:lnTo>
                    <a:pt x="97635" y="194114"/>
                  </a:lnTo>
                  <a:lnTo>
                    <a:pt x="109892" y="157970"/>
                  </a:lnTo>
                  <a:lnTo>
                    <a:pt x="114387" y="113709"/>
                  </a:lnTo>
                  <a:lnTo>
                    <a:pt x="109892" y="69448"/>
                  </a:lnTo>
                  <a:lnTo>
                    <a:pt x="97635" y="33304"/>
                  </a:lnTo>
                  <a:lnTo>
                    <a:pt x="79455" y="8935"/>
                  </a:lnTo>
                  <a:lnTo>
                    <a:pt x="57193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8153998" y="4043324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4" h="108585">
                  <a:moveTo>
                    <a:pt x="54000" y="0"/>
                  </a:moveTo>
                  <a:lnTo>
                    <a:pt x="32980" y="4243"/>
                  </a:lnTo>
                  <a:lnTo>
                    <a:pt x="15815" y="15816"/>
                  </a:lnTo>
                  <a:lnTo>
                    <a:pt x="4243" y="32981"/>
                  </a:lnTo>
                  <a:lnTo>
                    <a:pt x="0" y="54000"/>
                  </a:lnTo>
                  <a:lnTo>
                    <a:pt x="4243" y="75020"/>
                  </a:lnTo>
                  <a:lnTo>
                    <a:pt x="15815" y="92184"/>
                  </a:lnTo>
                  <a:lnTo>
                    <a:pt x="32980" y="103757"/>
                  </a:lnTo>
                  <a:lnTo>
                    <a:pt x="54000" y="108000"/>
                  </a:lnTo>
                  <a:lnTo>
                    <a:pt x="75019" y="103757"/>
                  </a:lnTo>
                  <a:lnTo>
                    <a:pt x="92184" y="92184"/>
                  </a:lnTo>
                  <a:lnTo>
                    <a:pt x="103757" y="75020"/>
                  </a:lnTo>
                  <a:lnTo>
                    <a:pt x="108000" y="54000"/>
                  </a:lnTo>
                  <a:lnTo>
                    <a:pt x="103757" y="32981"/>
                  </a:lnTo>
                  <a:lnTo>
                    <a:pt x="92184" y="15816"/>
                  </a:lnTo>
                  <a:lnTo>
                    <a:pt x="75019" y="4243"/>
                  </a:lnTo>
                  <a:lnTo>
                    <a:pt x="5400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8269733" y="3996004"/>
              <a:ext cx="114935" cy="227965"/>
            </a:xfrm>
            <a:custGeom>
              <a:avLst/>
              <a:gdLst/>
              <a:ahLst/>
              <a:cxnLst/>
              <a:rect l="l" t="t" r="r" b="b"/>
              <a:pathLst>
                <a:path w="114934" h="227964">
                  <a:moveTo>
                    <a:pt x="57194" y="0"/>
                  </a:moveTo>
                  <a:lnTo>
                    <a:pt x="34931" y="8935"/>
                  </a:lnTo>
                  <a:lnTo>
                    <a:pt x="16751" y="33304"/>
                  </a:lnTo>
                  <a:lnTo>
                    <a:pt x="4494" y="69448"/>
                  </a:lnTo>
                  <a:lnTo>
                    <a:pt x="0" y="113709"/>
                  </a:lnTo>
                  <a:lnTo>
                    <a:pt x="4494" y="157970"/>
                  </a:lnTo>
                  <a:lnTo>
                    <a:pt x="16751" y="194114"/>
                  </a:lnTo>
                  <a:lnTo>
                    <a:pt x="34931" y="218483"/>
                  </a:lnTo>
                  <a:lnTo>
                    <a:pt x="57194" y="227418"/>
                  </a:lnTo>
                  <a:lnTo>
                    <a:pt x="79457" y="218483"/>
                  </a:lnTo>
                  <a:lnTo>
                    <a:pt x="97636" y="194114"/>
                  </a:lnTo>
                  <a:lnTo>
                    <a:pt x="109894" y="157970"/>
                  </a:lnTo>
                  <a:lnTo>
                    <a:pt x="114388" y="113709"/>
                  </a:lnTo>
                  <a:lnTo>
                    <a:pt x="109894" y="69448"/>
                  </a:lnTo>
                  <a:lnTo>
                    <a:pt x="97636" y="33304"/>
                  </a:lnTo>
                  <a:lnTo>
                    <a:pt x="79457" y="8935"/>
                  </a:lnTo>
                  <a:lnTo>
                    <a:pt x="57194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8279993" y="4043324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4" h="108585">
                  <a:moveTo>
                    <a:pt x="54000" y="0"/>
                  </a:moveTo>
                  <a:lnTo>
                    <a:pt x="32980" y="4243"/>
                  </a:lnTo>
                  <a:lnTo>
                    <a:pt x="15815" y="15816"/>
                  </a:lnTo>
                  <a:lnTo>
                    <a:pt x="4243" y="32981"/>
                  </a:lnTo>
                  <a:lnTo>
                    <a:pt x="0" y="54000"/>
                  </a:lnTo>
                  <a:lnTo>
                    <a:pt x="4243" y="75020"/>
                  </a:lnTo>
                  <a:lnTo>
                    <a:pt x="15815" y="92184"/>
                  </a:lnTo>
                  <a:lnTo>
                    <a:pt x="32980" y="103757"/>
                  </a:lnTo>
                  <a:lnTo>
                    <a:pt x="54000" y="108000"/>
                  </a:lnTo>
                  <a:lnTo>
                    <a:pt x="75019" y="103757"/>
                  </a:lnTo>
                  <a:lnTo>
                    <a:pt x="92184" y="92184"/>
                  </a:lnTo>
                  <a:lnTo>
                    <a:pt x="103757" y="75020"/>
                  </a:lnTo>
                  <a:lnTo>
                    <a:pt x="108000" y="54000"/>
                  </a:lnTo>
                  <a:lnTo>
                    <a:pt x="103757" y="32981"/>
                  </a:lnTo>
                  <a:lnTo>
                    <a:pt x="92184" y="15816"/>
                  </a:lnTo>
                  <a:lnTo>
                    <a:pt x="75019" y="4243"/>
                  </a:lnTo>
                  <a:lnTo>
                    <a:pt x="5400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8395728" y="3996004"/>
              <a:ext cx="114935" cy="227965"/>
            </a:xfrm>
            <a:custGeom>
              <a:avLst/>
              <a:gdLst/>
              <a:ahLst/>
              <a:cxnLst/>
              <a:rect l="l" t="t" r="r" b="b"/>
              <a:pathLst>
                <a:path w="114934" h="227964">
                  <a:moveTo>
                    <a:pt x="57200" y="0"/>
                  </a:moveTo>
                  <a:lnTo>
                    <a:pt x="34935" y="8935"/>
                  </a:lnTo>
                  <a:lnTo>
                    <a:pt x="16753" y="33304"/>
                  </a:lnTo>
                  <a:lnTo>
                    <a:pt x="4495" y="69448"/>
                  </a:lnTo>
                  <a:lnTo>
                    <a:pt x="0" y="113709"/>
                  </a:lnTo>
                  <a:lnTo>
                    <a:pt x="4495" y="157970"/>
                  </a:lnTo>
                  <a:lnTo>
                    <a:pt x="16753" y="194114"/>
                  </a:lnTo>
                  <a:lnTo>
                    <a:pt x="34935" y="218483"/>
                  </a:lnTo>
                  <a:lnTo>
                    <a:pt x="57200" y="227418"/>
                  </a:lnTo>
                  <a:lnTo>
                    <a:pt x="79465" y="218483"/>
                  </a:lnTo>
                  <a:lnTo>
                    <a:pt x="97646" y="194114"/>
                  </a:lnTo>
                  <a:lnTo>
                    <a:pt x="109905" y="157970"/>
                  </a:lnTo>
                  <a:lnTo>
                    <a:pt x="114400" y="113709"/>
                  </a:lnTo>
                  <a:lnTo>
                    <a:pt x="109905" y="69448"/>
                  </a:lnTo>
                  <a:lnTo>
                    <a:pt x="97646" y="33304"/>
                  </a:lnTo>
                  <a:lnTo>
                    <a:pt x="79465" y="8935"/>
                  </a:lnTo>
                  <a:lnTo>
                    <a:pt x="57200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8405990" y="4043324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4" h="108585">
                  <a:moveTo>
                    <a:pt x="54000" y="0"/>
                  </a:moveTo>
                  <a:lnTo>
                    <a:pt x="32981" y="4243"/>
                  </a:lnTo>
                  <a:lnTo>
                    <a:pt x="15816" y="15816"/>
                  </a:lnTo>
                  <a:lnTo>
                    <a:pt x="4243" y="32981"/>
                  </a:lnTo>
                  <a:lnTo>
                    <a:pt x="0" y="54000"/>
                  </a:lnTo>
                  <a:lnTo>
                    <a:pt x="4243" y="75020"/>
                  </a:lnTo>
                  <a:lnTo>
                    <a:pt x="15816" y="92184"/>
                  </a:lnTo>
                  <a:lnTo>
                    <a:pt x="32981" y="103757"/>
                  </a:lnTo>
                  <a:lnTo>
                    <a:pt x="54000" y="108000"/>
                  </a:lnTo>
                  <a:lnTo>
                    <a:pt x="75019" y="103757"/>
                  </a:lnTo>
                  <a:lnTo>
                    <a:pt x="92183" y="92184"/>
                  </a:lnTo>
                  <a:lnTo>
                    <a:pt x="103756" y="75020"/>
                  </a:lnTo>
                  <a:lnTo>
                    <a:pt x="107999" y="54000"/>
                  </a:lnTo>
                  <a:lnTo>
                    <a:pt x="103756" y="32981"/>
                  </a:lnTo>
                  <a:lnTo>
                    <a:pt x="92183" y="15816"/>
                  </a:lnTo>
                  <a:lnTo>
                    <a:pt x="75019" y="4243"/>
                  </a:lnTo>
                  <a:lnTo>
                    <a:pt x="5400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8513838" y="3996004"/>
              <a:ext cx="114935" cy="227965"/>
            </a:xfrm>
            <a:custGeom>
              <a:avLst/>
              <a:gdLst/>
              <a:ahLst/>
              <a:cxnLst/>
              <a:rect l="l" t="t" r="r" b="b"/>
              <a:pathLst>
                <a:path w="114934" h="227964">
                  <a:moveTo>
                    <a:pt x="57200" y="0"/>
                  </a:moveTo>
                  <a:lnTo>
                    <a:pt x="34935" y="8935"/>
                  </a:lnTo>
                  <a:lnTo>
                    <a:pt x="16753" y="33304"/>
                  </a:lnTo>
                  <a:lnTo>
                    <a:pt x="4495" y="69448"/>
                  </a:lnTo>
                  <a:lnTo>
                    <a:pt x="0" y="113709"/>
                  </a:lnTo>
                  <a:lnTo>
                    <a:pt x="4495" y="157970"/>
                  </a:lnTo>
                  <a:lnTo>
                    <a:pt x="16753" y="194114"/>
                  </a:lnTo>
                  <a:lnTo>
                    <a:pt x="34935" y="218483"/>
                  </a:lnTo>
                  <a:lnTo>
                    <a:pt x="57200" y="227418"/>
                  </a:lnTo>
                  <a:lnTo>
                    <a:pt x="79465" y="218483"/>
                  </a:lnTo>
                  <a:lnTo>
                    <a:pt x="97647" y="194114"/>
                  </a:lnTo>
                  <a:lnTo>
                    <a:pt x="109906" y="157970"/>
                  </a:lnTo>
                  <a:lnTo>
                    <a:pt x="114401" y="113709"/>
                  </a:lnTo>
                  <a:lnTo>
                    <a:pt x="109906" y="69448"/>
                  </a:lnTo>
                  <a:lnTo>
                    <a:pt x="97647" y="33304"/>
                  </a:lnTo>
                  <a:lnTo>
                    <a:pt x="79465" y="8935"/>
                  </a:lnTo>
                  <a:lnTo>
                    <a:pt x="57200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8524098" y="4043324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4" h="108585">
                  <a:moveTo>
                    <a:pt x="54000" y="0"/>
                  </a:moveTo>
                  <a:lnTo>
                    <a:pt x="32981" y="4243"/>
                  </a:lnTo>
                  <a:lnTo>
                    <a:pt x="15816" y="15816"/>
                  </a:lnTo>
                  <a:lnTo>
                    <a:pt x="4243" y="32981"/>
                  </a:lnTo>
                  <a:lnTo>
                    <a:pt x="0" y="54000"/>
                  </a:lnTo>
                  <a:lnTo>
                    <a:pt x="4243" y="75020"/>
                  </a:lnTo>
                  <a:lnTo>
                    <a:pt x="15816" y="92184"/>
                  </a:lnTo>
                  <a:lnTo>
                    <a:pt x="32981" y="103757"/>
                  </a:lnTo>
                  <a:lnTo>
                    <a:pt x="54000" y="108000"/>
                  </a:lnTo>
                  <a:lnTo>
                    <a:pt x="75019" y="103757"/>
                  </a:lnTo>
                  <a:lnTo>
                    <a:pt x="92184" y="92184"/>
                  </a:lnTo>
                  <a:lnTo>
                    <a:pt x="103757" y="75020"/>
                  </a:lnTo>
                  <a:lnTo>
                    <a:pt x="108000" y="54000"/>
                  </a:lnTo>
                  <a:lnTo>
                    <a:pt x="103757" y="32981"/>
                  </a:lnTo>
                  <a:lnTo>
                    <a:pt x="92184" y="15816"/>
                  </a:lnTo>
                  <a:lnTo>
                    <a:pt x="75019" y="4243"/>
                  </a:lnTo>
                  <a:lnTo>
                    <a:pt x="5400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8647734" y="3996004"/>
              <a:ext cx="114935" cy="227965"/>
            </a:xfrm>
            <a:custGeom>
              <a:avLst/>
              <a:gdLst/>
              <a:ahLst/>
              <a:cxnLst/>
              <a:rect l="l" t="t" r="r" b="b"/>
              <a:pathLst>
                <a:path w="114934" h="227964">
                  <a:moveTo>
                    <a:pt x="57194" y="0"/>
                  </a:moveTo>
                  <a:lnTo>
                    <a:pt x="34931" y="8935"/>
                  </a:lnTo>
                  <a:lnTo>
                    <a:pt x="16751" y="33304"/>
                  </a:lnTo>
                  <a:lnTo>
                    <a:pt x="4494" y="69448"/>
                  </a:lnTo>
                  <a:lnTo>
                    <a:pt x="0" y="113709"/>
                  </a:lnTo>
                  <a:lnTo>
                    <a:pt x="4494" y="157970"/>
                  </a:lnTo>
                  <a:lnTo>
                    <a:pt x="16751" y="194114"/>
                  </a:lnTo>
                  <a:lnTo>
                    <a:pt x="34931" y="218483"/>
                  </a:lnTo>
                  <a:lnTo>
                    <a:pt x="57194" y="227418"/>
                  </a:lnTo>
                  <a:lnTo>
                    <a:pt x="79457" y="218483"/>
                  </a:lnTo>
                  <a:lnTo>
                    <a:pt x="97636" y="194114"/>
                  </a:lnTo>
                  <a:lnTo>
                    <a:pt x="109894" y="157970"/>
                  </a:lnTo>
                  <a:lnTo>
                    <a:pt x="114388" y="113709"/>
                  </a:lnTo>
                  <a:lnTo>
                    <a:pt x="109894" y="69448"/>
                  </a:lnTo>
                  <a:lnTo>
                    <a:pt x="97636" y="33304"/>
                  </a:lnTo>
                  <a:lnTo>
                    <a:pt x="79457" y="8935"/>
                  </a:lnTo>
                  <a:lnTo>
                    <a:pt x="57194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8657997" y="4043324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4" h="108585">
                  <a:moveTo>
                    <a:pt x="53999" y="0"/>
                  </a:moveTo>
                  <a:lnTo>
                    <a:pt x="32980" y="4243"/>
                  </a:lnTo>
                  <a:lnTo>
                    <a:pt x="15815" y="15816"/>
                  </a:lnTo>
                  <a:lnTo>
                    <a:pt x="4243" y="32981"/>
                  </a:lnTo>
                  <a:lnTo>
                    <a:pt x="0" y="54000"/>
                  </a:lnTo>
                  <a:lnTo>
                    <a:pt x="4243" y="75020"/>
                  </a:lnTo>
                  <a:lnTo>
                    <a:pt x="15815" y="92184"/>
                  </a:lnTo>
                  <a:lnTo>
                    <a:pt x="32980" y="103757"/>
                  </a:lnTo>
                  <a:lnTo>
                    <a:pt x="53999" y="108000"/>
                  </a:lnTo>
                  <a:lnTo>
                    <a:pt x="75018" y="103757"/>
                  </a:lnTo>
                  <a:lnTo>
                    <a:pt x="92183" y="92184"/>
                  </a:lnTo>
                  <a:lnTo>
                    <a:pt x="103755" y="75020"/>
                  </a:lnTo>
                  <a:lnTo>
                    <a:pt x="107999" y="54000"/>
                  </a:lnTo>
                  <a:lnTo>
                    <a:pt x="103755" y="32981"/>
                  </a:lnTo>
                  <a:lnTo>
                    <a:pt x="92183" y="15816"/>
                  </a:lnTo>
                  <a:lnTo>
                    <a:pt x="75018" y="4243"/>
                  </a:lnTo>
                  <a:lnTo>
                    <a:pt x="5399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7770597" y="4418914"/>
              <a:ext cx="114935" cy="227965"/>
            </a:xfrm>
            <a:custGeom>
              <a:avLst/>
              <a:gdLst/>
              <a:ahLst/>
              <a:cxnLst/>
              <a:rect l="l" t="t" r="r" b="b"/>
              <a:pathLst>
                <a:path w="114934" h="227964">
                  <a:moveTo>
                    <a:pt x="57194" y="0"/>
                  </a:moveTo>
                  <a:lnTo>
                    <a:pt x="34931" y="8935"/>
                  </a:lnTo>
                  <a:lnTo>
                    <a:pt x="16751" y="33304"/>
                  </a:lnTo>
                  <a:lnTo>
                    <a:pt x="4494" y="69448"/>
                  </a:lnTo>
                  <a:lnTo>
                    <a:pt x="0" y="113709"/>
                  </a:lnTo>
                  <a:lnTo>
                    <a:pt x="4494" y="157970"/>
                  </a:lnTo>
                  <a:lnTo>
                    <a:pt x="16751" y="194114"/>
                  </a:lnTo>
                  <a:lnTo>
                    <a:pt x="34931" y="218483"/>
                  </a:lnTo>
                  <a:lnTo>
                    <a:pt x="57194" y="227418"/>
                  </a:lnTo>
                  <a:lnTo>
                    <a:pt x="79457" y="218483"/>
                  </a:lnTo>
                  <a:lnTo>
                    <a:pt x="97636" y="194114"/>
                  </a:lnTo>
                  <a:lnTo>
                    <a:pt x="109894" y="157970"/>
                  </a:lnTo>
                  <a:lnTo>
                    <a:pt x="114388" y="113709"/>
                  </a:lnTo>
                  <a:lnTo>
                    <a:pt x="109894" y="69448"/>
                  </a:lnTo>
                  <a:lnTo>
                    <a:pt x="97636" y="33304"/>
                  </a:lnTo>
                  <a:lnTo>
                    <a:pt x="79457" y="8935"/>
                  </a:lnTo>
                  <a:lnTo>
                    <a:pt x="57194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7780858" y="4466234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4" h="108585">
                  <a:moveTo>
                    <a:pt x="54000" y="0"/>
                  </a:moveTo>
                  <a:lnTo>
                    <a:pt x="32980" y="4243"/>
                  </a:lnTo>
                  <a:lnTo>
                    <a:pt x="15815" y="15816"/>
                  </a:lnTo>
                  <a:lnTo>
                    <a:pt x="4243" y="32981"/>
                  </a:lnTo>
                  <a:lnTo>
                    <a:pt x="0" y="54000"/>
                  </a:lnTo>
                  <a:lnTo>
                    <a:pt x="4243" y="75019"/>
                  </a:lnTo>
                  <a:lnTo>
                    <a:pt x="15815" y="92184"/>
                  </a:lnTo>
                  <a:lnTo>
                    <a:pt x="32980" y="103757"/>
                  </a:lnTo>
                  <a:lnTo>
                    <a:pt x="54000" y="108000"/>
                  </a:lnTo>
                  <a:lnTo>
                    <a:pt x="75019" y="103757"/>
                  </a:lnTo>
                  <a:lnTo>
                    <a:pt x="92184" y="92184"/>
                  </a:lnTo>
                  <a:lnTo>
                    <a:pt x="103757" y="75019"/>
                  </a:lnTo>
                  <a:lnTo>
                    <a:pt x="108000" y="54000"/>
                  </a:lnTo>
                  <a:lnTo>
                    <a:pt x="103757" y="32981"/>
                  </a:lnTo>
                  <a:lnTo>
                    <a:pt x="92184" y="15816"/>
                  </a:lnTo>
                  <a:lnTo>
                    <a:pt x="75019" y="4243"/>
                  </a:lnTo>
                  <a:lnTo>
                    <a:pt x="5400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7906815" y="4418914"/>
              <a:ext cx="114935" cy="227965"/>
            </a:xfrm>
            <a:custGeom>
              <a:avLst/>
              <a:gdLst/>
              <a:ahLst/>
              <a:cxnLst/>
              <a:rect l="l" t="t" r="r" b="b"/>
              <a:pathLst>
                <a:path w="114934" h="227964">
                  <a:moveTo>
                    <a:pt x="57194" y="0"/>
                  </a:moveTo>
                  <a:lnTo>
                    <a:pt x="34931" y="8935"/>
                  </a:lnTo>
                  <a:lnTo>
                    <a:pt x="16751" y="33304"/>
                  </a:lnTo>
                  <a:lnTo>
                    <a:pt x="4494" y="69448"/>
                  </a:lnTo>
                  <a:lnTo>
                    <a:pt x="0" y="113709"/>
                  </a:lnTo>
                  <a:lnTo>
                    <a:pt x="4494" y="157970"/>
                  </a:lnTo>
                  <a:lnTo>
                    <a:pt x="16751" y="194114"/>
                  </a:lnTo>
                  <a:lnTo>
                    <a:pt x="34931" y="218483"/>
                  </a:lnTo>
                  <a:lnTo>
                    <a:pt x="57194" y="227418"/>
                  </a:lnTo>
                  <a:lnTo>
                    <a:pt x="79457" y="218483"/>
                  </a:lnTo>
                  <a:lnTo>
                    <a:pt x="97636" y="194114"/>
                  </a:lnTo>
                  <a:lnTo>
                    <a:pt x="109894" y="157970"/>
                  </a:lnTo>
                  <a:lnTo>
                    <a:pt x="114388" y="113709"/>
                  </a:lnTo>
                  <a:lnTo>
                    <a:pt x="109894" y="69448"/>
                  </a:lnTo>
                  <a:lnTo>
                    <a:pt x="97636" y="33304"/>
                  </a:lnTo>
                  <a:lnTo>
                    <a:pt x="79457" y="8935"/>
                  </a:lnTo>
                  <a:lnTo>
                    <a:pt x="57194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7917078" y="4466234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4" h="108585">
                  <a:moveTo>
                    <a:pt x="54000" y="0"/>
                  </a:moveTo>
                  <a:lnTo>
                    <a:pt x="32981" y="4243"/>
                  </a:lnTo>
                  <a:lnTo>
                    <a:pt x="15816" y="15816"/>
                  </a:lnTo>
                  <a:lnTo>
                    <a:pt x="4243" y="32981"/>
                  </a:lnTo>
                  <a:lnTo>
                    <a:pt x="0" y="54000"/>
                  </a:lnTo>
                  <a:lnTo>
                    <a:pt x="4243" y="75019"/>
                  </a:lnTo>
                  <a:lnTo>
                    <a:pt x="15816" y="92184"/>
                  </a:lnTo>
                  <a:lnTo>
                    <a:pt x="32981" y="103757"/>
                  </a:lnTo>
                  <a:lnTo>
                    <a:pt x="54000" y="108000"/>
                  </a:lnTo>
                  <a:lnTo>
                    <a:pt x="75020" y="103757"/>
                  </a:lnTo>
                  <a:lnTo>
                    <a:pt x="92185" y="92184"/>
                  </a:lnTo>
                  <a:lnTo>
                    <a:pt x="103758" y="75019"/>
                  </a:lnTo>
                  <a:lnTo>
                    <a:pt x="108002" y="54000"/>
                  </a:lnTo>
                  <a:lnTo>
                    <a:pt x="103758" y="32981"/>
                  </a:lnTo>
                  <a:lnTo>
                    <a:pt x="92185" y="15816"/>
                  </a:lnTo>
                  <a:lnTo>
                    <a:pt x="75020" y="4243"/>
                  </a:lnTo>
                  <a:lnTo>
                    <a:pt x="5400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8036357" y="4418914"/>
              <a:ext cx="114935" cy="227965"/>
            </a:xfrm>
            <a:custGeom>
              <a:avLst/>
              <a:gdLst/>
              <a:ahLst/>
              <a:cxnLst/>
              <a:rect l="l" t="t" r="r" b="b"/>
              <a:pathLst>
                <a:path w="114934" h="227964">
                  <a:moveTo>
                    <a:pt x="57194" y="0"/>
                  </a:moveTo>
                  <a:lnTo>
                    <a:pt x="34931" y="8935"/>
                  </a:lnTo>
                  <a:lnTo>
                    <a:pt x="16751" y="33304"/>
                  </a:lnTo>
                  <a:lnTo>
                    <a:pt x="4494" y="69448"/>
                  </a:lnTo>
                  <a:lnTo>
                    <a:pt x="0" y="113709"/>
                  </a:lnTo>
                  <a:lnTo>
                    <a:pt x="4494" y="157970"/>
                  </a:lnTo>
                  <a:lnTo>
                    <a:pt x="16751" y="194114"/>
                  </a:lnTo>
                  <a:lnTo>
                    <a:pt x="34931" y="218483"/>
                  </a:lnTo>
                  <a:lnTo>
                    <a:pt x="57194" y="227418"/>
                  </a:lnTo>
                  <a:lnTo>
                    <a:pt x="79457" y="218483"/>
                  </a:lnTo>
                  <a:lnTo>
                    <a:pt x="97636" y="194114"/>
                  </a:lnTo>
                  <a:lnTo>
                    <a:pt x="109894" y="157970"/>
                  </a:lnTo>
                  <a:lnTo>
                    <a:pt x="114388" y="113709"/>
                  </a:lnTo>
                  <a:lnTo>
                    <a:pt x="109894" y="69448"/>
                  </a:lnTo>
                  <a:lnTo>
                    <a:pt x="97636" y="33304"/>
                  </a:lnTo>
                  <a:lnTo>
                    <a:pt x="79457" y="8935"/>
                  </a:lnTo>
                  <a:lnTo>
                    <a:pt x="57194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8046618" y="4466234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4" h="108585">
                  <a:moveTo>
                    <a:pt x="54000" y="0"/>
                  </a:moveTo>
                  <a:lnTo>
                    <a:pt x="32981" y="4243"/>
                  </a:lnTo>
                  <a:lnTo>
                    <a:pt x="15816" y="15816"/>
                  </a:lnTo>
                  <a:lnTo>
                    <a:pt x="4243" y="32981"/>
                  </a:lnTo>
                  <a:lnTo>
                    <a:pt x="0" y="54000"/>
                  </a:lnTo>
                  <a:lnTo>
                    <a:pt x="4243" y="75019"/>
                  </a:lnTo>
                  <a:lnTo>
                    <a:pt x="15816" y="92184"/>
                  </a:lnTo>
                  <a:lnTo>
                    <a:pt x="32981" y="103757"/>
                  </a:lnTo>
                  <a:lnTo>
                    <a:pt x="54000" y="108000"/>
                  </a:lnTo>
                  <a:lnTo>
                    <a:pt x="75019" y="103757"/>
                  </a:lnTo>
                  <a:lnTo>
                    <a:pt x="92183" y="92184"/>
                  </a:lnTo>
                  <a:lnTo>
                    <a:pt x="103756" y="75019"/>
                  </a:lnTo>
                  <a:lnTo>
                    <a:pt x="107999" y="54000"/>
                  </a:lnTo>
                  <a:lnTo>
                    <a:pt x="103756" y="32981"/>
                  </a:lnTo>
                  <a:lnTo>
                    <a:pt x="92183" y="15816"/>
                  </a:lnTo>
                  <a:lnTo>
                    <a:pt x="75019" y="4243"/>
                  </a:lnTo>
                  <a:lnTo>
                    <a:pt x="5400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8166593" y="4418914"/>
              <a:ext cx="114935" cy="227965"/>
            </a:xfrm>
            <a:custGeom>
              <a:avLst/>
              <a:gdLst/>
              <a:ahLst/>
              <a:cxnLst/>
              <a:rect l="l" t="t" r="r" b="b"/>
              <a:pathLst>
                <a:path w="114934" h="227964">
                  <a:moveTo>
                    <a:pt x="57195" y="0"/>
                  </a:moveTo>
                  <a:lnTo>
                    <a:pt x="34932" y="8935"/>
                  </a:lnTo>
                  <a:lnTo>
                    <a:pt x="16752" y="33304"/>
                  </a:lnTo>
                  <a:lnTo>
                    <a:pt x="4494" y="69448"/>
                  </a:lnTo>
                  <a:lnTo>
                    <a:pt x="0" y="113709"/>
                  </a:lnTo>
                  <a:lnTo>
                    <a:pt x="4494" y="157970"/>
                  </a:lnTo>
                  <a:lnTo>
                    <a:pt x="16752" y="194114"/>
                  </a:lnTo>
                  <a:lnTo>
                    <a:pt x="34932" y="218483"/>
                  </a:lnTo>
                  <a:lnTo>
                    <a:pt x="57195" y="227418"/>
                  </a:lnTo>
                  <a:lnTo>
                    <a:pt x="79458" y="218483"/>
                  </a:lnTo>
                  <a:lnTo>
                    <a:pt x="97638" y="194114"/>
                  </a:lnTo>
                  <a:lnTo>
                    <a:pt x="109895" y="157970"/>
                  </a:lnTo>
                  <a:lnTo>
                    <a:pt x="114390" y="113709"/>
                  </a:lnTo>
                  <a:lnTo>
                    <a:pt x="109895" y="69448"/>
                  </a:lnTo>
                  <a:lnTo>
                    <a:pt x="97638" y="33304"/>
                  </a:lnTo>
                  <a:lnTo>
                    <a:pt x="79458" y="8935"/>
                  </a:lnTo>
                  <a:lnTo>
                    <a:pt x="57195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8176856" y="4466234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4" h="108585">
                  <a:moveTo>
                    <a:pt x="54000" y="0"/>
                  </a:moveTo>
                  <a:lnTo>
                    <a:pt x="32981" y="4243"/>
                  </a:lnTo>
                  <a:lnTo>
                    <a:pt x="15816" y="15816"/>
                  </a:lnTo>
                  <a:lnTo>
                    <a:pt x="4243" y="32981"/>
                  </a:lnTo>
                  <a:lnTo>
                    <a:pt x="0" y="54000"/>
                  </a:lnTo>
                  <a:lnTo>
                    <a:pt x="4243" y="75019"/>
                  </a:lnTo>
                  <a:lnTo>
                    <a:pt x="15816" y="92184"/>
                  </a:lnTo>
                  <a:lnTo>
                    <a:pt x="32981" y="103757"/>
                  </a:lnTo>
                  <a:lnTo>
                    <a:pt x="54000" y="108000"/>
                  </a:lnTo>
                  <a:lnTo>
                    <a:pt x="75019" y="103757"/>
                  </a:lnTo>
                  <a:lnTo>
                    <a:pt x="92184" y="92184"/>
                  </a:lnTo>
                  <a:lnTo>
                    <a:pt x="103757" y="75019"/>
                  </a:lnTo>
                  <a:lnTo>
                    <a:pt x="108000" y="54000"/>
                  </a:lnTo>
                  <a:lnTo>
                    <a:pt x="103757" y="32981"/>
                  </a:lnTo>
                  <a:lnTo>
                    <a:pt x="92184" y="15816"/>
                  </a:lnTo>
                  <a:lnTo>
                    <a:pt x="75019" y="4243"/>
                  </a:lnTo>
                  <a:lnTo>
                    <a:pt x="5400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8292591" y="4418914"/>
              <a:ext cx="114935" cy="227965"/>
            </a:xfrm>
            <a:custGeom>
              <a:avLst/>
              <a:gdLst/>
              <a:ahLst/>
              <a:cxnLst/>
              <a:rect l="l" t="t" r="r" b="b"/>
              <a:pathLst>
                <a:path w="114934" h="227964">
                  <a:moveTo>
                    <a:pt x="57194" y="0"/>
                  </a:moveTo>
                  <a:lnTo>
                    <a:pt x="34931" y="8935"/>
                  </a:lnTo>
                  <a:lnTo>
                    <a:pt x="16751" y="33304"/>
                  </a:lnTo>
                  <a:lnTo>
                    <a:pt x="4494" y="69448"/>
                  </a:lnTo>
                  <a:lnTo>
                    <a:pt x="0" y="113709"/>
                  </a:lnTo>
                  <a:lnTo>
                    <a:pt x="4494" y="157970"/>
                  </a:lnTo>
                  <a:lnTo>
                    <a:pt x="16751" y="194114"/>
                  </a:lnTo>
                  <a:lnTo>
                    <a:pt x="34931" y="218483"/>
                  </a:lnTo>
                  <a:lnTo>
                    <a:pt x="57194" y="227418"/>
                  </a:lnTo>
                  <a:lnTo>
                    <a:pt x="79457" y="218483"/>
                  </a:lnTo>
                  <a:lnTo>
                    <a:pt x="97636" y="194114"/>
                  </a:lnTo>
                  <a:lnTo>
                    <a:pt x="109894" y="157970"/>
                  </a:lnTo>
                  <a:lnTo>
                    <a:pt x="114388" y="113709"/>
                  </a:lnTo>
                  <a:lnTo>
                    <a:pt x="109894" y="69448"/>
                  </a:lnTo>
                  <a:lnTo>
                    <a:pt x="97636" y="33304"/>
                  </a:lnTo>
                  <a:lnTo>
                    <a:pt x="79457" y="8935"/>
                  </a:lnTo>
                  <a:lnTo>
                    <a:pt x="57194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8302853" y="4466234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4" h="108585">
                  <a:moveTo>
                    <a:pt x="54000" y="0"/>
                  </a:moveTo>
                  <a:lnTo>
                    <a:pt x="32981" y="4243"/>
                  </a:lnTo>
                  <a:lnTo>
                    <a:pt x="15816" y="15816"/>
                  </a:lnTo>
                  <a:lnTo>
                    <a:pt x="4243" y="32981"/>
                  </a:lnTo>
                  <a:lnTo>
                    <a:pt x="0" y="54000"/>
                  </a:lnTo>
                  <a:lnTo>
                    <a:pt x="4243" y="75019"/>
                  </a:lnTo>
                  <a:lnTo>
                    <a:pt x="15816" y="92184"/>
                  </a:lnTo>
                  <a:lnTo>
                    <a:pt x="32981" y="103757"/>
                  </a:lnTo>
                  <a:lnTo>
                    <a:pt x="54000" y="108000"/>
                  </a:lnTo>
                  <a:lnTo>
                    <a:pt x="75019" y="103757"/>
                  </a:lnTo>
                  <a:lnTo>
                    <a:pt x="92184" y="92184"/>
                  </a:lnTo>
                  <a:lnTo>
                    <a:pt x="103757" y="75019"/>
                  </a:lnTo>
                  <a:lnTo>
                    <a:pt x="108000" y="54000"/>
                  </a:lnTo>
                  <a:lnTo>
                    <a:pt x="103757" y="32981"/>
                  </a:lnTo>
                  <a:lnTo>
                    <a:pt x="92184" y="15816"/>
                  </a:lnTo>
                  <a:lnTo>
                    <a:pt x="75019" y="4243"/>
                  </a:lnTo>
                  <a:lnTo>
                    <a:pt x="5400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8418588" y="4418914"/>
              <a:ext cx="114935" cy="227965"/>
            </a:xfrm>
            <a:custGeom>
              <a:avLst/>
              <a:gdLst/>
              <a:ahLst/>
              <a:cxnLst/>
              <a:rect l="l" t="t" r="r" b="b"/>
              <a:pathLst>
                <a:path w="114934" h="227964">
                  <a:moveTo>
                    <a:pt x="57200" y="0"/>
                  </a:moveTo>
                  <a:lnTo>
                    <a:pt x="34935" y="8935"/>
                  </a:lnTo>
                  <a:lnTo>
                    <a:pt x="16753" y="33304"/>
                  </a:lnTo>
                  <a:lnTo>
                    <a:pt x="4495" y="69448"/>
                  </a:lnTo>
                  <a:lnTo>
                    <a:pt x="0" y="113709"/>
                  </a:lnTo>
                  <a:lnTo>
                    <a:pt x="4495" y="157970"/>
                  </a:lnTo>
                  <a:lnTo>
                    <a:pt x="16753" y="194114"/>
                  </a:lnTo>
                  <a:lnTo>
                    <a:pt x="34935" y="218483"/>
                  </a:lnTo>
                  <a:lnTo>
                    <a:pt x="57200" y="227418"/>
                  </a:lnTo>
                  <a:lnTo>
                    <a:pt x="79465" y="218483"/>
                  </a:lnTo>
                  <a:lnTo>
                    <a:pt x="97647" y="194114"/>
                  </a:lnTo>
                  <a:lnTo>
                    <a:pt x="109906" y="157970"/>
                  </a:lnTo>
                  <a:lnTo>
                    <a:pt x="114401" y="113709"/>
                  </a:lnTo>
                  <a:lnTo>
                    <a:pt x="109906" y="69448"/>
                  </a:lnTo>
                  <a:lnTo>
                    <a:pt x="97647" y="33304"/>
                  </a:lnTo>
                  <a:lnTo>
                    <a:pt x="79465" y="8935"/>
                  </a:lnTo>
                  <a:lnTo>
                    <a:pt x="57200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8428848" y="4466234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4" h="108585">
                  <a:moveTo>
                    <a:pt x="54000" y="0"/>
                  </a:moveTo>
                  <a:lnTo>
                    <a:pt x="32981" y="4243"/>
                  </a:lnTo>
                  <a:lnTo>
                    <a:pt x="15816" y="15816"/>
                  </a:lnTo>
                  <a:lnTo>
                    <a:pt x="4243" y="32981"/>
                  </a:lnTo>
                  <a:lnTo>
                    <a:pt x="0" y="54000"/>
                  </a:lnTo>
                  <a:lnTo>
                    <a:pt x="4243" y="75019"/>
                  </a:lnTo>
                  <a:lnTo>
                    <a:pt x="15816" y="92184"/>
                  </a:lnTo>
                  <a:lnTo>
                    <a:pt x="32981" y="103757"/>
                  </a:lnTo>
                  <a:lnTo>
                    <a:pt x="54000" y="108000"/>
                  </a:lnTo>
                  <a:lnTo>
                    <a:pt x="75019" y="103757"/>
                  </a:lnTo>
                  <a:lnTo>
                    <a:pt x="92184" y="92184"/>
                  </a:lnTo>
                  <a:lnTo>
                    <a:pt x="103757" y="75019"/>
                  </a:lnTo>
                  <a:lnTo>
                    <a:pt x="108000" y="54000"/>
                  </a:lnTo>
                  <a:lnTo>
                    <a:pt x="103757" y="32981"/>
                  </a:lnTo>
                  <a:lnTo>
                    <a:pt x="92184" y="15816"/>
                  </a:lnTo>
                  <a:lnTo>
                    <a:pt x="75019" y="4243"/>
                  </a:lnTo>
                  <a:lnTo>
                    <a:pt x="5400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8536699" y="4418914"/>
              <a:ext cx="114935" cy="227965"/>
            </a:xfrm>
            <a:custGeom>
              <a:avLst/>
              <a:gdLst/>
              <a:ahLst/>
              <a:cxnLst/>
              <a:rect l="l" t="t" r="r" b="b"/>
              <a:pathLst>
                <a:path w="114934" h="227964">
                  <a:moveTo>
                    <a:pt x="57200" y="0"/>
                  </a:moveTo>
                  <a:lnTo>
                    <a:pt x="34935" y="8935"/>
                  </a:lnTo>
                  <a:lnTo>
                    <a:pt x="16753" y="33304"/>
                  </a:lnTo>
                  <a:lnTo>
                    <a:pt x="4495" y="69448"/>
                  </a:lnTo>
                  <a:lnTo>
                    <a:pt x="0" y="113709"/>
                  </a:lnTo>
                  <a:lnTo>
                    <a:pt x="4495" y="157970"/>
                  </a:lnTo>
                  <a:lnTo>
                    <a:pt x="16753" y="194114"/>
                  </a:lnTo>
                  <a:lnTo>
                    <a:pt x="34935" y="218483"/>
                  </a:lnTo>
                  <a:lnTo>
                    <a:pt x="57200" y="227418"/>
                  </a:lnTo>
                  <a:lnTo>
                    <a:pt x="79465" y="218483"/>
                  </a:lnTo>
                  <a:lnTo>
                    <a:pt x="97646" y="194114"/>
                  </a:lnTo>
                  <a:lnTo>
                    <a:pt x="109905" y="157970"/>
                  </a:lnTo>
                  <a:lnTo>
                    <a:pt x="114400" y="113709"/>
                  </a:lnTo>
                  <a:lnTo>
                    <a:pt x="109905" y="69448"/>
                  </a:lnTo>
                  <a:lnTo>
                    <a:pt x="97646" y="33304"/>
                  </a:lnTo>
                  <a:lnTo>
                    <a:pt x="79465" y="8935"/>
                  </a:lnTo>
                  <a:lnTo>
                    <a:pt x="57200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8546960" y="4466234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4" h="108585">
                  <a:moveTo>
                    <a:pt x="54000" y="0"/>
                  </a:moveTo>
                  <a:lnTo>
                    <a:pt x="32980" y="4243"/>
                  </a:lnTo>
                  <a:lnTo>
                    <a:pt x="15815" y="15816"/>
                  </a:lnTo>
                  <a:lnTo>
                    <a:pt x="4243" y="32981"/>
                  </a:lnTo>
                  <a:lnTo>
                    <a:pt x="0" y="54000"/>
                  </a:lnTo>
                  <a:lnTo>
                    <a:pt x="4243" y="75019"/>
                  </a:lnTo>
                  <a:lnTo>
                    <a:pt x="15815" y="92184"/>
                  </a:lnTo>
                  <a:lnTo>
                    <a:pt x="32980" y="103757"/>
                  </a:lnTo>
                  <a:lnTo>
                    <a:pt x="54000" y="108000"/>
                  </a:lnTo>
                  <a:lnTo>
                    <a:pt x="75019" y="103757"/>
                  </a:lnTo>
                  <a:lnTo>
                    <a:pt x="92184" y="92184"/>
                  </a:lnTo>
                  <a:lnTo>
                    <a:pt x="103757" y="75019"/>
                  </a:lnTo>
                  <a:lnTo>
                    <a:pt x="108000" y="54000"/>
                  </a:lnTo>
                  <a:lnTo>
                    <a:pt x="103757" y="32981"/>
                  </a:lnTo>
                  <a:lnTo>
                    <a:pt x="92184" y="15816"/>
                  </a:lnTo>
                  <a:lnTo>
                    <a:pt x="75019" y="4243"/>
                  </a:lnTo>
                  <a:lnTo>
                    <a:pt x="5400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8670595" y="4418914"/>
              <a:ext cx="114935" cy="227965"/>
            </a:xfrm>
            <a:custGeom>
              <a:avLst/>
              <a:gdLst/>
              <a:ahLst/>
              <a:cxnLst/>
              <a:rect l="l" t="t" r="r" b="b"/>
              <a:pathLst>
                <a:path w="114934" h="227964">
                  <a:moveTo>
                    <a:pt x="57193" y="0"/>
                  </a:moveTo>
                  <a:lnTo>
                    <a:pt x="34931" y="8935"/>
                  </a:lnTo>
                  <a:lnTo>
                    <a:pt x="16751" y="33304"/>
                  </a:lnTo>
                  <a:lnTo>
                    <a:pt x="4494" y="69448"/>
                  </a:lnTo>
                  <a:lnTo>
                    <a:pt x="0" y="113709"/>
                  </a:lnTo>
                  <a:lnTo>
                    <a:pt x="4494" y="157970"/>
                  </a:lnTo>
                  <a:lnTo>
                    <a:pt x="16751" y="194114"/>
                  </a:lnTo>
                  <a:lnTo>
                    <a:pt x="34931" y="218483"/>
                  </a:lnTo>
                  <a:lnTo>
                    <a:pt x="57193" y="227418"/>
                  </a:lnTo>
                  <a:lnTo>
                    <a:pt x="79455" y="218483"/>
                  </a:lnTo>
                  <a:lnTo>
                    <a:pt x="97635" y="194114"/>
                  </a:lnTo>
                  <a:lnTo>
                    <a:pt x="109892" y="157970"/>
                  </a:lnTo>
                  <a:lnTo>
                    <a:pt x="114387" y="113709"/>
                  </a:lnTo>
                  <a:lnTo>
                    <a:pt x="109892" y="69448"/>
                  </a:lnTo>
                  <a:lnTo>
                    <a:pt x="97635" y="33304"/>
                  </a:lnTo>
                  <a:lnTo>
                    <a:pt x="79455" y="8935"/>
                  </a:lnTo>
                  <a:lnTo>
                    <a:pt x="57193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8680854" y="4466234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4" h="108585">
                  <a:moveTo>
                    <a:pt x="54000" y="0"/>
                  </a:moveTo>
                  <a:lnTo>
                    <a:pt x="32981" y="4243"/>
                  </a:lnTo>
                  <a:lnTo>
                    <a:pt x="15816" y="15816"/>
                  </a:lnTo>
                  <a:lnTo>
                    <a:pt x="4243" y="32981"/>
                  </a:lnTo>
                  <a:lnTo>
                    <a:pt x="0" y="54000"/>
                  </a:lnTo>
                  <a:lnTo>
                    <a:pt x="4243" y="75019"/>
                  </a:lnTo>
                  <a:lnTo>
                    <a:pt x="15816" y="92184"/>
                  </a:lnTo>
                  <a:lnTo>
                    <a:pt x="32981" y="103757"/>
                  </a:lnTo>
                  <a:lnTo>
                    <a:pt x="54000" y="108000"/>
                  </a:lnTo>
                  <a:lnTo>
                    <a:pt x="75020" y="103757"/>
                  </a:lnTo>
                  <a:lnTo>
                    <a:pt x="92184" y="92184"/>
                  </a:lnTo>
                  <a:lnTo>
                    <a:pt x="103757" y="75019"/>
                  </a:lnTo>
                  <a:lnTo>
                    <a:pt x="108000" y="54000"/>
                  </a:lnTo>
                  <a:lnTo>
                    <a:pt x="103757" y="32981"/>
                  </a:lnTo>
                  <a:lnTo>
                    <a:pt x="92184" y="15816"/>
                  </a:lnTo>
                  <a:lnTo>
                    <a:pt x="75020" y="4243"/>
                  </a:lnTo>
                  <a:lnTo>
                    <a:pt x="5400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8515819" y="6216277"/>
              <a:ext cx="161290" cy="196850"/>
            </a:xfrm>
            <a:custGeom>
              <a:avLst/>
              <a:gdLst/>
              <a:ahLst/>
              <a:cxnLst/>
              <a:rect l="l" t="t" r="r" b="b"/>
              <a:pathLst>
                <a:path w="161290" h="196850">
                  <a:moveTo>
                    <a:pt x="123634" y="0"/>
                  </a:moveTo>
                  <a:lnTo>
                    <a:pt x="63067" y="30841"/>
                  </a:lnTo>
                  <a:lnTo>
                    <a:pt x="33394" y="63999"/>
                  </a:lnTo>
                  <a:lnTo>
                    <a:pt x="11120" y="102520"/>
                  </a:lnTo>
                  <a:lnTo>
                    <a:pt x="0" y="139100"/>
                  </a:lnTo>
                  <a:lnTo>
                    <a:pt x="664" y="169678"/>
                  </a:lnTo>
                  <a:lnTo>
                    <a:pt x="13747" y="190195"/>
                  </a:lnTo>
                  <a:lnTo>
                    <a:pt x="37317" y="196241"/>
                  </a:lnTo>
                  <a:lnTo>
                    <a:pt x="66584" y="187354"/>
                  </a:lnTo>
                  <a:lnTo>
                    <a:pt x="97884" y="165399"/>
                  </a:lnTo>
                  <a:lnTo>
                    <a:pt x="127558" y="132241"/>
                  </a:lnTo>
                  <a:lnTo>
                    <a:pt x="149831" y="93720"/>
                  </a:lnTo>
                  <a:lnTo>
                    <a:pt x="160952" y="57140"/>
                  </a:lnTo>
                  <a:lnTo>
                    <a:pt x="160287" y="26562"/>
                  </a:lnTo>
                  <a:lnTo>
                    <a:pt x="147205" y="6045"/>
                  </a:lnTo>
                  <a:lnTo>
                    <a:pt x="123634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8555456" y="6254824"/>
              <a:ext cx="107950" cy="107950"/>
            </a:xfrm>
            <a:custGeom>
              <a:avLst/>
              <a:gdLst/>
              <a:ahLst/>
              <a:cxnLst/>
              <a:rect l="l" t="t" r="r" b="b"/>
              <a:pathLst>
                <a:path w="107950" h="107950">
                  <a:moveTo>
                    <a:pt x="44813" y="0"/>
                  </a:moveTo>
                  <a:lnTo>
                    <a:pt x="25214" y="6994"/>
                  </a:lnTo>
                  <a:lnTo>
                    <a:pt x="9387" y="21482"/>
                  </a:lnTo>
                  <a:lnTo>
                    <a:pt x="546" y="41033"/>
                  </a:lnTo>
                  <a:lnTo>
                    <a:pt x="0" y="61835"/>
                  </a:lnTo>
                  <a:lnTo>
                    <a:pt x="7337" y="81445"/>
                  </a:lnTo>
                  <a:lnTo>
                    <a:pt x="22149" y="97419"/>
                  </a:lnTo>
                  <a:lnTo>
                    <a:pt x="41941" y="106522"/>
                  </a:lnTo>
                  <a:lnTo>
                    <a:pt x="62860" y="107391"/>
                  </a:lnTo>
                  <a:lnTo>
                    <a:pt x="82458" y="100396"/>
                  </a:lnTo>
                  <a:lnTo>
                    <a:pt x="98286" y="85908"/>
                  </a:lnTo>
                  <a:lnTo>
                    <a:pt x="107127" y="66357"/>
                  </a:lnTo>
                  <a:lnTo>
                    <a:pt x="107673" y="45555"/>
                  </a:lnTo>
                  <a:lnTo>
                    <a:pt x="100335" y="25945"/>
                  </a:lnTo>
                  <a:lnTo>
                    <a:pt x="85524" y="9971"/>
                  </a:lnTo>
                  <a:lnTo>
                    <a:pt x="65732" y="868"/>
                  </a:lnTo>
                  <a:lnTo>
                    <a:pt x="4481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8675405" y="6317942"/>
              <a:ext cx="161290" cy="198120"/>
            </a:xfrm>
            <a:custGeom>
              <a:avLst/>
              <a:gdLst/>
              <a:ahLst/>
              <a:cxnLst/>
              <a:rect l="l" t="t" r="r" b="b"/>
              <a:pathLst>
                <a:path w="161290" h="198120">
                  <a:moveTo>
                    <a:pt x="124483" y="0"/>
                  </a:moveTo>
                  <a:lnTo>
                    <a:pt x="63794" y="31415"/>
                  </a:lnTo>
                  <a:lnTo>
                    <a:pt x="33918" y="64913"/>
                  </a:lnTo>
                  <a:lnTo>
                    <a:pt x="11385" y="103732"/>
                  </a:lnTo>
                  <a:lnTo>
                    <a:pt x="0" y="140515"/>
                  </a:lnTo>
                  <a:lnTo>
                    <a:pt x="424" y="171186"/>
                  </a:lnTo>
                  <a:lnTo>
                    <a:pt x="13320" y="191665"/>
                  </a:lnTo>
                  <a:lnTo>
                    <a:pt x="36796" y="197545"/>
                  </a:lnTo>
                  <a:lnTo>
                    <a:pt x="66074" y="188401"/>
                  </a:lnTo>
                  <a:lnTo>
                    <a:pt x="97486" y="166130"/>
                  </a:lnTo>
                  <a:lnTo>
                    <a:pt x="127362" y="132633"/>
                  </a:lnTo>
                  <a:lnTo>
                    <a:pt x="149894" y="93814"/>
                  </a:lnTo>
                  <a:lnTo>
                    <a:pt x="161279" y="57030"/>
                  </a:lnTo>
                  <a:lnTo>
                    <a:pt x="160856" y="26360"/>
                  </a:lnTo>
                  <a:lnTo>
                    <a:pt x="147960" y="5880"/>
                  </a:lnTo>
                  <a:lnTo>
                    <a:pt x="124483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8715352" y="6356983"/>
              <a:ext cx="107950" cy="107950"/>
            </a:xfrm>
            <a:custGeom>
              <a:avLst/>
              <a:gdLst/>
              <a:ahLst/>
              <a:cxnLst/>
              <a:rect l="l" t="t" r="r" b="b"/>
              <a:pathLst>
                <a:path w="107950" h="107950">
                  <a:moveTo>
                    <a:pt x="45213" y="0"/>
                  </a:moveTo>
                  <a:lnTo>
                    <a:pt x="25598" y="7171"/>
                  </a:lnTo>
                  <a:lnTo>
                    <a:pt x="9686" y="21830"/>
                  </a:lnTo>
                  <a:lnTo>
                    <a:pt x="708" y="41514"/>
                  </a:lnTo>
                  <a:lnTo>
                    <a:pt x="0" y="62387"/>
                  </a:lnTo>
                  <a:lnTo>
                    <a:pt x="7169" y="82002"/>
                  </a:lnTo>
                  <a:lnTo>
                    <a:pt x="21826" y="97912"/>
                  </a:lnTo>
                  <a:lnTo>
                    <a:pt x="41508" y="106888"/>
                  </a:lnTo>
                  <a:lnTo>
                    <a:pt x="62380" y="107595"/>
                  </a:lnTo>
                  <a:lnTo>
                    <a:pt x="81996" y="100423"/>
                  </a:lnTo>
                  <a:lnTo>
                    <a:pt x="97907" y="85764"/>
                  </a:lnTo>
                  <a:lnTo>
                    <a:pt x="106885" y="66081"/>
                  </a:lnTo>
                  <a:lnTo>
                    <a:pt x="107594" y="45207"/>
                  </a:lnTo>
                  <a:lnTo>
                    <a:pt x="100424" y="25592"/>
                  </a:lnTo>
                  <a:lnTo>
                    <a:pt x="85767" y="9682"/>
                  </a:lnTo>
                  <a:lnTo>
                    <a:pt x="66085" y="706"/>
                  </a:lnTo>
                  <a:lnTo>
                    <a:pt x="4521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8841935" y="6432390"/>
              <a:ext cx="160020" cy="196215"/>
            </a:xfrm>
            <a:custGeom>
              <a:avLst/>
              <a:gdLst/>
              <a:ahLst/>
              <a:cxnLst/>
              <a:rect l="l" t="t" r="r" b="b"/>
              <a:pathLst>
                <a:path w="160020" h="196215">
                  <a:moveTo>
                    <a:pt x="123460" y="0"/>
                  </a:moveTo>
                  <a:lnTo>
                    <a:pt x="63268" y="31155"/>
                  </a:lnTo>
                  <a:lnTo>
                    <a:pt x="33638" y="64375"/>
                  </a:lnTo>
                  <a:lnTo>
                    <a:pt x="11291" y="102875"/>
                  </a:lnTo>
                  <a:lnTo>
                    <a:pt x="0" y="139356"/>
                  </a:lnTo>
                  <a:lnTo>
                    <a:pt x="421" y="169775"/>
                  </a:lnTo>
                  <a:lnTo>
                    <a:pt x="13213" y="190086"/>
                  </a:lnTo>
                  <a:lnTo>
                    <a:pt x="36497" y="195919"/>
                  </a:lnTo>
                  <a:lnTo>
                    <a:pt x="65536" y="186850"/>
                  </a:lnTo>
                  <a:lnTo>
                    <a:pt x="96689" y="164764"/>
                  </a:lnTo>
                  <a:lnTo>
                    <a:pt x="126319" y="131543"/>
                  </a:lnTo>
                  <a:lnTo>
                    <a:pt x="148665" y="93044"/>
                  </a:lnTo>
                  <a:lnTo>
                    <a:pt x="159956" y="56563"/>
                  </a:lnTo>
                  <a:lnTo>
                    <a:pt x="159535" y="26145"/>
                  </a:lnTo>
                  <a:lnTo>
                    <a:pt x="146744" y="5832"/>
                  </a:lnTo>
                  <a:lnTo>
                    <a:pt x="123460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8881558" y="6471112"/>
              <a:ext cx="107314" cy="107314"/>
            </a:xfrm>
            <a:custGeom>
              <a:avLst/>
              <a:gdLst/>
              <a:ahLst/>
              <a:cxnLst/>
              <a:rect l="l" t="t" r="r" b="b"/>
              <a:pathLst>
                <a:path w="107315" h="107315">
                  <a:moveTo>
                    <a:pt x="44838" y="0"/>
                  </a:moveTo>
                  <a:lnTo>
                    <a:pt x="25386" y="7112"/>
                  </a:lnTo>
                  <a:lnTo>
                    <a:pt x="9607" y="21650"/>
                  </a:lnTo>
                  <a:lnTo>
                    <a:pt x="703" y="41171"/>
                  </a:lnTo>
                  <a:lnTo>
                    <a:pt x="0" y="61871"/>
                  </a:lnTo>
                  <a:lnTo>
                    <a:pt x="7109" y="81324"/>
                  </a:lnTo>
                  <a:lnTo>
                    <a:pt x="21645" y="97102"/>
                  </a:lnTo>
                  <a:lnTo>
                    <a:pt x="41164" y="106004"/>
                  </a:lnTo>
                  <a:lnTo>
                    <a:pt x="61864" y="106705"/>
                  </a:lnTo>
                  <a:lnTo>
                    <a:pt x="81317" y="99593"/>
                  </a:lnTo>
                  <a:lnTo>
                    <a:pt x="97096" y="85055"/>
                  </a:lnTo>
                  <a:lnTo>
                    <a:pt x="106000" y="65534"/>
                  </a:lnTo>
                  <a:lnTo>
                    <a:pt x="106703" y="44834"/>
                  </a:lnTo>
                  <a:lnTo>
                    <a:pt x="99593" y="25381"/>
                  </a:lnTo>
                  <a:lnTo>
                    <a:pt x="85057" y="9603"/>
                  </a:lnTo>
                  <a:lnTo>
                    <a:pt x="65538" y="701"/>
                  </a:lnTo>
                  <a:lnTo>
                    <a:pt x="4483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8989883" y="6540381"/>
              <a:ext cx="160020" cy="196215"/>
            </a:xfrm>
            <a:custGeom>
              <a:avLst/>
              <a:gdLst/>
              <a:ahLst/>
              <a:cxnLst/>
              <a:rect l="l" t="t" r="r" b="b"/>
              <a:pathLst>
                <a:path w="160020" h="196215">
                  <a:moveTo>
                    <a:pt x="123388" y="0"/>
                  </a:moveTo>
                  <a:lnTo>
                    <a:pt x="63232" y="31139"/>
                  </a:lnTo>
                  <a:lnTo>
                    <a:pt x="33619" y="64341"/>
                  </a:lnTo>
                  <a:lnTo>
                    <a:pt x="11285" y="102819"/>
                  </a:lnTo>
                  <a:lnTo>
                    <a:pt x="0" y="139279"/>
                  </a:lnTo>
                  <a:lnTo>
                    <a:pt x="419" y="169679"/>
                  </a:lnTo>
                  <a:lnTo>
                    <a:pt x="13202" y="189979"/>
                  </a:lnTo>
                  <a:lnTo>
                    <a:pt x="36472" y="195807"/>
                  </a:lnTo>
                  <a:lnTo>
                    <a:pt x="65493" y="186742"/>
                  </a:lnTo>
                  <a:lnTo>
                    <a:pt x="96628" y="164667"/>
                  </a:lnTo>
                  <a:lnTo>
                    <a:pt x="126242" y="131465"/>
                  </a:lnTo>
                  <a:lnTo>
                    <a:pt x="148576" y="92987"/>
                  </a:lnTo>
                  <a:lnTo>
                    <a:pt x="159862" y="56527"/>
                  </a:lnTo>
                  <a:lnTo>
                    <a:pt x="159441" y="26127"/>
                  </a:lnTo>
                  <a:lnTo>
                    <a:pt x="146658" y="5827"/>
                  </a:lnTo>
                  <a:lnTo>
                    <a:pt x="123388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9029472" y="6579080"/>
              <a:ext cx="106680" cy="106680"/>
            </a:xfrm>
            <a:custGeom>
              <a:avLst/>
              <a:gdLst/>
              <a:ahLst/>
              <a:cxnLst/>
              <a:rect l="l" t="t" r="r" b="b"/>
              <a:pathLst>
                <a:path w="106679" h="106679">
                  <a:moveTo>
                    <a:pt x="44813" y="0"/>
                  </a:moveTo>
                  <a:lnTo>
                    <a:pt x="25370" y="7107"/>
                  </a:lnTo>
                  <a:lnTo>
                    <a:pt x="9600" y="21637"/>
                  </a:lnTo>
                  <a:lnTo>
                    <a:pt x="701" y="41146"/>
                  </a:lnTo>
                  <a:lnTo>
                    <a:pt x="0" y="61835"/>
                  </a:lnTo>
                  <a:lnTo>
                    <a:pt x="7107" y="81278"/>
                  </a:lnTo>
                  <a:lnTo>
                    <a:pt x="21637" y="97048"/>
                  </a:lnTo>
                  <a:lnTo>
                    <a:pt x="41146" y="105946"/>
                  </a:lnTo>
                  <a:lnTo>
                    <a:pt x="61835" y="106648"/>
                  </a:lnTo>
                  <a:lnTo>
                    <a:pt x="81278" y="99541"/>
                  </a:lnTo>
                  <a:lnTo>
                    <a:pt x="97048" y="85011"/>
                  </a:lnTo>
                  <a:lnTo>
                    <a:pt x="105946" y="65502"/>
                  </a:lnTo>
                  <a:lnTo>
                    <a:pt x="106648" y="44813"/>
                  </a:lnTo>
                  <a:lnTo>
                    <a:pt x="99541" y="25370"/>
                  </a:lnTo>
                  <a:lnTo>
                    <a:pt x="85011" y="9600"/>
                  </a:lnTo>
                  <a:lnTo>
                    <a:pt x="65502" y="701"/>
                  </a:lnTo>
                  <a:lnTo>
                    <a:pt x="4481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9142774" y="6652887"/>
              <a:ext cx="160020" cy="196215"/>
            </a:xfrm>
            <a:custGeom>
              <a:avLst/>
              <a:gdLst/>
              <a:ahLst/>
              <a:cxnLst/>
              <a:rect l="l" t="t" r="r" b="b"/>
              <a:pathLst>
                <a:path w="160020" h="196215">
                  <a:moveTo>
                    <a:pt x="123390" y="0"/>
                  </a:moveTo>
                  <a:lnTo>
                    <a:pt x="63232" y="31137"/>
                  </a:lnTo>
                  <a:lnTo>
                    <a:pt x="33619" y="64339"/>
                  </a:lnTo>
                  <a:lnTo>
                    <a:pt x="11284" y="102817"/>
                  </a:lnTo>
                  <a:lnTo>
                    <a:pt x="0" y="139278"/>
                  </a:lnTo>
                  <a:lnTo>
                    <a:pt x="421" y="169679"/>
                  </a:lnTo>
                  <a:lnTo>
                    <a:pt x="13205" y="189980"/>
                  </a:lnTo>
                  <a:lnTo>
                    <a:pt x="36477" y="195810"/>
                  </a:lnTo>
                  <a:lnTo>
                    <a:pt x="65499" y="186746"/>
                  </a:lnTo>
                  <a:lnTo>
                    <a:pt x="96636" y="164672"/>
                  </a:lnTo>
                  <a:lnTo>
                    <a:pt x="126249" y="131470"/>
                  </a:lnTo>
                  <a:lnTo>
                    <a:pt x="148583" y="92992"/>
                  </a:lnTo>
                  <a:lnTo>
                    <a:pt x="159867" y="56531"/>
                  </a:lnTo>
                  <a:lnTo>
                    <a:pt x="159446" y="26130"/>
                  </a:lnTo>
                  <a:lnTo>
                    <a:pt x="146662" y="5829"/>
                  </a:lnTo>
                  <a:lnTo>
                    <a:pt x="123390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9182378" y="6691580"/>
              <a:ext cx="106680" cy="106680"/>
            </a:xfrm>
            <a:custGeom>
              <a:avLst/>
              <a:gdLst/>
              <a:ahLst/>
              <a:cxnLst/>
              <a:rect l="l" t="t" r="r" b="b"/>
              <a:pathLst>
                <a:path w="106679" h="106679">
                  <a:moveTo>
                    <a:pt x="44812" y="0"/>
                  </a:moveTo>
                  <a:lnTo>
                    <a:pt x="25370" y="7107"/>
                  </a:lnTo>
                  <a:lnTo>
                    <a:pt x="9600" y="21637"/>
                  </a:lnTo>
                  <a:lnTo>
                    <a:pt x="701" y="41146"/>
                  </a:lnTo>
                  <a:lnTo>
                    <a:pt x="0" y="61835"/>
                  </a:lnTo>
                  <a:lnTo>
                    <a:pt x="7107" y="81277"/>
                  </a:lnTo>
                  <a:lnTo>
                    <a:pt x="21636" y="97047"/>
                  </a:lnTo>
                  <a:lnTo>
                    <a:pt x="41145" y="105945"/>
                  </a:lnTo>
                  <a:lnTo>
                    <a:pt x="61834" y="106647"/>
                  </a:lnTo>
                  <a:lnTo>
                    <a:pt x="81277" y="99540"/>
                  </a:lnTo>
                  <a:lnTo>
                    <a:pt x="97047" y="85011"/>
                  </a:lnTo>
                  <a:lnTo>
                    <a:pt x="105945" y="65501"/>
                  </a:lnTo>
                  <a:lnTo>
                    <a:pt x="106647" y="44812"/>
                  </a:lnTo>
                  <a:lnTo>
                    <a:pt x="99540" y="25370"/>
                  </a:lnTo>
                  <a:lnTo>
                    <a:pt x="85011" y="9600"/>
                  </a:lnTo>
                  <a:lnTo>
                    <a:pt x="65501" y="701"/>
                  </a:lnTo>
                  <a:lnTo>
                    <a:pt x="4481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8261827" y="6516351"/>
              <a:ext cx="161290" cy="196850"/>
            </a:xfrm>
            <a:custGeom>
              <a:avLst/>
              <a:gdLst/>
              <a:ahLst/>
              <a:cxnLst/>
              <a:rect l="l" t="t" r="r" b="b"/>
              <a:pathLst>
                <a:path w="161290" h="196850">
                  <a:moveTo>
                    <a:pt x="123634" y="0"/>
                  </a:moveTo>
                  <a:lnTo>
                    <a:pt x="63068" y="30841"/>
                  </a:lnTo>
                  <a:lnTo>
                    <a:pt x="33394" y="64000"/>
                  </a:lnTo>
                  <a:lnTo>
                    <a:pt x="11120" y="102522"/>
                  </a:lnTo>
                  <a:lnTo>
                    <a:pt x="0" y="139101"/>
                  </a:lnTo>
                  <a:lnTo>
                    <a:pt x="664" y="169680"/>
                  </a:lnTo>
                  <a:lnTo>
                    <a:pt x="13747" y="190198"/>
                  </a:lnTo>
                  <a:lnTo>
                    <a:pt x="37317" y="196243"/>
                  </a:lnTo>
                  <a:lnTo>
                    <a:pt x="66582" y="187356"/>
                  </a:lnTo>
                  <a:lnTo>
                    <a:pt x="97883" y="165401"/>
                  </a:lnTo>
                  <a:lnTo>
                    <a:pt x="127556" y="132242"/>
                  </a:lnTo>
                  <a:lnTo>
                    <a:pt x="149830" y="93720"/>
                  </a:lnTo>
                  <a:lnTo>
                    <a:pt x="160951" y="57140"/>
                  </a:lnTo>
                  <a:lnTo>
                    <a:pt x="160286" y="26562"/>
                  </a:lnTo>
                  <a:lnTo>
                    <a:pt x="147203" y="6045"/>
                  </a:lnTo>
                  <a:lnTo>
                    <a:pt x="123634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8301461" y="6554896"/>
              <a:ext cx="107950" cy="107950"/>
            </a:xfrm>
            <a:custGeom>
              <a:avLst/>
              <a:gdLst/>
              <a:ahLst/>
              <a:cxnLst/>
              <a:rect l="l" t="t" r="r" b="b"/>
              <a:pathLst>
                <a:path w="107950" h="107950">
                  <a:moveTo>
                    <a:pt x="44812" y="0"/>
                  </a:moveTo>
                  <a:lnTo>
                    <a:pt x="25214" y="6994"/>
                  </a:lnTo>
                  <a:lnTo>
                    <a:pt x="9387" y="21483"/>
                  </a:lnTo>
                  <a:lnTo>
                    <a:pt x="546" y="41033"/>
                  </a:lnTo>
                  <a:lnTo>
                    <a:pt x="0" y="61835"/>
                  </a:lnTo>
                  <a:lnTo>
                    <a:pt x="7337" y="81444"/>
                  </a:lnTo>
                  <a:lnTo>
                    <a:pt x="22149" y="97419"/>
                  </a:lnTo>
                  <a:lnTo>
                    <a:pt x="41941" y="106522"/>
                  </a:lnTo>
                  <a:lnTo>
                    <a:pt x="62860" y="107391"/>
                  </a:lnTo>
                  <a:lnTo>
                    <a:pt x="82458" y="100396"/>
                  </a:lnTo>
                  <a:lnTo>
                    <a:pt x="98286" y="85909"/>
                  </a:lnTo>
                  <a:lnTo>
                    <a:pt x="107127" y="66357"/>
                  </a:lnTo>
                  <a:lnTo>
                    <a:pt x="107673" y="45556"/>
                  </a:lnTo>
                  <a:lnTo>
                    <a:pt x="100335" y="25946"/>
                  </a:lnTo>
                  <a:lnTo>
                    <a:pt x="85524" y="9972"/>
                  </a:lnTo>
                  <a:lnTo>
                    <a:pt x="65732" y="868"/>
                  </a:lnTo>
                  <a:lnTo>
                    <a:pt x="4481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8423097" y="6619089"/>
              <a:ext cx="160020" cy="196215"/>
            </a:xfrm>
            <a:custGeom>
              <a:avLst/>
              <a:gdLst/>
              <a:ahLst/>
              <a:cxnLst/>
              <a:rect l="l" t="t" r="r" b="b"/>
              <a:pathLst>
                <a:path w="160020" h="196215">
                  <a:moveTo>
                    <a:pt x="123390" y="0"/>
                  </a:moveTo>
                  <a:lnTo>
                    <a:pt x="63231" y="31137"/>
                  </a:lnTo>
                  <a:lnTo>
                    <a:pt x="33618" y="64339"/>
                  </a:lnTo>
                  <a:lnTo>
                    <a:pt x="11284" y="102817"/>
                  </a:lnTo>
                  <a:lnTo>
                    <a:pt x="0" y="139278"/>
                  </a:lnTo>
                  <a:lnTo>
                    <a:pt x="421" y="169680"/>
                  </a:lnTo>
                  <a:lnTo>
                    <a:pt x="13206" y="189980"/>
                  </a:lnTo>
                  <a:lnTo>
                    <a:pt x="36477" y="195810"/>
                  </a:lnTo>
                  <a:lnTo>
                    <a:pt x="65500" y="186747"/>
                  </a:lnTo>
                  <a:lnTo>
                    <a:pt x="96636" y="164673"/>
                  </a:lnTo>
                  <a:lnTo>
                    <a:pt x="126250" y="131470"/>
                  </a:lnTo>
                  <a:lnTo>
                    <a:pt x="148584" y="92993"/>
                  </a:lnTo>
                  <a:lnTo>
                    <a:pt x="159868" y="56532"/>
                  </a:lnTo>
                  <a:lnTo>
                    <a:pt x="159447" y="26130"/>
                  </a:lnTo>
                  <a:lnTo>
                    <a:pt x="146662" y="5829"/>
                  </a:lnTo>
                  <a:lnTo>
                    <a:pt x="123390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8462695" y="6657792"/>
              <a:ext cx="106680" cy="106680"/>
            </a:xfrm>
            <a:custGeom>
              <a:avLst/>
              <a:gdLst/>
              <a:ahLst/>
              <a:cxnLst/>
              <a:rect l="l" t="t" r="r" b="b"/>
              <a:pathLst>
                <a:path w="106679" h="106679">
                  <a:moveTo>
                    <a:pt x="44813" y="0"/>
                  </a:moveTo>
                  <a:lnTo>
                    <a:pt x="25370" y="7107"/>
                  </a:lnTo>
                  <a:lnTo>
                    <a:pt x="9600" y="21636"/>
                  </a:lnTo>
                  <a:lnTo>
                    <a:pt x="701" y="41146"/>
                  </a:lnTo>
                  <a:lnTo>
                    <a:pt x="0" y="61835"/>
                  </a:lnTo>
                  <a:lnTo>
                    <a:pt x="7107" y="81278"/>
                  </a:lnTo>
                  <a:lnTo>
                    <a:pt x="21637" y="97048"/>
                  </a:lnTo>
                  <a:lnTo>
                    <a:pt x="41146" y="105946"/>
                  </a:lnTo>
                  <a:lnTo>
                    <a:pt x="61835" y="106648"/>
                  </a:lnTo>
                  <a:lnTo>
                    <a:pt x="81278" y="99541"/>
                  </a:lnTo>
                  <a:lnTo>
                    <a:pt x="97048" y="85012"/>
                  </a:lnTo>
                  <a:lnTo>
                    <a:pt x="105946" y="65502"/>
                  </a:lnTo>
                  <a:lnTo>
                    <a:pt x="106648" y="44812"/>
                  </a:lnTo>
                  <a:lnTo>
                    <a:pt x="99541" y="25369"/>
                  </a:lnTo>
                  <a:lnTo>
                    <a:pt x="85011" y="9599"/>
                  </a:lnTo>
                  <a:lnTo>
                    <a:pt x="65502" y="701"/>
                  </a:lnTo>
                  <a:lnTo>
                    <a:pt x="4481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8588683" y="6732472"/>
              <a:ext cx="160020" cy="196215"/>
            </a:xfrm>
            <a:custGeom>
              <a:avLst/>
              <a:gdLst/>
              <a:ahLst/>
              <a:cxnLst/>
              <a:rect l="l" t="t" r="r" b="b"/>
              <a:pathLst>
                <a:path w="160020" h="196215">
                  <a:moveTo>
                    <a:pt x="123390" y="0"/>
                  </a:moveTo>
                  <a:lnTo>
                    <a:pt x="63231" y="31137"/>
                  </a:lnTo>
                  <a:lnTo>
                    <a:pt x="33617" y="64339"/>
                  </a:lnTo>
                  <a:lnTo>
                    <a:pt x="11284" y="102817"/>
                  </a:lnTo>
                  <a:lnTo>
                    <a:pt x="0" y="139278"/>
                  </a:lnTo>
                  <a:lnTo>
                    <a:pt x="421" y="169679"/>
                  </a:lnTo>
                  <a:lnTo>
                    <a:pt x="13205" y="189980"/>
                  </a:lnTo>
                  <a:lnTo>
                    <a:pt x="36477" y="195810"/>
                  </a:lnTo>
                  <a:lnTo>
                    <a:pt x="65500" y="186747"/>
                  </a:lnTo>
                  <a:lnTo>
                    <a:pt x="96636" y="164673"/>
                  </a:lnTo>
                  <a:lnTo>
                    <a:pt x="126250" y="131470"/>
                  </a:lnTo>
                  <a:lnTo>
                    <a:pt x="148584" y="92992"/>
                  </a:lnTo>
                  <a:lnTo>
                    <a:pt x="159868" y="56532"/>
                  </a:lnTo>
                  <a:lnTo>
                    <a:pt x="159447" y="26130"/>
                  </a:lnTo>
                  <a:lnTo>
                    <a:pt x="146663" y="5829"/>
                  </a:lnTo>
                  <a:lnTo>
                    <a:pt x="123390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8628289" y="6771162"/>
              <a:ext cx="106680" cy="106680"/>
            </a:xfrm>
            <a:custGeom>
              <a:avLst/>
              <a:gdLst/>
              <a:ahLst/>
              <a:cxnLst/>
              <a:rect l="l" t="t" r="r" b="b"/>
              <a:pathLst>
                <a:path w="106679" h="106679">
                  <a:moveTo>
                    <a:pt x="44813" y="0"/>
                  </a:moveTo>
                  <a:lnTo>
                    <a:pt x="25370" y="7107"/>
                  </a:lnTo>
                  <a:lnTo>
                    <a:pt x="9600" y="21637"/>
                  </a:lnTo>
                  <a:lnTo>
                    <a:pt x="701" y="41146"/>
                  </a:lnTo>
                  <a:lnTo>
                    <a:pt x="0" y="61835"/>
                  </a:lnTo>
                  <a:lnTo>
                    <a:pt x="7107" y="81278"/>
                  </a:lnTo>
                  <a:lnTo>
                    <a:pt x="21637" y="97048"/>
                  </a:lnTo>
                  <a:lnTo>
                    <a:pt x="41146" y="105946"/>
                  </a:lnTo>
                  <a:lnTo>
                    <a:pt x="61835" y="106648"/>
                  </a:lnTo>
                  <a:lnTo>
                    <a:pt x="81278" y="99541"/>
                  </a:lnTo>
                  <a:lnTo>
                    <a:pt x="97048" y="85011"/>
                  </a:lnTo>
                  <a:lnTo>
                    <a:pt x="105946" y="65502"/>
                  </a:lnTo>
                  <a:lnTo>
                    <a:pt x="106648" y="44813"/>
                  </a:lnTo>
                  <a:lnTo>
                    <a:pt x="99541" y="25370"/>
                  </a:lnTo>
                  <a:lnTo>
                    <a:pt x="85011" y="9600"/>
                  </a:lnTo>
                  <a:lnTo>
                    <a:pt x="65502" y="701"/>
                  </a:lnTo>
                  <a:lnTo>
                    <a:pt x="4481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8735882" y="6840472"/>
              <a:ext cx="160020" cy="196215"/>
            </a:xfrm>
            <a:custGeom>
              <a:avLst/>
              <a:gdLst/>
              <a:ahLst/>
              <a:cxnLst/>
              <a:rect l="l" t="t" r="r" b="b"/>
              <a:pathLst>
                <a:path w="160020" h="196215">
                  <a:moveTo>
                    <a:pt x="123389" y="0"/>
                  </a:moveTo>
                  <a:lnTo>
                    <a:pt x="63233" y="31138"/>
                  </a:lnTo>
                  <a:lnTo>
                    <a:pt x="33619" y="64341"/>
                  </a:lnTo>
                  <a:lnTo>
                    <a:pt x="11285" y="102819"/>
                  </a:lnTo>
                  <a:lnTo>
                    <a:pt x="0" y="139279"/>
                  </a:lnTo>
                  <a:lnTo>
                    <a:pt x="420" y="169680"/>
                  </a:lnTo>
                  <a:lnTo>
                    <a:pt x="13203" y="189979"/>
                  </a:lnTo>
                  <a:lnTo>
                    <a:pt x="36473" y="195807"/>
                  </a:lnTo>
                  <a:lnTo>
                    <a:pt x="65494" y="186743"/>
                  </a:lnTo>
                  <a:lnTo>
                    <a:pt x="96629" y="164668"/>
                  </a:lnTo>
                  <a:lnTo>
                    <a:pt x="126242" y="131466"/>
                  </a:lnTo>
                  <a:lnTo>
                    <a:pt x="148576" y="92988"/>
                  </a:lnTo>
                  <a:lnTo>
                    <a:pt x="159862" y="56528"/>
                  </a:lnTo>
                  <a:lnTo>
                    <a:pt x="159442" y="26128"/>
                  </a:lnTo>
                  <a:lnTo>
                    <a:pt x="146659" y="5828"/>
                  </a:lnTo>
                  <a:lnTo>
                    <a:pt x="123389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8775479" y="6879159"/>
              <a:ext cx="106680" cy="106680"/>
            </a:xfrm>
            <a:custGeom>
              <a:avLst/>
              <a:gdLst/>
              <a:ahLst/>
              <a:cxnLst/>
              <a:rect l="l" t="t" r="r" b="b"/>
              <a:pathLst>
                <a:path w="106679" h="106679">
                  <a:moveTo>
                    <a:pt x="44812" y="0"/>
                  </a:moveTo>
                  <a:lnTo>
                    <a:pt x="25369" y="7107"/>
                  </a:lnTo>
                  <a:lnTo>
                    <a:pt x="9599" y="21636"/>
                  </a:lnTo>
                  <a:lnTo>
                    <a:pt x="701" y="41146"/>
                  </a:lnTo>
                  <a:lnTo>
                    <a:pt x="0" y="61835"/>
                  </a:lnTo>
                  <a:lnTo>
                    <a:pt x="7107" y="81277"/>
                  </a:lnTo>
                  <a:lnTo>
                    <a:pt x="21636" y="97048"/>
                  </a:lnTo>
                  <a:lnTo>
                    <a:pt x="41146" y="105946"/>
                  </a:lnTo>
                  <a:lnTo>
                    <a:pt x="61835" y="106648"/>
                  </a:lnTo>
                  <a:lnTo>
                    <a:pt x="81277" y="99541"/>
                  </a:lnTo>
                  <a:lnTo>
                    <a:pt x="97048" y="85012"/>
                  </a:lnTo>
                  <a:lnTo>
                    <a:pt x="105946" y="65502"/>
                  </a:lnTo>
                  <a:lnTo>
                    <a:pt x="106647" y="44812"/>
                  </a:lnTo>
                  <a:lnTo>
                    <a:pt x="99540" y="25369"/>
                  </a:lnTo>
                  <a:lnTo>
                    <a:pt x="85010" y="9599"/>
                  </a:lnTo>
                  <a:lnTo>
                    <a:pt x="65501" y="701"/>
                  </a:lnTo>
                  <a:lnTo>
                    <a:pt x="4481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8888780" y="6952967"/>
              <a:ext cx="160020" cy="196215"/>
            </a:xfrm>
            <a:custGeom>
              <a:avLst/>
              <a:gdLst/>
              <a:ahLst/>
              <a:cxnLst/>
              <a:rect l="l" t="t" r="r" b="b"/>
              <a:pathLst>
                <a:path w="160020" h="196215">
                  <a:moveTo>
                    <a:pt x="123390" y="0"/>
                  </a:moveTo>
                  <a:lnTo>
                    <a:pt x="63231" y="31137"/>
                  </a:lnTo>
                  <a:lnTo>
                    <a:pt x="33618" y="64339"/>
                  </a:lnTo>
                  <a:lnTo>
                    <a:pt x="11284" y="102817"/>
                  </a:lnTo>
                  <a:lnTo>
                    <a:pt x="0" y="139278"/>
                  </a:lnTo>
                  <a:lnTo>
                    <a:pt x="421" y="169679"/>
                  </a:lnTo>
                  <a:lnTo>
                    <a:pt x="13205" y="189980"/>
                  </a:lnTo>
                  <a:lnTo>
                    <a:pt x="36477" y="195809"/>
                  </a:lnTo>
                  <a:lnTo>
                    <a:pt x="65499" y="186746"/>
                  </a:lnTo>
                  <a:lnTo>
                    <a:pt x="96635" y="164672"/>
                  </a:lnTo>
                  <a:lnTo>
                    <a:pt x="126248" y="131470"/>
                  </a:lnTo>
                  <a:lnTo>
                    <a:pt x="148582" y="92992"/>
                  </a:lnTo>
                  <a:lnTo>
                    <a:pt x="159867" y="56532"/>
                  </a:lnTo>
                  <a:lnTo>
                    <a:pt x="159446" y="26130"/>
                  </a:lnTo>
                  <a:lnTo>
                    <a:pt x="146662" y="5829"/>
                  </a:lnTo>
                  <a:lnTo>
                    <a:pt x="123390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8928377" y="6991670"/>
              <a:ext cx="106680" cy="106680"/>
            </a:xfrm>
            <a:custGeom>
              <a:avLst/>
              <a:gdLst/>
              <a:ahLst/>
              <a:cxnLst/>
              <a:rect l="l" t="t" r="r" b="b"/>
              <a:pathLst>
                <a:path w="106679" h="106679">
                  <a:moveTo>
                    <a:pt x="44812" y="0"/>
                  </a:moveTo>
                  <a:lnTo>
                    <a:pt x="25370" y="7107"/>
                  </a:lnTo>
                  <a:lnTo>
                    <a:pt x="9600" y="21636"/>
                  </a:lnTo>
                  <a:lnTo>
                    <a:pt x="701" y="41145"/>
                  </a:lnTo>
                  <a:lnTo>
                    <a:pt x="0" y="61834"/>
                  </a:lnTo>
                  <a:lnTo>
                    <a:pt x="7107" y="81277"/>
                  </a:lnTo>
                  <a:lnTo>
                    <a:pt x="21636" y="97047"/>
                  </a:lnTo>
                  <a:lnTo>
                    <a:pt x="41145" y="105945"/>
                  </a:lnTo>
                  <a:lnTo>
                    <a:pt x="61834" y="106647"/>
                  </a:lnTo>
                  <a:lnTo>
                    <a:pt x="81277" y="99539"/>
                  </a:lnTo>
                  <a:lnTo>
                    <a:pt x="97047" y="85010"/>
                  </a:lnTo>
                  <a:lnTo>
                    <a:pt x="105945" y="65501"/>
                  </a:lnTo>
                  <a:lnTo>
                    <a:pt x="106647" y="44812"/>
                  </a:lnTo>
                  <a:lnTo>
                    <a:pt x="99540" y="25369"/>
                  </a:lnTo>
                  <a:lnTo>
                    <a:pt x="85010" y="9599"/>
                  </a:lnTo>
                  <a:lnTo>
                    <a:pt x="65501" y="701"/>
                  </a:lnTo>
                  <a:lnTo>
                    <a:pt x="4481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0" name="object 26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087736" y="3981564"/>
              <a:ext cx="118261" cy="227431"/>
            </a:xfrm>
            <a:prstGeom prst="rect">
              <a:avLst/>
            </a:prstGeom>
          </p:spPr>
        </p:pic>
        <p:pic>
          <p:nvPicPr>
            <p:cNvPr id="261" name="object 26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982836" y="3989184"/>
              <a:ext cx="118261" cy="227431"/>
            </a:xfrm>
            <a:prstGeom prst="rect">
              <a:avLst/>
            </a:prstGeom>
          </p:spPr>
        </p:pic>
        <p:pic>
          <p:nvPicPr>
            <p:cNvPr id="262" name="object 26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908666" y="3989184"/>
              <a:ext cx="118262" cy="227431"/>
            </a:xfrm>
            <a:prstGeom prst="rect">
              <a:avLst/>
            </a:prstGeom>
          </p:spPr>
        </p:pic>
        <p:pic>
          <p:nvPicPr>
            <p:cNvPr id="263" name="object 26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9714358" y="3984574"/>
              <a:ext cx="118261" cy="227418"/>
            </a:xfrm>
            <a:prstGeom prst="rect">
              <a:avLst/>
            </a:prstGeom>
          </p:spPr>
        </p:pic>
        <p:pic>
          <p:nvPicPr>
            <p:cNvPr id="264" name="object 26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478136" y="3999801"/>
              <a:ext cx="118261" cy="227431"/>
            </a:xfrm>
            <a:prstGeom prst="rect">
              <a:avLst/>
            </a:prstGeom>
          </p:spPr>
        </p:pic>
        <p:sp>
          <p:nvSpPr>
            <p:cNvPr id="265" name="object 265"/>
            <p:cNvSpPr/>
            <p:nvPr/>
          </p:nvSpPr>
          <p:spPr>
            <a:xfrm>
              <a:off x="9110187" y="4725356"/>
              <a:ext cx="998219" cy="14604"/>
            </a:xfrm>
            <a:custGeom>
              <a:avLst/>
              <a:gdLst/>
              <a:ahLst/>
              <a:cxnLst/>
              <a:rect l="l" t="t" r="r" b="b"/>
              <a:pathLst>
                <a:path w="998220" h="14604">
                  <a:moveTo>
                    <a:pt x="0" y="14574"/>
                  </a:moveTo>
                  <a:lnTo>
                    <a:pt x="12698" y="14389"/>
                  </a:lnTo>
                  <a:lnTo>
                    <a:pt x="985408" y="185"/>
                  </a:lnTo>
                  <a:lnTo>
                    <a:pt x="998108" y="0"/>
                  </a:lnTo>
                </a:path>
              </a:pathLst>
            </a:custGeom>
            <a:ln w="25400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9014942" y="4693945"/>
              <a:ext cx="1188720" cy="77470"/>
            </a:xfrm>
            <a:custGeom>
              <a:avLst/>
              <a:gdLst/>
              <a:ahLst/>
              <a:cxnLst/>
              <a:rect l="l" t="t" r="r" b="b"/>
              <a:pathLst>
                <a:path w="1188720" h="77470">
                  <a:moveTo>
                    <a:pt x="117932" y="77419"/>
                  </a:moveTo>
                  <a:lnTo>
                    <a:pt x="106489" y="55346"/>
                  </a:lnTo>
                  <a:lnTo>
                    <a:pt x="106210" y="36309"/>
                  </a:lnTo>
                  <a:lnTo>
                    <a:pt x="117005" y="13919"/>
                  </a:lnTo>
                  <a:lnTo>
                    <a:pt x="0" y="47383"/>
                  </a:lnTo>
                  <a:lnTo>
                    <a:pt x="117932" y="77419"/>
                  </a:lnTo>
                  <a:close/>
                </a:path>
                <a:path w="1188720" h="77470">
                  <a:moveTo>
                    <a:pt x="1188593" y="30022"/>
                  </a:moveTo>
                  <a:lnTo>
                    <a:pt x="1070660" y="0"/>
                  </a:lnTo>
                  <a:lnTo>
                    <a:pt x="1082090" y="22059"/>
                  </a:lnTo>
                  <a:lnTo>
                    <a:pt x="1082370" y="41097"/>
                  </a:lnTo>
                  <a:lnTo>
                    <a:pt x="1071587" y="63487"/>
                  </a:lnTo>
                  <a:lnTo>
                    <a:pt x="1188593" y="30022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8753957" y="6139082"/>
              <a:ext cx="572770" cy="409575"/>
            </a:xfrm>
            <a:custGeom>
              <a:avLst/>
              <a:gdLst/>
              <a:ahLst/>
              <a:cxnLst/>
              <a:rect l="l" t="t" r="r" b="b"/>
              <a:pathLst>
                <a:path w="572770" h="409575">
                  <a:moveTo>
                    <a:pt x="0" y="0"/>
                  </a:moveTo>
                  <a:lnTo>
                    <a:pt x="10332" y="7383"/>
                  </a:lnTo>
                  <a:lnTo>
                    <a:pt x="562140" y="401707"/>
                  </a:lnTo>
                  <a:lnTo>
                    <a:pt x="572472" y="409091"/>
                  </a:lnTo>
                </a:path>
              </a:pathLst>
            </a:custGeom>
            <a:ln w="25400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8676462" y="6083706"/>
              <a:ext cx="727710" cy="520065"/>
            </a:xfrm>
            <a:custGeom>
              <a:avLst/>
              <a:gdLst/>
              <a:ahLst/>
              <a:cxnLst/>
              <a:rect l="l" t="t" r="r" b="b"/>
              <a:pathLst>
                <a:path w="727709" h="520065">
                  <a:moveTo>
                    <a:pt x="114033" y="42468"/>
                  </a:moveTo>
                  <a:lnTo>
                    <a:pt x="0" y="0"/>
                  </a:lnTo>
                  <a:lnTo>
                    <a:pt x="77114" y="94132"/>
                  </a:lnTo>
                  <a:lnTo>
                    <a:pt x="80987" y="69596"/>
                  </a:lnTo>
                  <a:lnTo>
                    <a:pt x="92062" y="54089"/>
                  </a:lnTo>
                  <a:lnTo>
                    <a:pt x="114033" y="42468"/>
                  </a:lnTo>
                  <a:close/>
                </a:path>
                <a:path w="727709" h="520065">
                  <a:moveTo>
                    <a:pt x="727456" y="519849"/>
                  </a:moveTo>
                  <a:lnTo>
                    <a:pt x="650341" y="425716"/>
                  </a:lnTo>
                  <a:lnTo>
                    <a:pt x="646455" y="450265"/>
                  </a:lnTo>
                  <a:lnTo>
                    <a:pt x="635381" y="465759"/>
                  </a:lnTo>
                  <a:lnTo>
                    <a:pt x="613422" y="477380"/>
                  </a:lnTo>
                  <a:lnTo>
                    <a:pt x="727456" y="519849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7425835" y="6806940"/>
              <a:ext cx="112395" cy="121920"/>
            </a:xfrm>
            <a:custGeom>
              <a:avLst/>
              <a:gdLst/>
              <a:ahLst/>
              <a:cxnLst/>
              <a:rect l="l" t="t" r="r" b="b"/>
              <a:pathLst>
                <a:path w="112395" h="121920">
                  <a:moveTo>
                    <a:pt x="0" y="0"/>
                  </a:moveTo>
                  <a:lnTo>
                    <a:pt x="90703" y="98342"/>
                  </a:lnTo>
                  <a:lnTo>
                    <a:pt x="112229" y="121682"/>
                  </a:lnTo>
                </a:path>
              </a:pathLst>
            </a:custGeom>
            <a:ln w="63501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7442046" y="6833962"/>
              <a:ext cx="257810" cy="269875"/>
            </a:xfrm>
            <a:custGeom>
              <a:avLst/>
              <a:gdLst/>
              <a:ahLst/>
              <a:cxnLst/>
              <a:rect l="l" t="t" r="r" b="b"/>
              <a:pathLst>
                <a:path w="257809" h="269875">
                  <a:moveTo>
                    <a:pt x="116696" y="0"/>
                  </a:moveTo>
                  <a:lnTo>
                    <a:pt x="94684" y="58089"/>
                  </a:lnTo>
                  <a:lnTo>
                    <a:pt x="59674" y="90379"/>
                  </a:lnTo>
                  <a:lnTo>
                    <a:pt x="0" y="107632"/>
                  </a:lnTo>
                  <a:lnTo>
                    <a:pt x="257468" y="269706"/>
                  </a:lnTo>
                  <a:lnTo>
                    <a:pt x="116696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1" name="object 271"/>
          <p:cNvSpPr txBox="1"/>
          <p:nvPr/>
        </p:nvSpPr>
        <p:spPr>
          <a:xfrm>
            <a:off x="6061665" y="2744781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37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272" name="object 2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641259"/>
              </p:ext>
            </p:extLst>
          </p:nvPr>
        </p:nvGraphicFramePr>
        <p:xfrm>
          <a:off x="1867916" y="6112281"/>
          <a:ext cx="972185" cy="603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2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solidFill>
                            <a:srgbClr val="EF4327"/>
                          </a:solidFill>
                          <a:latin typeface="Arial"/>
                          <a:cs typeface="Arial"/>
                        </a:rPr>
                        <a:t>Area</a:t>
                      </a:r>
                      <a:r>
                        <a:rPr sz="1200" spc="25" dirty="0">
                          <a:solidFill>
                            <a:srgbClr val="EF4327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GB" sz="1200" spc="25" dirty="0">
                          <a:solidFill>
                            <a:srgbClr val="EF4327"/>
                          </a:solidFill>
                          <a:latin typeface="Arial"/>
                          <a:cs typeface="Arial"/>
                        </a:rPr>
                        <a:t>Nine</a:t>
                      </a:r>
                      <a:r>
                        <a:rPr sz="1200" spc="25" dirty="0">
                          <a:solidFill>
                            <a:srgbClr val="EF4327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solidFill>
                            <a:srgbClr val="EF4327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EF4327"/>
                      </a:solidFill>
                      <a:prstDash val="solid"/>
                    </a:lnL>
                    <a:lnR w="12700">
                      <a:solidFill>
                        <a:srgbClr val="EF4327"/>
                      </a:solidFill>
                      <a:prstDash val="solid"/>
                    </a:lnR>
                    <a:lnT w="12700">
                      <a:solidFill>
                        <a:srgbClr val="EF4327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ts val="1325"/>
                        </a:lnSpc>
                      </a:pPr>
                      <a:r>
                        <a:rPr sz="1200" dirty="0">
                          <a:solidFill>
                            <a:srgbClr val="EF4327"/>
                          </a:solidFill>
                          <a:latin typeface="Arial"/>
                          <a:cs typeface="Arial"/>
                        </a:rPr>
                        <a:t>Church</a:t>
                      </a:r>
                      <a:r>
                        <a:rPr lang="en-GB" sz="1200" dirty="0">
                          <a:solidFill>
                            <a:srgbClr val="EF4327"/>
                          </a:solidFill>
                          <a:latin typeface="Arial"/>
                          <a:cs typeface="Arial"/>
                        </a:rPr>
                        <a:t> St</a:t>
                      </a:r>
                      <a:r>
                        <a:rPr sz="1200" spc="10" dirty="0">
                          <a:solidFill>
                            <a:srgbClr val="EF4327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solidFill>
                            <a:srgbClr val="EF4327"/>
                          </a:solidFill>
                          <a:latin typeface="Arial"/>
                          <a:cs typeface="Arial"/>
                        </a:rPr>
                        <a:t>&amp;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EF4327"/>
                      </a:solidFill>
                      <a:prstDash val="solid"/>
                    </a:lnL>
                    <a:lnR w="12700">
                      <a:solidFill>
                        <a:srgbClr val="EF4327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ctr">
                        <a:lnSpc>
                          <a:spcPts val="1325"/>
                        </a:lnSpc>
                      </a:pPr>
                      <a:r>
                        <a:rPr sz="1200" dirty="0">
                          <a:solidFill>
                            <a:srgbClr val="EF4327"/>
                          </a:solidFill>
                          <a:latin typeface="Arial"/>
                          <a:cs typeface="Arial"/>
                        </a:rPr>
                        <a:t>Play</a:t>
                      </a:r>
                      <a:r>
                        <a:rPr sz="1200" spc="25" dirty="0">
                          <a:solidFill>
                            <a:srgbClr val="EF4327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EF4327"/>
                          </a:solidFill>
                          <a:latin typeface="Arial"/>
                          <a:cs typeface="Arial"/>
                        </a:rPr>
                        <a:t>Close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EF4327"/>
                      </a:solidFill>
                      <a:prstDash val="solid"/>
                    </a:lnL>
                    <a:lnR w="12700">
                      <a:solidFill>
                        <a:srgbClr val="EF4327"/>
                      </a:solidFill>
                      <a:prstDash val="solid"/>
                    </a:lnR>
                    <a:lnB w="12700">
                      <a:solidFill>
                        <a:srgbClr val="EF432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73" name="object 273"/>
          <p:cNvGrpSpPr/>
          <p:nvPr/>
        </p:nvGrpSpPr>
        <p:grpSpPr>
          <a:xfrm>
            <a:off x="2709115" y="3832853"/>
            <a:ext cx="7456805" cy="3268979"/>
            <a:chOff x="2709115" y="3832853"/>
            <a:chExt cx="7456805" cy="3268979"/>
          </a:xfrm>
        </p:grpSpPr>
        <p:sp>
          <p:nvSpPr>
            <p:cNvPr id="274" name="object 274"/>
            <p:cNvSpPr/>
            <p:nvPr/>
          </p:nvSpPr>
          <p:spPr>
            <a:xfrm>
              <a:off x="2740865" y="6768089"/>
              <a:ext cx="872490" cy="235585"/>
            </a:xfrm>
            <a:custGeom>
              <a:avLst/>
              <a:gdLst/>
              <a:ahLst/>
              <a:cxnLst/>
              <a:rect l="l" t="t" r="r" b="b"/>
              <a:pathLst>
                <a:path w="872489" h="235584">
                  <a:moveTo>
                    <a:pt x="0" y="0"/>
                  </a:moveTo>
                  <a:lnTo>
                    <a:pt x="841236" y="227171"/>
                  </a:lnTo>
                  <a:lnTo>
                    <a:pt x="871888" y="235447"/>
                  </a:lnTo>
                </a:path>
              </a:pathLst>
            </a:custGeom>
            <a:ln w="63498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3538420" y="6912423"/>
              <a:ext cx="304800" cy="153670"/>
            </a:xfrm>
            <a:custGeom>
              <a:avLst/>
              <a:gdLst/>
              <a:ahLst/>
              <a:cxnLst/>
              <a:rect l="l" t="t" r="r" b="b"/>
              <a:pathLst>
                <a:path w="304800" h="153670">
                  <a:moveTo>
                    <a:pt x="41385" y="0"/>
                  </a:moveTo>
                  <a:lnTo>
                    <a:pt x="53714" y="60881"/>
                  </a:lnTo>
                  <a:lnTo>
                    <a:pt x="41299" y="106857"/>
                  </a:lnTo>
                  <a:lnTo>
                    <a:pt x="0" y="153257"/>
                  </a:lnTo>
                  <a:lnTo>
                    <a:pt x="304218" y="153192"/>
                  </a:lnTo>
                  <a:lnTo>
                    <a:pt x="41385" y="0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8246460" y="6742901"/>
              <a:ext cx="441325" cy="304800"/>
            </a:xfrm>
            <a:custGeom>
              <a:avLst/>
              <a:gdLst/>
              <a:ahLst/>
              <a:cxnLst/>
              <a:rect l="l" t="t" r="r" b="b"/>
              <a:pathLst>
                <a:path w="441325" h="304800">
                  <a:moveTo>
                    <a:pt x="0" y="0"/>
                  </a:moveTo>
                  <a:lnTo>
                    <a:pt x="10448" y="7219"/>
                  </a:lnTo>
                  <a:lnTo>
                    <a:pt x="430427" y="297468"/>
                  </a:lnTo>
                  <a:lnTo>
                    <a:pt x="440874" y="304688"/>
                  </a:lnTo>
                </a:path>
              </a:pathLst>
            </a:custGeom>
            <a:ln w="25398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8168094" y="6688746"/>
              <a:ext cx="598170" cy="413384"/>
            </a:xfrm>
            <a:custGeom>
              <a:avLst/>
              <a:gdLst/>
              <a:ahLst/>
              <a:cxnLst/>
              <a:rect l="l" t="t" r="r" b="b"/>
              <a:pathLst>
                <a:path w="598170" h="413384">
                  <a:moveTo>
                    <a:pt x="114681" y="40665"/>
                  </a:moveTo>
                  <a:lnTo>
                    <a:pt x="0" y="0"/>
                  </a:lnTo>
                  <a:lnTo>
                    <a:pt x="78587" y="92900"/>
                  </a:lnTo>
                  <a:lnTo>
                    <a:pt x="82080" y="68300"/>
                  </a:lnTo>
                  <a:lnTo>
                    <a:pt x="92913" y="52628"/>
                  </a:lnTo>
                  <a:lnTo>
                    <a:pt x="114681" y="40665"/>
                  </a:lnTo>
                  <a:close/>
                </a:path>
                <a:path w="598170" h="413384">
                  <a:moveTo>
                    <a:pt x="597585" y="412991"/>
                  </a:moveTo>
                  <a:lnTo>
                    <a:pt x="518998" y="320090"/>
                  </a:lnTo>
                  <a:lnTo>
                    <a:pt x="515505" y="344690"/>
                  </a:lnTo>
                  <a:lnTo>
                    <a:pt x="504685" y="360362"/>
                  </a:lnTo>
                  <a:lnTo>
                    <a:pt x="482904" y="372325"/>
                  </a:lnTo>
                  <a:lnTo>
                    <a:pt x="597585" y="412991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7667326" y="5996190"/>
              <a:ext cx="441325" cy="304800"/>
            </a:xfrm>
            <a:custGeom>
              <a:avLst/>
              <a:gdLst/>
              <a:ahLst/>
              <a:cxnLst/>
              <a:rect l="l" t="t" r="r" b="b"/>
              <a:pathLst>
                <a:path w="441325" h="304800">
                  <a:moveTo>
                    <a:pt x="0" y="0"/>
                  </a:moveTo>
                  <a:lnTo>
                    <a:pt x="10447" y="7218"/>
                  </a:lnTo>
                  <a:lnTo>
                    <a:pt x="430425" y="297468"/>
                  </a:lnTo>
                  <a:lnTo>
                    <a:pt x="440874" y="304688"/>
                  </a:lnTo>
                </a:path>
              </a:pathLst>
            </a:custGeom>
            <a:ln w="25398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7588961" y="5942037"/>
              <a:ext cx="598170" cy="413384"/>
            </a:xfrm>
            <a:custGeom>
              <a:avLst/>
              <a:gdLst/>
              <a:ahLst/>
              <a:cxnLst/>
              <a:rect l="l" t="t" r="r" b="b"/>
              <a:pathLst>
                <a:path w="598170" h="413385">
                  <a:moveTo>
                    <a:pt x="114681" y="40665"/>
                  </a:moveTo>
                  <a:lnTo>
                    <a:pt x="0" y="0"/>
                  </a:lnTo>
                  <a:lnTo>
                    <a:pt x="78574" y="92900"/>
                  </a:lnTo>
                  <a:lnTo>
                    <a:pt x="82080" y="68300"/>
                  </a:lnTo>
                  <a:lnTo>
                    <a:pt x="92900" y="52628"/>
                  </a:lnTo>
                  <a:lnTo>
                    <a:pt x="114681" y="40665"/>
                  </a:lnTo>
                  <a:close/>
                </a:path>
                <a:path w="598170" h="413385">
                  <a:moveTo>
                    <a:pt x="597585" y="412991"/>
                  </a:moveTo>
                  <a:lnTo>
                    <a:pt x="518998" y="320090"/>
                  </a:lnTo>
                  <a:lnTo>
                    <a:pt x="515505" y="344690"/>
                  </a:lnTo>
                  <a:lnTo>
                    <a:pt x="504672" y="360362"/>
                  </a:lnTo>
                  <a:lnTo>
                    <a:pt x="482904" y="372325"/>
                  </a:lnTo>
                  <a:lnTo>
                    <a:pt x="597585" y="412991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9072101" y="3864275"/>
              <a:ext cx="998219" cy="14604"/>
            </a:xfrm>
            <a:custGeom>
              <a:avLst/>
              <a:gdLst/>
              <a:ahLst/>
              <a:cxnLst/>
              <a:rect l="l" t="t" r="r" b="b"/>
              <a:pathLst>
                <a:path w="998220" h="14604">
                  <a:moveTo>
                    <a:pt x="0" y="14574"/>
                  </a:moveTo>
                  <a:lnTo>
                    <a:pt x="12700" y="14389"/>
                  </a:lnTo>
                  <a:lnTo>
                    <a:pt x="985422" y="185"/>
                  </a:lnTo>
                  <a:lnTo>
                    <a:pt x="998120" y="0"/>
                  </a:lnTo>
                </a:path>
              </a:pathLst>
            </a:custGeom>
            <a:ln w="25398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8976868" y="3832859"/>
              <a:ext cx="1188720" cy="77470"/>
            </a:xfrm>
            <a:custGeom>
              <a:avLst/>
              <a:gdLst/>
              <a:ahLst/>
              <a:cxnLst/>
              <a:rect l="l" t="t" r="r" b="b"/>
              <a:pathLst>
                <a:path w="1188720" h="77470">
                  <a:moveTo>
                    <a:pt x="117932" y="77419"/>
                  </a:moveTo>
                  <a:lnTo>
                    <a:pt x="106489" y="55359"/>
                  </a:lnTo>
                  <a:lnTo>
                    <a:pt x="106210" y="36309"/>
                  </a:lnTo>
                  <a:lnTo>
                    <a:pt x="117005" y="13919"/>
                  </a:lnTo>
                  <a:lnTo>
                    <a:pt x="0" y="47383"/>
                  </a:lnTo>
                  <a:lnTo>
                    <a:pt x="117932" y="77419"/>
                  </a:lnTo>
                  <a:close/>
                </a:path>
                <a:path w="1188720" h="77470">
                  <a:moveTo>
                    <a:pt x="1188593" y="30035"/>
                  </a:moveTo>
                  <a:lnTo>
                    <a:pt x="1070660" y="0"/>
                  </a:lnTo>
                  <a:lnTo>
                    <a:pt x="1082103" y="22059"/>
                  </a:lnTo>
                  <a:lnTo>
                    <a:pt x="1082370" y="41109"/>
                  </a:lnTo>
                  <a:lnTo>
                    <a:pt x="1071587" y="63487"/>
                  </a:lnTo>
                  <a:lnTo>
                    <a:pt x="1188593" y="30035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2" name="object 28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02827" y="4637252"/>
              <a:ext cx="189000" cy="185051"/>
            </a:xfrm>
            <a:prstGeom prst="rect">
              <a:avLst/>
            </a:prstGeom>
          </p:spPr>
        </p:pic>
      </p:grpSp>
      <p:sp>
        <p:nvSpPr>
          <p:cNvPr id="283" name="object 283"/>
          <p:cNvSpPr txBox="1"/>
          <p:nvPr/>
        </p:nvSpPr>
        <p:spPr>
          <a:xfrm>
            <a:off x="9503174" y="4619100"/>
            <a:ext cx="1822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43</a:t>
            </a:r>
            <a:endParaRPr sz="1200" dirty="0">
              <a:latin typeface="Arial"/>
              <a:cs typeface="Arial"/>
            </a:endParaRPr>
          </a:p>
        </p:txBody>
      </p:sp>
      <p:pic>
        <p:nvPicPr>
          <p:cNvPr id="284" name="object 28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36379" y="3776192"/>
            <a:ext cx="189000" cy="185051"/>
          </a:xfrm>
          <a:prstGeom prst="rect">
            <a:avLst/>
          </a:prstGeom>
        </p:spPr>
      </p:pic>
      <p:sp>
        <p:nvSpPr>
          <p:cNvPr id="285" name="object 285"/>
          <p:cNvSpPr txBox="1"/>
          <p:nvPr/>
        </p:nvSpPr>
        <p:spPr>
          <a:xfrm>
            <a:off x="9636720" y="3758039"/>
            <a:ext cx="1822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42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286" name="object 286"/>
          <p:cNvGrpSpPr/>
          <p:nvPr/>
        </p:nvGrpSpPr>
        <p:grpSpPr>
          <a:xfrm>
            <a:off x="7771875" y="3787622"/>
            <a:ext cx="994410" cy="185420"/>
            <a:chOff x="7771875" y="3787622"/>
            <a:chExt cx="994410" cy="185420"/>
          </a:xfrm>
        </p:grpSpPr>
        <p:sp>
          <p:nvSpPr>
            <p:cNvPr id="287" name="object 287"/>
            <p:cNvSpPr/>
            <p:nvPr/>
          </p:nvSpPr>
          <p:spPr>
            <a:xfrm>
              <a:off x="7867106" y="3874494"/>
              <a:ext cx="803910" cy="14604"/>
            </a:xfrm>
            <a:custGeom>
              <a:avLst/>
              <a:gdLst/>
              <a:ahLst/>
              <a:cxnLst/>
              <a:rect l="l" t="t" r="r" b="b"/>
              <a:pathLst>
                <a:path w="803909" h="14604">
                  <a:moveTo>
                    <a:pt x="0" y="14067"/>
                  </a:moveTo>
                  <a:lnTo>
                    <a:pt x="12697" y="13845"/>
                  </a:lnTo>
                  <a:lnTo>
                    <a:pt x="791025" y="222"/>
                  </a:lnTo>
                  <a:lnTo>
                    <a:pt x="803723" y="0"/>
                  </a:lnTo>
                </a:path>
              </a:pathLst>
            </a:custGeom>
            <a:ln w="25398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7771866" y="3843146"/>
              <a:ext cx="994410" cy="76835"/>
            </a:xfrm>
            <a:custGeom>
              <a:avLst/>
              <a:gdLst/>
              <a:ahLst/>
              <a:cxnLst/>
              <a:rect l="l" t="t" r="r" b="b"/>
              <a:pathLst>
                <a:path w="994409" h="76835">
                  <a:moveTo>
                    <a:pt x="118008" y="76771"/>
                  </a:moveTo>
                  <a:lnTo>
                    <a:pt x="106514" y="54749"/>
                  </a:lnTo>
                  <a:lnTo>
                    <a:pt x="106172" y="35699"/>
                  </a:lnTo>
                  <a:lnTo>
                    <a:pt x="116903" y="13284"/>
                  </a:lnTo>
                  <a:lnTo>
                    <a:pt x="0" y="47091"/>
                  </a:lnTo>
                  <a:lnTo>
                    <a:pt x="118008" y="76771"/>
                  </a:lnTo>
                  <a:close/>
                </a:path>
                <a:path w="994409" h="76835">
                  <a:moveTo>
                    <a:pt x="994194" y="29692"/>
                  </a:moveTo>
                  <a:lnTo>
                    <a:pt x="876185" y="0"/>
                  </a:lnTo>
                  <a:lnTo>
                    <a:pt x="887679" y="22021"/>
                  </a:lnTo>
                  <a:lnTo>
                    <a:pt x="888009" y="41071"/>
                  </a:lnTo>
                  <a:lnTo>
                    <a:pt x="877290" y="63487"/>
                  </a:lnTo>
                  <a:lnTo>
                    <a:pt x="994194" y="29692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9" name="object 28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237791" y="3787622"/>
              <a:ext cx="189000" cy="185051"/>
            </a:xfrm>
            <a:prstGeom prst="rect">
              <a:avLst/>
            </a:prstGeom>
          </p:spPr>
        </p:pic>
      </p:grpSp>
      <p:sp>
        <p:nvSpPr>
          <p:cNvPr id="290" name="object 290"/>
          <p:cNvSpPr txBox="1"/>
          <p:nvPr/>
        </p:nvSpPr>
        <p:spPr>
          <a:xfrm>
            <a:off x="8225436" y="3769469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38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291" name="object 291"/>
          <p:cNvGrpSpPr/>
          <p:nvPr/>
        </p:nvGrpSpPr>
        <p:grpSpPr>
          <a:xfrm>
            <a:off x="7787139" y="4652492"/>
            <a:ext cx="994410" cy="185420"/>
            <a:chOff x="7787139" y="4652492"/>
            <a:chExt cx="994410" cy="185420"/>
          </a:xfrm>
        </p:grpSpPr>
        <p:sp>
          <p:nvSpPr>
            <p:cNvPr id="292" name="object 292"/>
            <p:cNvSpPr/>
            <p:nvPr/>
          </p:nvSpPr>
          <p:spPr>
            <a:xfrm>
              <a:off x="7882370" y="4739336"/>
              <a:ext cx="803910" cy="14604"/>
            </a:xfrm>
            <a:custGeom>
              <a:avLst/>
              <a:gdLst/>
              <a:ahLst/>
              <a:cxnLst/>
              <a:rect l="l" t="t" r="r" b="b"/>
              <a:pathLst>
                <a:path w="803909" h="14604">
                  <a:moveTo>
                    <a:pt x="0" y="14067"/>
                  </a:moveTo>
                  <a:lnTo>
                    <a:pt x="12697" y="13845"/>
                  </a:lnTo>
                  <a:lnTo>
                    <a:pt x="791028" y="222"/>
                  </a:lnTo>
                  <a:lnTo>
                    <a:pt x="803725" y="0"/>
                  </a:lnTo>
                </a:path>
              </a:pathLst>
            </a:custGeom>
            <a:ln w="25398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7787132" y="4707991"/>
              <a:ext cx="994410" cy="76835"/>
            </a:xfrm>
            <a:custGeom>
              <a:avLst/>
              <a:gdLst/>
              <a:ahLst/>
              <a:cxnLst/>
              <a:rect l="l" t="t" r="r" b="b"/>
              <a:pathLst>
                <a:path w="994409" h="76835">
                  <a:moveTo>
                    <a:pt x="118008" y="76771"/>
                  </a:moveTo>
                  <a:lnTo>
                    <a:pt x="106514" y="54749"/>
                  </a:lnTo>
                  <a:lnTo>
                    <a:pt x="106172" y="35699"/>
                  </a:lnTo>
                  <a:lnTo>
                    <a:pt x="116903" y="13284"/>
                  </a:lnTo>
                  <a:lnTo>
                    <a:pt x="0" y="47091"/>
                  </a:lnTo>
                  <a:lnTo>
                    <a:pt x="118008" y="76771"/>
                  </a:lnTo>
                  <a:close/>
                </a:path>
                <a:path w="994409" h="76835">
                  <a:moveTo>
                    <a:pt x="994194" y="29679"/>
                  </a:moveTo>
                  <a:lnTo>
                    <a:pt x="876185" y="0"/>
                  </a:lnTo>
                  <a:lnTo>
                    <a:pt x="887679" y="22021"/>
                  </a:lnTo>
                  <a:lnTo>
                    <a:pt x="888009" y="41071"/>
                  </a:lnTo>
                  <a:lnTo>
                    <a:pt x="877290" y="63487"/>
                  </a:lnTo>
                  <a:lnTo>
                    <a:pt x="994194" y="29679"/>
                  </a:lnTo>
                  <a:close/>
                </a:path>
              </a:pathLst>
            </a:custGeom>
            <a:solidFill>
              <a:srgbClr val="EF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4" name="object 29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53031" y="4652492"/>
              <a:ext cx="189002" cy="185051"/>
            </a:xfrm>
            <a:prstGeom prst="rect">
              <a:avLst/>
            </a:prstGeom>
          </p:spPr>
        </p:pic>
      </p:grpSp>
      <p:sp>
        <p:nvSpPr>
          <p:cNvPr id="295" name="object 295"/>
          <p:cNvSpPr txBox="1"/>
          <p:nvPr/>
        </p:nvSpPr>
        <p:spPr>
          <a:xfrm>
            <a:off x="8240678" y="4634340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39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96" name="object 29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35022" y="6234963"/>
            <a:ext cx="189001" cy="185051"/>
          </a:xfrm>
          <a:prstGeom prst="rect">
            <a:avLst/>
          </a:prstGeom>
        </p:spPr>
      </p:pic>
      <p:sp>
        <p:nvSpPr>
          <p:cNvPr id="297" name="object 297"/>
          <p:cNvSpPr txBox="1"/>
          <p:nvPr/>
        </p:nvSpPr>
        <p:spPr>
          <a:xfrm>
            <a:off x="8922668" y="6216808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40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98" name="object 29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14881" y="6012002"/>
            <a:ext cx="189002" cy="185051"/>
          </a:xfrm>
          <a:prstGeom prst="rect">
            <a:avLst/>
          </a:prstGeom>
        </p:spPr>
      </p:pic>
      <p:sp>
        <p:nvSpPr>
          <p:cNvPr id="299" name="object 299"/>
          <p:cNvSpPr txBox="1"/>
          <p:nvPr/>
        </p:nvSpPr>
        <p:spPr>
          <a:xfrm>
            <a:off x="7802526" y="5993848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23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00" name="object 30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091954" y="6414770"/>
            <a:ext cx="189001" cy="185051"/>
          </a:xfrm>
          <a:prstGeom prst="rect">
            <a:avLst/>
          </a:prstGeom>
        </p:spPr>
      </p:pic>
      <p:sp>
        <p:nvSpPr>
          <p:cNvPr id="301" name="object 301"/>
          <p:cNvSpPr txBox="1"/>
          <p:nvPr/>
        </p:nvSpPr>
        <p:spPr>
          <a:xfrm>
            <a:off x="4092303" y="6396620"/>
            <a:ext cx="1822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21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02" name="object 302"/>
          <p:cNvGrpSpPr/>
          <p:nvPr/>
        </p:nvGrpSpPr>
        <p:grpSpPr>
          <a:xfrm>
            <a:off x="3778835" y="4563579"/>
            <a:ext cx="409575" cy="1193165"/>
            <a:chOff x="3778835" y="4563579"/>
            <a:chExt cx="409575" cy="1193165"/>
          </a:xfrm>
        </p:grpSpPr>
        <p:pic>
          <p:nvPicPr>
            <p:cNvPr id="303" name="object 30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78835" y="5571121"/>
              <a:ext cx="189000" cy="185051"/>
            </a:xfrm>
            <a:prstGeom prst="rect">
              <a:avLst/>
            </a:prstGeom>
          </p:spPr>
        </p:pic>
        <p:pic>
          <p:nvPicPr>
            <p:cNvPr id="304" name="object 30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998964" y="4563579"/>
              <a:ext cx="189000" cy="185064"/>
            </a:xfrm>
            <a:prstGeom prst="rect">
              <a:avLst/>
            </a:prstGeom>
          </p:spPr>
        </p:pic>
      </p:grpSp>
      <p:sp>
        <p:nvSpPr>
          <p:cNvPr id="305" name="object 305"/>
          <p:cNvSpPr txBox="1"/>
          <p:nvPr/>
        </p:nvSpPr>
        <p:spPr>
          <a:xfrm>
            <a:off x="3986611" y="4545436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30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06" name="object 30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328038" y="5670003"/>
            <a:ext cx="189001" cy="185051"/>
          </a:xfrm>
          <a:prstGeom prst="rect">
            <a:avLst/>
          </a:prstGeom>
        </p:spPr>
      </p:pic>
      <p:sp>
        <p:nvSpPr>
          <p:cNvPr id="307" name="object 307"/>
          <p:cNvSpPr txBox="1"/>
          <p:nvPr/>
        </p:nvSpPr>
        <p:spPr>
          <a:xfrm>
            <a:off x="7315689" y="5651850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08" name="object 30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78762" y="6839991"/>
            <a:ext cx="189000" cy="185064"/>
          </a:xfrm>
          <a:prstGeom prst="rect">
            <a:avLst/>
          </a:prstGeom>
        </p:spPr>
      </p:pic>
      <p:sp>
        <p:nvSpPr>
          <p:cNvPr id="309" name="object 309"/>
          <p:cNvSpPr txBox="1"/>
          <p:nvPr/>
        </p:nvSpPr>
        <p:spPr>
          <a:xfrm>
            <a:off x="8366407" y="6821847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41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0" name="object 310"/>
          <p:cNvSpPr/>
          <p:nvPr/>
        </p:nvSpPr>
        <p:spPr>
          <a:xfrm>
            <a:off x="4764850" y="3265652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52106" y="0"/>
                </a:moveTo>
                <a:lnTo>
                  <a:pt x="0" y="108000"/>
                </a:lnTo>
                <a:lnTo>
                  <a:pt x="107999" y="108000"/>
                </a:lnTo>
                <a:lnTo>
                  <a:pt x="52106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5056950" y="3311994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52106" y="0"/>
                </a:moveTo>
                <a:lnTo>
                  <a:pt x="0" y="108000"/>
                </a:lnTo>
                <a:lnTo>
                  <a:pt x="107999" y="108000"/>
                </a:lnTo>
                <a:lnTo>
                  <a:pt x="52106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4758500" y="2966948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52106" y="0"/>
                </a:moveTo>
                <a:lnTo>
                  <a:pt x="0" y="108000"/>
                </a:lnTo>
                <a:lnTo>
                  <a:pt x="107999" y="108000"/>
                </a:lnTo>
                <a:lnTo>
                  <a:pt x="52106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5063300" y="3049498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52106" y="0"/>
                </a:moveTo>
                <a:lnTo>
                  <a:pt x="0" y="108000"/>
                </a:lnTo>
                <a:lnTo>
                  <a:pt x="107999" y="108000"/>
                </a:lnTo>
                <a:lnTo>
                  <a:pt x="52106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4" name="object 314"/>
          <p:cNvGrpSpPr/>
          <p:nvPr/>
        </p:nvGrpSpPr>
        <p:grpSpPr>
          <a:xfrm>
            <a:off x="2458962" y="3500602"/>
            <a:ext cx="5554345" cy="3602354"/>
            <a:chOff x="2458962" y="3500602"/>
            <a:chExt cx="5554345" cy="3602354"/>
          </a:xfrm>
        </p:grpSpPr>
        <p:sp>
          <p:nvSpPr>
            <p:cNvPr id="315" name="object 315"/>
            <p:cNvSpPr/>
            <p:nvPr/>
          </p:nvSpPr>
          <p:spPr>
            <a:xfrm>
              <a:off x="5021884" y="6029985"/>
              <a:ext cx="1826895" cy="1072515"/>
            </a:xfrm>
            <a:custGeom>
              <a:avLst/>
              <a:gdLst/>
              <a:ahLst/>
              <a:cxnLst/>
              <a:rect l="l" t="t" r="r" b="b"/>
              <a:pathLst>
                <a:path w="1826895" h="1072515">
                  <a:moveTo>
                    <a:pt x="1826615" y="559041"/>
                  </a:moveTo>
                  <a:lnTo>
                    <a:pt x="1227823" y="558812"/>
                  </a:lnTo>
                  <a:lnTo>
                    <a:pt x="1226489" y="0"/>
                  </a:lnTo>
                  <a:lnTo>
                    <a:pt x="617385" y="1460"/>
                  </a:lnTo>
                  <a:lnTo>
                    <a:pt x="618718" y="558571"/>
                  </a:lnTo>
                  <a:lnTo>
                    <a:pt x="203" y="558317"/>
                  </a:lnTo>
                  <a:lnTo>
                    <a:pt x="0" y="1071664"/>
                  </a:lnTo>
                  <a:lnTo>
                    <a:pt x="1826412" y="1072400"/>
                  </a:lnTo>
                  <a:lnTo>
                    <a:pt x="1826615" y="55904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6" name="object 31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573010" y="6058916"/>
              <a:ext cx="440132" cy="367080"/>
            </a:xfrm>
            <a:prstGeom prst="rect">
              <a:avLst/>
            </a:prstGeom>
          </p:spPr>
        </p:pic>
        <p:sp>
          <p:nvSpPr>
            <p:cNvPr id="317" name="object 317"/>
            <p:cNvSpPr/>
            <p:nvPr/>
          </p:nvSpPr>
          <p:spPr>
            <a:xfrm>
              <a:off x="4751997" y="3500602"/>
              <a:ext cx="2669540" cy="2367915"/>
            </a:xfrm>
            <a:custGeom>
              <a:avLst/>
              <a:gdLst/>
              <a:ahLst/>
              <a:cxnLst/>
              <a:rect l="l" t="t" r="r" b="b"/>
              <a:pathLst>
                <a:path w="2669540" h="2367915">
                  <a:moveTo>
                    <a:pt x="108000" y="108000"/>
                  </a:moveTo>
                  <a:lnTo>
                    <a:pt x="52108" y="0"/>
                  </a:lnTo>
                  <a:lnTo>
                    <a:pt x="0" y="108000"/>
                  </a:lnTo>
                  <a:lnTo>
                    <a:pt x="108000" y="108000"/>
                  </a:lnTo>
                  <a:close/>
                </a:path>
                <a:path w="2669540" h="2367915">
                  <a:moveTo>
                    <a:pt x="116751" y="660349"/>
                  </a:moveTo>
                  <a:lnTo>
                    <a:pt x="60858" y="552348"/>
                  </a:lnTo>
                  <a:lnTo>
                    <a:pt x="8763" y="660349"/>
                  </a:lnTo>
                  <a:lnTo>
                    <a:pt x="116751" y="660349"/>
                  </a:lnTo>
                  <a:close/>
                </a:path>
                <a:path w="2669540" h="2367915">
                  <a:moveTo>
                    <a:pt x="116751" y="387400"/>
                  </a:moveTo>
                  <a:lnTo>
                    <a:pt x="60858" y="279400"/>
                  </a:lnTo>
                  <a:lnTo>
                    <a:pt x="8763" y="387400"/>
                  </a:lnTo>
                  <a:lnTo>
                    <a:pt x="116751" y="387400"/>
                  </a:lnTo>
                  <a:close/>
                </a:path>
                <a:path w="2669540" h="2367915">
                  <a:moveTo>
                    <a:pt x="387400" y="114350"/>
                  </a:moveTo>
                  <a:lnTo>
                    <a:pt x="331508" y="6350"/>
                  </a:lnTo>
                  <a:lnTo>
                    <a:pt x="279400" y="114350"/>
                  </a:lnTo>
                  <a:lnTo>
                    <a:pt x="387400" y="114350"/>
                  </a:lnTo>
                  <a:close/>
                </a:path>
                <a:path w="2669540" h="2367915">
                  <a:moveTo>
                    <a:pt x="2459901" y="2367394"/>
                  </a:moveTo>
                  <a:lnTo>
                    <a:pt x="2404008" y="2259393"/>
                  </a:lnTo>
                  <a:lnTo>
                    <a:pt x="2351913" y="2367394"/>
                  </a:lnTo>
                  <a:lnTo>
                    <a:pt x="2459901" y="2367394"/>
                  </a:lnTo>
                  <a:close/>
                </a:path>
                <a:path w="2669540" h="2367915">
                  <a:moveTo>
                    <a:pt x="2669451" y="2025599"/>
                  </a:moveTo>
                  <a:lnTo>
                    <a:pt x="2613558" y="1917598"/>
                  </a:lnTo>
                  <a:lnTo>
                    <a:pt x="2561463" y="2025599"/>
                  </a:lnTo>
                  <a:lnTo>
                    <a:pt x="2669451" y="20255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3722679" y="5970842"/>
              <a:ext cx="329565" cy="731520"/>
            </a:xfrm>
            <a:custGeom>
              <a:avLst/>
              <a:gdLst/>
              <a:ahLst/>
              <a:cxnLst/>
              <a:rect l="l" t="t" r="r" b="b"/>
              <a:pathLst>
                <a:path w="329564" h="731520">
                  <a:moveTo>
                    <a:pt x="27475" y="388557"/>
                  </a:moveTo>
                  <a:lnTo>
                    <a:pt x="312221" y="0"/>
                  </a:lnTo>
                </a:path>
                <a:path w="329564" h="731520">
                  <a:moveTo>
                    <a:pt x="6330" y="731352"/>
                  </a:moveTo>
                  <a:lnTo>
                    <a:pt x="296542" y="381097"/>
                  </a:lnTo>
                </a:path>
                <a:path w="329564" h="731520">
                  <a:moveTo>
                    <a:pt x="309775" y="389013"/>
                  </a:moveTo>
                  <a:lnTo>
                    <a:pt x="2129" y="30793"/>
                  </a:lnTo>
                </a:path>
                <a:path w="329564" h="731520">
                  <a:moveTo>
                    <a:pt x="311924" y="32515"/>
                  </a:moveTo>
                  <a:lnTo>
                    <a:pt x="0" y="34606"/>
                  </a:lnTo>
                </a:path>
                <a:path w="329564" h="731520">
                  <a:moveTo>
                    <a:pt x="329543" y="725265"/>
                  </a:moveTo>
                  <a:lnTo>
                    <a:pt x="21906" y="367054"/>
                  </a:lnTo>
                </a:path>
              </a:pathLst>
            </a:custGeom>
            <a:ln w="50800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3689997" y="3767302"/>
              <a:ext cx="1494155" cy="2947035"/>
            </a:xfrm>
            <a:custGeom>
              <a:avLst/>
              <a:gdLst/>
              <a:ahLst/>
              <a:cxnLst/>
              <a:rect l="l" t="t" r="r" b="b"/>
              <a:pathLst>
                <a:path w="1494154" h="2947034">
                  <a:moveTo>
                    <a:pt x="108000" y="2262695"/>
                  </a:moveTo>
                  <a:lnTo>
                    <a:pt x="52108" y="2154694"/>
                  </a:lnTo>
                  <a:lnTo>
                    <a:pt x="0" y="2262695"/>
                  </a:lnTo>
                  <a:lnTo>
                    <a:pt x="108000" y="2262695"/>
                  </a:lnTo>
                  <a:close/>
                </a:path>
                <a:path w="1494154" h="2947034">
                  <a:moveTo>
                    <a:pt x="113436" y="2946692"/>
                  </a:moveTo>
                  <a:lnTo>
                    <a:pt x="57543" y="2838691"/>
                  </a:lnTo>
                  <a:lnTo>
                    <a:pt x="5448" y="2946692"/>
                  </a:lnTo>
                  <a:lnTo>
                    <a:pt x="113436" y="2946692"/>
                  </a:lnTo>
                  <a:close/>
                </a:path>
                <a:path w="1494154" h="2947034">
                  <a:moveTo>
                    <a:pt x="113449" y="2622689"/>
                  </a:moveTo>
                  <a:lnTo>
                    <a:pt x="57543" y="2514689"/>
                  </a:lnTo>
                  <a:lnTo>
                    <a:pt x="5448" y="2622689"/>
                  </a:lnTo>
                  <a:lnTo>
                    <a:pt x="113449" y="2622689"/>
                  </a:lnTo>
                  <a:close/>
                </a:path>
                <a:path w="1494154" h="2947034">
                  <a:moveTo>
                    <a:pt x="388899" y="2252764"/>
                  </a:moveTo>
                  <a:lnTo>
                    <a:pt x="333006" y="2144776"/>
                  </a:lnTo>
                  <a:lnTo>
                    <a:pt x="280885" y="2252764"/>
                  </a:lnTo>
                  <a:lnTo>
                    <a:pt x="388899" y="2252764"/>
                  </a:lnTo>
                  <a:close/>
                </a:path>
                <a:path w="1494154" h="2947034">
                  <a:moveTo>
                    <a:pt x="391020" y="2622689"/>
                  </a:moveTo>
                  <a:lnTo>
                    <a:pt x="335127" y="2514689"/>
                  </a:lnTo>
                  <a:lnTo>
                    <a:pt x="283032" y="2622689"/>
                  </a:lnTo>
                  <a:lnTo>
                    <a:pt x="391020" y="2622689"/>
                  </a:lnTo>
                  <a:close/>
                </a:path>
                <a:path w="1494154" h="2947034">
                  <a:moveTo>
                    <a:pt x="401916" y="2941256"/>
                  </a:moveTo>
                  <a:lnTo>
                    <a:pt x="346024" y="2833255"/>
                  </a:lnTo>
                  <a:lnTo>
                    <a:pt x="293916" y="2941256"/>
                  </a:lnTo>
                  <a:lnTo>
                    <a:pt x="401916" y="2941256"/>
                  </a:lnTo>
                  <a:close/>
                </a:path>
                <a:path w="1494154" h="2947034">
                  <a:moveTo>
                    <a:pt x="1481150" y="108000"/>
                  </a:moveTo>
                  <a:lnTo>
                    <a:pt x="1425257" y="0"/>
                  </a:lnTo>
                  <a:lnTo>
                    <a:pt x="1373149" y="108000"/>
                  </a:lnTo>
                  <a:lnTo>
                    <a:pt x="1481150" y="108000"/>
                  </a:lnTo>
                  <a:close/>
                </a:path>
                <a:path w="1494154" h="2947034">
                  <a:moveTo>
                    <a:pt x="1494002" y="368350"/>
                  </a:moveTo>
                  <a:lnTo>
                    <a:pt x="1438109" y="260350"/>
                  </a:lnTo>
                  <a:lnTo>
                    <a:pt x="1386001" y="368350"/>
                  </a:lnTo>
                  <a:lnTo>
                    <a:pt x="1494002" y="3683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3731089" y="5803728"/>
              <a:ext cx="300990" cy="9525"/>
            </a:xfrm>
            <a:custGeom>
              <a:avLst/>
              <a:gdLst/>
              <a:ahLst/>
              <a:cxnLst/>
              <a:rect l="l" t="t" r="r" b="b"/>
              <a:pathLst>
                <a:path w="300989" h="9525">
                  <a:moveTo>
                    <a:pt x="0" y="9331"/>
                  </a:moveTo>
                  <a:lnTo>
                    <a:pt x="300889" y="0"/>
                  </a:lnTo>
                </a:path>
              </a:pathLst>
            </a:custGeom>
            <a:ln w="63498">
              <a:solidFill>
                <a:srgbClr val="FBC4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3684536" y="5742000"/>
              <a:ext cx="391160" cy="108585"/>
            </a:xfrm>
            <a:custGeom>
              <a:avLst/>
              <a:gdLst/>
              <a:ahLst/>
              <a:cxnLst/>
              <a:rect l="l" t="t" r="r" b="b"/>
              <a:pathLst>
                <a:path w="391160" h="108585">
                  <a:moveTo>
                    <a:pt x="108013" y="108000"/>
                  </a:moveTo>
                  <a:lnTo>
                    <a:pt x="52120" y="0"/>
                  </a:lnTo>
                  <a:lnTo>
                    <a:pt x="0" y="108000"/>
                  </a:lnTo>
                  <a:lnTo>
                    <a:pt x="108013" y="108000"/>
                  </a:lnTo>
                  <a:close/>
                </a:path>
                <a:path w="391160" h="108585">
                  <a:moveTo>
                    <a:pt x="391045" y="108000"/>
                  </a:moveTo>
                  <a:lnTo>
                    <a:pt x="335153" y="0"/>
                  </a:lnTo>
                  <a:lnTo>
                    <a:pt x="283044" y="108000"/>
                  </a:lnTo>
                  <a:lnTo>
                    <a:pt x="391045" y="10800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6281877" y="4146387"/>
              <a:ext cx="1197610" cy="349250"/>
            </a:xfrm>
            <a:custGeom>
              <a:avLst/>
              <a:gdLst/>
              <a:ahLst/>
              <a:cxnLst/>
              <a:rect l="l" t="t" r="r" b="b"/>
              <a:pathLst>
                <a:path w="1197609" h="349250">
                  <a:moveTo>
                    <a:pt x="54463" y="335433"/>
                  </a:moveTo>
                  <a:lnTo>
                    <a:pt x="0" y="29556"/>
                  </a:lnTo>
                </a:path>
                <a:path w="1197609" h="349250">
                  <a:moveTo>
                    <a:pt x="1197484" y="348841"/>
                  </a:moveTo>
                  <a:lnTo>
                    <a:pt x="1181211" y="0"/>
                  </a:lnTo>
                </a:path>
              </a:pathLst>
            </a:custGeom>
            <a:ln w="63498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6692153" y="4167910"/>
              <a:ext cx="33655" cy="306070"/>
            </a:xfrm>
            <a:custGeom>
              <a:avLst/>
              <a:gdLst/>
              <a:ahLst/>
              <a:cxnLst/>
              <a:rect l="l" t="t" r="r" b="b"/>
              <a:pathLst>
                <a:path w="33654" h="306070">
                  <a:moveTo>
                    <a:pt x="33254" y="305816"/>
                  </a:moveTo>
                  <a:lnTo>
                    <a:pt x="0" y="0"/>
                  </a:lnTo>
                </a:path>
              </a:pathLst>
            </a:custGeom>
            <a:ln w="63498">
              <a:solidFill>
                <a:srgbClr val="FBC4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6228004" y="4095635"/>
              <a:ext cx="162560" cy="440690"/>
            </a:xfrm>
            <a:custGeom>
              <a:avLst/>
              <a:gdLst/>
              <a:ahLst/>
              <a:cxnLst/>
              <a:rect l="l" t="t" r="r" b="b"/>
              <a:pathLst>
                <a:path w="162560" h="440689">
                  <a:moveTo>
                    <a:pt x="107988" y="108000"/>
                  </a:moveTo>
                  <a:lnTo>
                    <a:pt x="52095" y="0"/>
                  </a:lnTo>
                  <a:lnTo>
                    <a:pt x="0" y="108000"/>
                  </a:lnTo>
                  <a:lnTo>
                    <a:pt x="107988" y="108000"/>
                  </a:lnTo>
                  <a:close/>
                </a:path>
                <a:path w="162560" h="440689">
                  <a:moveTo>
                    <a:pt x="161988" y="440359"/>
                  </a:moveTo>
                  <a:lnTo>
                    <a:pt x="106095" y="332359"/>
                  </a:lnTo>
                  <a:lnTo>
                    <a:pt x="53987" y="440359"/>
                  </a:lnTo>
                  <a:lnTo>
                    <a:pt x="161988" y="4403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2700153" y="5407591"/>
              <a:ext cx="3623945" cy="353060"/>
            </a:xfrm>
            <a:custGeom>
              <a:avLst/>
              <a:gdLst/>
              <a:ahLst/>
              <a:cxnLst/>
              <a:rect l="l" t="t" r="r" b="b"/>
              <a:pathLst>
                <a:path w="3623945" h="353060">
                  <a:moveTo>
                    <a:pt x="3623689" y="306208"/>
                  </a:moveTo>
                  <a:lnTo>
                    <a:pt x="3569296" y="0"/>
                  </a:lnTo>
                </a:path>
                <a:path w="3623945" h="353060">
                  <a:moveTo>
                    <a:pt x="54293" y="352529"/>
                  </a:moveTo>
                  <a:lnTo>
                    <a:pt x="0" y="46532"/>
                  </a:lnTo>
                </a:path>
              </a:pathLst>
            </a:custGeom>
            <a:ln w="63498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3506000" y="4650098"/>
              <a:ext cx="2383155" cy="673735"/>
            </a:xfrm>
            <a:custGeom>
              <a:avLst/>
              <a:gdLst/>
              <a:ahLst/>
              <a:cxnLst/>
              <a:rect l="l" t="t" r="r" b="b"/>
              <a:pathLst>
                <a:path w="2383154" h="673735">
                  <a:moveTo>
                    <a:pt x="0" y="541795"/>
                  </a:moveTo>
                  <a:lnTo>
                    <a:pt x="18022" y="47045"/>
                  </a:lnTo>
                </a:path>
                <a:path w="2383154" h="673735">
                  <a:moveTo>
                    <a:pt x="42299" y="543336"/>
                  </a:moveTo>
                  <a:lnTo>
                    <a:pt x="60321" y="48586"/>
                  </a:lnTo>
                </a:path>
                <a:path w="2383154" h="673735">
                  <a:moveTo>
                    <a:pt x="1091239" y="673693"/>
                  </a:moveTo>
                  <a:lnTo>
                    <a:pt x="34377" y="559949"/>
                  </a:lnTo>
                </a:path>
                <a:path w="2383154" h="673735">
                  <a:moveTo>
                    <a:pt x="1095767" y="631621"/>
                  </a:moveTo>
                  <a:lnTo>
                    <a:pt x="38905" y="517878"/>
                  </a:lnTo>
                </a:path>
                <a:path w="2383154" h="673735">
                  <a:moveTo>
                    <a:pt x="2356027" y="608451"/>
                  </a:moveTo>
                  <a:lnTo>
                    <a:pt x="1096520" y="665186"/>
                  </a:lnTo>
                </a:path>
                <a:path w="2383154" h="673735">
                  <a:moveTo>
                    <a:pt x="2354122" y="566178"/>
                  </a:moveTo>
                  <a:lnTo>
                    <a:pt x="1094615" y="622912"/>
                  </a:lnTo>
                </a:path>
                <a:path w="2383154" h="673735">
                  <a:moveTo>
                    <a:pt x="2340697" y="588459"/>
                  </a:moveTo>
                  <a:lnTo>
                    <a:pt x="2314510" y="1887"/>
                  </a:lnTo>
                </a:path>
                <a:path w="2383154" h="673735">
                  <a:moveTo>
                    <a:pt x="2382984" y="586572"/>
                  </a:moveTo>
                  <a:lnTo>
                    <a:pt x="2356797" y="0"/>
                  </a:lnTo>
                </a:path>
              </a:pathLst>
            </a:custGeom>
            <a:ln w="21156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6215278" y="5327992"/>
              <a:ext cx="162560" cy="440690"/>
            </a:xfrm>
            <a:custGeom>
              <a:avLst/>
              <a:gdLst/>
              <a:ahLst/>
              <a:cxnLst/>
              <a:rect l="l" t="t" r="r" b="b"/>
              <a:pathLst>
                <a:path w="162560" h="440689">
                  <a:moveTo>
                    <a:pt x="108013" y="108000"/>
                  </a:moveTo>
                  <a:lnTo>
                    <a:pt x="52120" y="0"/>
                  </a:lnTo>
                  <a:lnTo>
                    <a:pt x="0" y="108000"/>
                  </a:lnTo>
                  <a:lnTo>
                    <a:pt x="108013" y="108000"/>
                  </a:lnTo>
                  <a:close/>
                </a:path>
                <a:path w="162560" h="440689">
                  <a:moveTo>
                    <a:pt x="162013" y="440359"/>
                  </a:moveTo>
                  <a:lnTo>
                    <a:pt x="106121" y="332359"/>
                  </a:lnTo>
                  <a:lnTo>
                    <a:pt x="54013" y="440359"/>
                  </a:lnTo>
                  <a:lnTo>
                    <a:pt x="162013" y="4403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8" name="object 32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58962" y="5534660"/>
              <a:ext cx="189000" cy="185051"/>
            </a:xfrm>
            <a:prstGeom prst="rect">
              <a:avLst/>
            </a:prstGeom>
          </p:spPr>
        </p:pic>
      </p:grpSp>
      <p:sp>
        <p:nvSpPr>
          <p:cNvPr id="329" name="object 329"/>
          <p:cNvSpPr txBox="1"/>
          <p:nvPr/>
        </p:nvSpPr>
        <p:spPr>
          <a:xfrm>
            <a:off x="2446604" y="5516514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26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30" name="object 33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268953" y="4814989"/>
            <a:ext cx="189002" cy="185051"/>
          </a:xfrm>
          <a:prstGeom prst="rect">
            <a:avLst/>
          </a:prstGeom>
        </p:spPr>
      </p:pic>
      <p:sp>
        <p:nvSpPr>
          <p:cNvPr id="331" name="object 331"/>
          <p:cNvSpPr txBox="1"/>
          <p:nvPr/>
        </p:nvSpPr>
        <p:spPr>
          <a:xfrm>
            <a:off x="3256603" y="4796843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31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32" name="object 33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922826" y="5284889"/>
            <a:ext cx="189012" cy="185064"/>
          </a:xfrm>
          <a:prstGeom prst="rect">
            <a:avLst/>
          </a:prstGeom>
        </p:spPr>
      </p:pic>
      <p:sp>
        <p:nvSpPr>
          <p:cNvPr id="333" name="object 333"/>
          <p:cNvSpPr txBox="1"/>
          <p:nvPr/>
        </p:nvSpPr>
        <p:spPr>
          <a:xfrm>
            <a:off x="3766478" y="5163393"/>
            <a:ext cx="339090" cy="598170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91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32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34" name="object 33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091238" y="5309997"/>
            <a:ext cx="189001" cy="185051"/>
          </a:xfrm>
          <a:prstGeom prst="rect">
            <a:avLst/>
          </a:prstGeom>
        </p:spPr>
      </p:pic>
      <p:sp>
        <p:nvSpPr>
          <p:cNvPr id="335" name="object 335"/>
          <p:cNvSpPr txBox="1"/>
          <p:nvPr/>
        </p:nvSpPr>
        <p:spPr>
          <a:xfrm>
            <a:off x="5078883" y="5291849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33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36" name="object 3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12509" y="4835868"/>
            <a:ext cx="189001" cy="185051"/>
          </a:xfrm>
          <a:prstGeom prst="rect">
            <a:avLst/>
          </a:prstGeom>
        </p:spPr>
      </p:pic>
      <p:sp>
        <p:nvSpPr>
          <p:cNvPr id="337" name="object 337"/>
          <p:cNvSpPr txBox="1"/>
          <p:nvPr/>
        </p:nvSpPr>
        <p:spPr>
          <a:xfrm>
            <a:off x="5900153" y="4817713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34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38" name="object 33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13915" y="4888845"/>
            <a:ext cx="189000" cy="185064"/>
          </a:xfrm>
          <a:prstGeom prst="rect">
            <a:avLst/>
          </a:prstGeom>
        </p:spPr>
      </p:pic>
      <p:sp>
        <p:nvSpPr>
          <p:cNvPr id="339" name="object 339"/>
          <p:cNvSpPr txBox="1"/>
          <p:nvPr/>
        </p:nvSpPr>
        <p:spPr>
          <a:xfrm>
            <a:off x="5110943" y="4889726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29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340" name="object 340"/>
          <p:cNvGrpSpPr/>
          <p:nvPr/>
        </p:nvGrpSpPr>
        <p:grpSpPr>
          <a:xfrm>
            <a:off x="1924837" y="5363997"/>
            <a:ext cx="888365" cy="440690"/>
            <a:chOff x="1924837" y="5363997"/>
            <a:chExt cx="888365" cy="440690"/>
          </a:xfrm>
        </p:grpSpPr>
        <p:sp>
          <p:nvSpPr>
            <p:cNvPr id="341" name="object 341"/>
            <p:cNvSpPr/>
            <p:nvPr/>
          </p:nvSpPr>
          <p:spPr>
            <a:xfrm>
              <a:off x="2650807" y="5363997"/>
              <a:ext cx="162560" cy="440690"/>
            </a:xfrm>
            <a:custGeom>
              <a:avLst/>
              <a:gdLst/>
              <a:ahLst/>
              <a:cxnLst/>
              <a:rect l="l" t="t" r="r" b="b"/>
              <a:pathLst>
                <a:path w="162560" h="440689">
                  <a:moveTo>
                    <a:pt x="108000" y="108000"/>
                  </a:moveTo>
                  <a:lnTo>
                    <a:pt x="52108" y="0"/>
                  </a:lnTo>
                  <a:lnTo>
                    <a:pt x="0" y="108000"/>
                  </a:lnTo>
                  <a:lnTo>
                    <a:pt x="108000" y="108000"/>
                  </a:lnTo>
                  <a:close/>
                </a:path>
                <a:path w="162560" h="440689">
                  <a:moveTo>
                    <a:pt x="162001" y="440359"/>
                  </a:moveTo>
                  <a:lnTo>
                    <a:pt x="106108" y="332359"/>
                  </a:lnTo>
                  <a:lnTo>
                    <a:pt x="54000" y="440359"/>
                  </a:lnTo>
                  <a:lnTo>
                    <a:pt x="162001" y="4403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2128638" y="5449898"/>
              <a:ext cx="54610" cy="306070"/>
            </a:xfrm>
            <a:custGeom>
              <a:avLst/>
              <a:gdLst/>
              <a:ahLst/>
              <a:cxnLst/>
              <a:rect l="l" t="t" r="r" b="b"/>
              <a:pathLst>
                <a:path w="54610" h="306070">
                  <a:moveTo>
                    <a:pt x="54293" y="305996"/>
                  </a:moveTo>
                  <a:lnTo>
                    <a:pt x="0" y="0"/>
                  </a:lnTo>
                </a:path>
              </a:pathLst>
            </a:custGeom>
            <a:ln w="63498">
              <a:solidFill>
                <a:srgbClr val="EF4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3" name="object 34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24837" y="5545962"/>
              <a:ext cx="189001" cy="185051"/>
            </a:xfrm>
            <a:prstGeom prst="rect">
              <a:avLst/>
            </a:prstGeom>
          </p:spPr>
        </p:pic>
      </p:grpSp>
      <p:sp>
        <p:nvSpPr>
          <p:cNvPr id="344" name="object 344"/>
          <p:cNvSpPr txBox="1"/>
          <p:nvPr/>
        </p:nvSpPr>
        <p:spPr>
          <a:xfrm>
            <a:off x="1912479" y="5527809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27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45" name="object 345"/>
          <p:cNvGrpSpPr/>
          <p:nvPr/>
        </p:nvGrpSpPr>
        <p:grpSpPr>
          <a:xfrm>
            <a:off x="2052472" y="2554614"/>
            <a:ext cx="7238085" cy="4450963"/>
            <a:chOff x="2079307" y="2563564"/>
            <a:chExt cx="7238085" cy="4450963"/>
          </a:xfrm>
        </p:grpSpPr>
        <p:sp>
          <p:nvSpPr>
            <p:cNvPr id="347" name="object 347"/>
            <p:cNvSpPr/>
            <p:nvPr/>
          </p:nvSpPr>
          <p:spPr>
            <a:xfrm>
              <a:off x="2295075" y="2563564"/>
              <a:ext cx="1535430" cy="787400"/>
            </a:xfrm>
            <a:custGeom>
              <a:avLst/>
              <a:gdLst/>
              <a:ahLst/>
              <a:cxnLst/>
              <a:rect l="l" t="t" r="r" b="b"/>
              <a:pathLst>
                <a:path w="1535429" h="787400">
                  <a:moveTo>
                    <a:pt x="128385" y="786834"/>
                  </a:moveTo>
                  <a:lnTo>
                    <a:pt x="1289692" y="512884"/>
                  </a:lnTo>
                </a:path>
                <a:path w="1535429" h="787400">
                  <a:moveTo>
                    <a:pt x="1263544" y="537936"/>
                  </a:moveTo>
                  <a:lnTo>
                    <a:pt x="1119957" y="0"/>
                  </a:lnTo>
                </a:path>
                <a:path w="1535429" h="787400">
                  <a:moveTo>
                    <a:pt x="1535126" y="178617"/>
                  </a:moveTo>
                  <a:lnTo>
                    <a:pt x="1214921" y="263630"/>
                  </a:lnTo>
                </a:path>
                <a:path w="1535429" h="787400">
                  <a:moveTo>
                    <a:pt x="0" y="294510"/>
                  </a:moveTo>
                  <a:lnTo>
                    <a:pt x="1161305" y="20560"/>
                  </a:lnTo>
                </a:path>
              </a:pathLst>
            </a:custGeom>
            <a:ln w="6349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9" name="object 349"/>
            <p:cNvSpPr/>
            <p:nvPr/>
          </p:nvSpPr>
          <p:spPr>
            <a:xfrm>
              <a:off x="2079307" y="5359768"/>
              <a:ext cx="162560" cy="440690"/>
            </a:xfrm>
            <a:custGeom>
              <a:avLst/>
              <a:gdLst/>
              <a:ahLst/>
              <a:cxnLst/>
              <a:rect l="l" t="t" r="r" b="b"/>
              <a:pathLst>
                <a:path w="162560" h="440689">
                  <a:moveTo>
                    <a:pt x="108000" y="108000"/>
                  </a:moveTo>
                  <a:lnTo>
                    <a:pt x="52108" y="0"/>
                  </a:lnTo>
                  <a:lnTo>
                    <a:pt x="0" y="108000"/>
                  </a:lnTo>
                  <a:lnTo>
                    <a:pt x="108000" y="108000"/>
                  </a:lnTo>
                  <a:close/>
                </a:path>
                <a:path w="162560" h="440689">
                  <a:moveTo>
                    <a:pt x="162001" y="440347"/>
                  </a:moveTo>
                  <a:lnTo>
                    <a:pt x="106108" y="332359"/>
                  </a:lnTo>
                  <a:lnTo>
                    <a:pt x="54000" y="440347"/>
                  </a:lnTo>
                  <a:lnTo>
                    <a:pt x="162001" y="44034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0" name="object 350"/>
            <p:cNvSpPr/>
            <p:nvPr/>
          </p:nvSpPr>
          <p:spPr>
            <a:xfrm>
              <a:off x="6637655" y="4085996"/>
              <a:ext cx="135255" cy="418465"/>
            </a:xfrm>
            <a:custGeom>
              <a:avLst/>
              <a:gdLst/>
              <a:ahLst/>
              <a:cxnLst/>
              <a:rect l="l" t="t" r="r" b="b"/>
              <a:pathLst>
                <a:path w="135254" h="418464">
                  <a:moveTo>
                    <a:pt x="108013" y="108000"/>
                  </a:moveTo>
                  <a:lnTo>
                    <a:pt x="52120" y="0"/>
                  </a:lnTo>
                  <a:lnTo>
                    <a:pt x="0" y="108000"/>
                  </a:lnTo>
                  <a:lnTo>
                    <a:pt x="108013" y="108000"/>
                  </a:lnTo>
                  <a:close/>
                </a:path>
                <a:path w="135254" h="418464">
                  <a:moveTo>
                    <a:pt x="135229" y="418249"/>
                  </a:moveTo>
                  <a:lnTo>
                    <a:pt x="79336" y="310248"/>
                  </a:lnTo>
                  <a:lnTo>
                    <a:pt x="27216" y="418249"/>
                  </a:lnTo>
                  <a:lnTo>
                    <a:pt x="135229" y="418249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1" name="object 351"/>
            <p:cNvSpPr/>
            <p:nvPr/>
          </p:nvSpPr>
          <p:spPr>
            <a:xfrm>
              <a:off x="7408672" y="4068000"/>
              <a:ext cx="115570" cy="478155"/>
            </a:xfrm>
            <a:custGeom>
              <a:avLst/>
              <a:gdLst/>
              <a:ahLst/>
              <a:cxnLst/>
              <a:rect l="l" t="t" r="r" b="b"/>
              <a:pathLst>
                <a:path w="115570" h="478154">
                  <a:moveTo>
                    <a:pt x="108000" y="108000"/>
                  </a:moveTo>
                  <a:lnTo>
                    <a:pt x="52108" y="0"/>
                  </a:lnTo>
                  <a:lnTo>
                    <a:pt x="0" y="108000"/>
                  </a:lnTo>
                  <a:lnTo>
                    <a:pt x="108000" y="108000"/>
                  </a:lnTo>
                  <a:close/>
                </a:path>
                <a:path w="115570" h="478154">
                  <a:moveTo>
                    <a:pt x="115328" y="478116"/>
                  </a:moveTo>
                  <a:lnTo>
                    <a:pt x="59436" y="370116"/>
                  </a:lnTo>
                  <a:lnTo>
                    <a:pt x="7327" y="478116"/>
                  </a:lnTo>
                  <a:lnTo>
                    <a:pt x="115328" y="47811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2" name="object 35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91162" y="4597463"/>
              <a:ext cx="108000" cy="108000"/>
            </a:xfrm>
            <a:prstGeom prst="rect">
              <a:avLst/>
            </a:prstGeom>
          </p:spPr>
        </p:pic>
        <p:pic>
          <p:nvPicPr>
            <p:cNvPr id="353" name="object 35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13996" y="5173205"/>
              <a:ext cx="108000" cy="108000"/>
            </a:xfrm>
            <a:prstGeom prst="rect">
              <a:avLst/>
            </a:prstGeom>
          </p:spPr>
        </p:pic>
        <p:pic>
          <p:nvPicPr>
            <p:cNvPr id="354" name="object 35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48227" y="5240934"/>
              <a:ext cx="107999" cy="108000"/>
            </a:xfrm>
            <a:prstGeom prst="rect">
              <a:avLst/>
            </a:prstGeom>
          </p:spPr>
        </p:pic>
        <p:pic>
          <p:nvPicPr>
            <p:cNvPr id="355" name="object 35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73994" y="5129999"/>
              <a:ext cx="108000" cy="108000"/>
            </a:xfrm>
            <a:prstGeom prst="rect">
              <a:avLst/>
            </a:prstGeom>
          </p:spPr>
        </p:pic>
        <p:pic>
          <p:nvPicPr>
            <p:cNvPr id="356" name="object 3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95165" y="4638929"/>
              <a:ext cx="108000" cy="108000"/>
            </a:xfrm>
            <a:prstGeom prst="rect">
              <a:avLst/>
            </a:prstGeom>
          </p:spPr>
        </p:pic>
        <p:pic>
          <p:nvPicPr>
            <p:cNvPr id="357" name="object 35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845868" y="4907786"/>
              <a:ext cx="253758" cy="199466"/>
            </a:xfrm>
            <a:prstGeom prst="rect">
              <a:avLst/>
            </a:prstGeom>
          </p:spPr>
        </p:pic>
        <p:pic>
          <p:nvPicPr>
            <p:cNvPr id="358" name="object 358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7156996" y="6815061"/>
              <a:ext cx="253771" cy="199466"/>
            </a:xfrm>
            <a:prstGeom prst="rect">
              <a:avLst/>
            </a:prstGeom>
          </p:spPr>
        </p:pic>
        <p:pic>
          <p:nvPicPr>
            <p:cNvPr id="359" name="object 359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9063634" y="3835044"/>
              <a:ext cx="253758" cy="199466"/>
            </a:xfrm>
            <a:prstGeom prst="rect">
              <a:avLst/>
            </a:prstGeom>
          </p:spPr>
        </p:pic>
      </p:grpSp>
      <p:sp>
        <p:nvSpPr>
          <p:cNvPr id="360" name="object 360"/>
          <p:cNvSpPr txBox="1"/>
          <p:nvPr/>
        </p:nvSpPr>
        <p:spPr>
          <a:xfrm>
            <a:off x="665078" y="5517196"/>
            <a:ext cx="10198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LEICESTER</a:t>
            </a:r>
            <a:r>
              <a:rPr sz="11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650" spc="-37" baseline="2525" dirty="0">
                <a:solidFill>
                  <a:srgbClr val="231F20"/>
                </a:solidFill>
                <a:latin typeface="Arial"/>
                <a:cs typeface="Arial"/>
              </a:rPr>
              <a:t>ST</a:t>
            </a:r>
            <a:endParaRPr sz="1650" baseline="2525">
              <a:latin typeface="Arial"/>
              <a:cs typeface="Arial"/>
            </a:endParaRPr>
          </a:p>
        </p:txBody>
      </p:sp>
      <p:sp>
        <p:nvSpPr>
          <p:cNvPr id="361" name="object 361"/>
          <p:cNvSpPr txBox="1"/>
          <p:nvPr/>
        </p:nvSpPr>
        <p:spPr>
          <a:xfrm>
            <a:off x="4171358" y="4684178"/>
            <a:ext cx="110299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MARKET</a:t>
            </a:r>
            <a:r>
              <a:rPr sz="11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1650" spc="-30" baseline="2525" dirty="0">
                <a:solidFill>
                  <a:srgbClr val="231F20"/>
                </a:solidFill>
                <a:latin typeface="Arial"/>
                <a:cs typeface="Arial"/>
              </a:rPr>
              <a:t>LACE</a:t>
            </a:r>
            <a:endParaRPr sz="1650" baseline="2525" dirty="0">
              <a:latin typeface="Arial"/>
              <a:cs typeface="Arial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5289366" y="6717527"/>
            <a:ext cx="14103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11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MARY’S</a:t>
            </a:r>
            <a:r>
              <a:rPr sz="1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CHURCH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363" name="object 363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8198167" y="1507147"/>
            <a:ext cx="253758" cy="199466"/>
          </a:xfrm>
          <a:prstGeom prst="rect">
            <a:avLst/>
          </a:prstGeom>
        </p:spPr>
      </p:pic>
      <p:pic>
        <p:nvPicPr>
          <p:cNvPr id="390" name="object 39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213468" y="3913352"/>
            <a:ext cx="189002" cy="185051"/>
          </a:xfrm>
          <a:prstGeom prst="rect">
            <a:avLst/>
          </a:prstGeom>
        </p:spPr>
      </p:pic>
      <p:grpSp>
        <p:nvGrpSpPr>
          <p:cNvPr id="392" name="object 392"/>
          <p:cNvGrpSpPr/>
          <p:nvPr/>
        </p:nvGrpSpPr>
        <p:grpSpPr>
          <a:xfrm>
            <a:off x="2386583" y="2150846"/>
            <a:ext cx="6029960" cy="4952365"/>
            <a:chOff x="2386583" y="2150846"/>
            <a:chExt cx="6029960" cy="4952365"/>
          </a:xfrm>
        </p:grpSpPr>
        <p:pic>
          <p:nvPicPr>
            <p:cNvPr id="393" name="object 39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8217852" y="2153564"/>
              <a:ext cx="76200" cy="70751"/>
            </a:xfrm>
            <a:prstGeom prst="rect">
              <a:avLst/>
            </a:prstGeom>
          </p:spPr>
        </p:pic>
        <p:pic>
          <p:nvPicPr>
            <p:cNvPr id="394" name="object 394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8340318" y="2150846"/>
              <a:ext cx="76200" cy="70751"/>
            </a:xfrm>
            <a:prstGeom prst="rect">
              <a:avLst/>
            </a:prstGeom>
          </p:spPr>
        </p:pic>
        <p:pic>
          <p:nvPicPr>
            <p:cNvPr id="395" name="object 395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494419" y="6743382"/>
              <a:ext cx="76200" cy="70751"/>
            </a:xfrm>
            <a:prstGeom prst="rect">
              <a:avLst/>
            </a:prstGeom>
          </p:spPr>
        </p:pic>
        <p:pic>
          <p:nvPicPr>
            <p:cNvPr id="396" name="object 396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386583" y="6743534"/>
              <a:ext cx="76200" cy="70751"/>
            </a:xfrm>
            <a:prstGeom prst="rect">
              <a:avLst/>
            </a:prstGeom>
          </p:spPr>
        </p:pic>
        <p:pic>
          <p:nvPicPr>
            <p:cNvPr id="397" name="object 397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616885" y="6740664"/>
              <a:ext cx="76200" cy="70751"/>
            </a:xfrm>
            <a:prstGeom prst="rect">
              <a:avLst/>
            </a:prstGeom>
          </p:spPr>
        </p:pic>
        <p:pic>
          <p:nvPicPr>
            <p:cNvPr id="398" name="object 39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838181" y="6936028"/>
              <a:ext cx="76200" cy="70764"/>
            </a:xfrm>
            <a:prstGeom prst="rect">
              <a:avLst/>
            </a:prstGeom>
          </p:spPr>
        </p:pic>
        <p:pic>
          <p:nvPicPr>
            <p:cNvPr id="399" name="object 39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842499" y="7032040"/>
              <a:ext cx="76200" cy="70764"/>
            </a:xfrm>
            <a:prstGeom prst="rect">
              <a:avLst/>
            </a:prstGeom>
          </p:spPr>
        </p:pic>
      </p:grpSp>
      <p:sp>
        <p:nvSpPr>
          <p:cNvPr id="400" name="object 400"/>
          <p:cNvSpPr txBox="1"/>
          <p:nvPr/>
        </p:nvSpPr>
        <p:spPr>
          <a:xfrm>
            <a:off x="8148701" y="614730"/>
            <a:ext cx="1892300" cy="1853564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</a:pPr>
            <a:r>
              <a:rPr sz="1200" b="1" spc="-25" dirty="0">
                <a:solidFill>
                  <a:srgbClr val="231F20"/>
                </a:solidFill>
                <a:latin typeface="Arial"/>
                <a:cs typeface="Arial"/>
              </a:rPr>
              <a:t>KEY</a:t>
            </a:r>
            <a:endParaRPr sz="1200">
              <a:latin typeface="Arial"/>
              <a:cs typeface="Arial"/>
            </a:endParaRPr>
          </a:p>
          <a:p>
            <a:pPr marL="340995" marR="195580" indent="-260985">
              <a:lnSpc>
                <a:spcPct val="106200"/>
              </a:lnSpc>
              <a:spcBef>
                <a:spcPts val="315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36</a:t>
            </a:r>
            <a:r>
              <a:rPr sz="1200" spc="4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aseline="2314" dirty="0">
                <a:solidFill>
                  <a:srgbClr val="231F20"/>
                </a:solidFill>
                <a:latin typeface="Arial"/>
                <a:cs typeface="Arial"/>
              </a:rPr>
              <a:t>Display</a:t>
            </a:r>
            <a:r>
              <a:rPr sz="1800" spc="44" baseline="23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800" spc="-15" baseline="2314" dirty="0">
                <a:solidFill>
                  <a:srgbClr val="231F20"/>
                </a:solidFill>
                <a:latin typeface="Arial"/>
                <a:cs typeface="Arial"/>
              </a:rPr>
              <a:t>Number</a:t>
            </a:r>
            <a:r>
              <a:rPr sz="1800" spc="-15" baseline="23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Column</a:t>
            </a:r>
            <a:r>
              <a:rPr sz="1200" spc="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Arial"/>
                <a:cs typeface="Arial"/>
              </a:rPr>
              <a:t>Mounted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Cross</a:t>
            </a:r>
            <a:r>
              <a:rPr sz="1200" spc="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Arial"/>
                <a:cs typeface="Arial"/>
              </a:rPr>
              <a:t>Street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Christmas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Arial"/>
                <a:cs typeface="Arial"/>
              </a:rPr>
              <a:t>Tree</a:t>
            </a:r>
            <a:r>
              <a:rPr sz="12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Swags</a:t>
            </a:r>
            <a:r>
              <a:rPr sz="1200" spc="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200" spc="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Arial"/>
                <a:cs typeface="Arial"/>
              </a:rPr>
              <a:t>Centres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Festoon</a:t>
            </a:r>
            <a:r>
              <a:rPr sz="1200" spc="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Arial"/>
                <a:cs typeface="Arial"/>
              </a:rPr>
              <a:t>Strings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LED</a:t>
            </a:r>
            <a:r>
              <a:rPr sz="1200" spc="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Arial"/>
                <a:cs typeface="Arial"/>
              </a:rPr>
              <a:t>Strings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Lighting</a:t>
            </a:r>
            <a:r>
              <a:rPr sz="1200" spc="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Arial"/>
                <a:cs typeface="Arial"/>
              </a:rPr>
              <a:t>Pole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01" name="object 401"/>
          <p:cNvGrpSpPr/>
          <p:nvPr/>
        </p:nvGrpSpPr>
        <p:grpSpPr>
          <a:xfrm>
            <a:off x="8136961" y="2305964"/>
            <a:ext cx="850265" cy="425450"/>
            <a:chOff x="8136961" y="2305964"/>
            <a:chExt cx="850265" cy="425450"/>
          </a:xfrm>
        </p:grpSpPr>
        <p:pic>
          <p:nvPicPr>
            <p:cNvPr id="402" name="object 402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8244002" y="2305964"/>
              <a:ext cx="168718" cy="144233"/>
            </a:xfrm>
            <a:prstGeom prst="rect">
              <a:avLst/>
            </a:prstGeom>
          </p:spPr>
        </p:pic>
        <p:sp>
          <p:nvSpPr>
            <p:cNvPr id="403" name="object 403"/>
            <p:cNvSpPr/>
            <p:nvPr/>
          </p:nvSpPr>
          <p:spPr>
            <a:xfrm>
              <a:off x="8143311" y="2621931"/>
              <a:ext cx="843915" cy="108585"/>
            </a:xfrm>
            <a:custGeom>
              <a:avLst/>
              <a:gdLst/>
              <a:ahLst/>
              <a:cxnLst/>
              <a:rect l="l" t="t" r="r" b="b"/>
              <a:pathLst>
                <a:path w="843915" h="108585">
                  <a:moveTo>
                    <a:pt x="2190" y="102535"/>
                  </a:moveTo>
                  <a:lnTo>
                    <a:pt x="843690" y="102535"/>
                  </a:lnTo>
                </a:path>
                <a:path w="843915" h="108585">
                  <a:moveTo>
                    <a:pt x="0" y="0"/>
                  </a:moveTo>
                  <a:lnTo>
                    <a:pt x="0" y="108583"/>
                  </a:lnTo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4" name="object 404"/>
          <p:cNvSpPr txBox="1"/>
          <p:nvPr/>
        </p:nvSpPr>
        <p:spPr>
          <a:xfrm>
            <a:off x="8477291" y="2450475"/>
            <a:ext cx="8985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Anchor</a:t>
            </a:r>
            <a:r>
              <a:rPr sz="1200" spc="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Arial"/>
                <a:cs typeface="Arial"/>
              </a:rPr>
              <a:t>Point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5" name="object 131">
            <a:extLst>
              <a:ext uri="{FF2B5EF4-FFF2-40B4-BE49-F238E27FC236}">
                <a16:creationId xmlns:a16="http://schemas.microsoft.com/office/drawing/2014/main" id="{4E36B5DE-4EF6-422D-8695-F0093DCB6D35}"/>
              </a:ext>
            </a:extLst>
          </p:cNvPr>
          <p:cNvSpPr txBox="1"/>
          <p:nvPr/>
        </p:nvSpPr>
        <p:spPr>
          <a:xfrm rot="4431818">
            <a:off x="938844" y="2294397"/>
            <a:ext cx="1321979" cy="295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GB" sz="1650" spc="-15" baseline="2525" dirty="0">
                <a:solidFill>
                  <a:schemeClr val="tx1"/>
                </a:solidFill>
                <a:latin typeface="Arial"/>
                <a:cs typeface="Arial"/>
              </a:rPr>
              <a:t>NOTTINGHAM STREET</a:t>
            </a:r>
            <a:endParaRPr sz="11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16A99F99-341E-4C51-896A-C946372DE6B0}"/>
              </a:ext>
            </a:extLst>
          </p:cNvPr>
          <p:cNvSpPr txBox="1"/>
          <p:nvPr/>
        </p:nvSpPr>
        <p:spPr>
          <a:xfrm rot="5400000">
            <a:off x="3025332" y="6254654"/>
            <a:ext cx="10408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CHURCH ST</a:t>
            </a:r>
          </a:p>
        </p:txBody>
      </p:sp>
      <p:sp>
        <p:nvSpPr>
          <p:cNvPr id="408" name="object 166">
            <a:extLst>
              <a:ext uri="{FF2B5EF4-FFF2-40B4-BE49-F238E27FC236}">
                <a16:creationId xmlns:a16="http://schemas.microsoft.com/office/drawing/2014/main" id="{58CC2E4B-4A1D-4143-9666-37155EA5EF98}"/>
              </a:ext>
            </a:extLst>
          </p:cNvPr>
          <p:cNvSpPr txBox="1"/>
          <p:nvPr/>
        </p:nvSpPr>
        <p:spPr>
          <a:xfrm>
            <a:off x="4132460" y="5941887"/>
            <a:ext cx="760730" cy="379591"/>
          </a:xfrm>
          <a:prstGeom prst="rect">
            <a:avLst/>
          </a:prstGeom>
          <a:solidFill>
            <a:srgbClr val="FFFFFF"/>
          </a:solidFill>
          <a:ln w="12700">
            <a:solidFill>
              <a:srgbClr val="EF4327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53975">
              <a:lnSpc>
                <a:spcPct val="100000"/>
              </a:lnSpc>
              <a:spcBef>
                <a:spcPts val="80"/>
              </a:spcBef>
            </a:pPr>
            <a:r>
              <a:rPr sz="1200" dirty="0">
                <a:solidFill>
                  <a:srgbClr val="EF4327"/>
                </a:solidFill>
                <a:latin typeface="Arial"/>
                <a:cs typeface="Arial"/>
              </a:rPr>
              <a:t>Area</a:t>
            </a:r>
            <a:r>
              <a:rPr sz="1200" spc="30" dirty="0">
                <a:solidFill>
                  <a:srgbClr val="EF4327"/>
                </a:solidFill>
                <a:latin typeface="Times New Roman"/>
                <a:cs typeface="Times New Roman"/>
              </a:rPr>
              <a:t> </a:t>
            </a:r>
            <a:r>
              <a:rPr lang="en-GB" sz="1200" spc="-25" dirty="0">
                <a:solidFill>
                  <a:srgbClr val="EF4327"/>
                </a:solidFill>
                <a:latin typeface="Arial"/>
                <a:cs typeface="Arial"/>
              </a:rPr>
              <a:t>Seven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099353"/>
              </p:ext>
            </p:extLst>
          </p:nvPr>
        </p:nvGraphicFramePr>
        <p:xfrm>
          <a:off x="457200" y="457200"/>
          <a:ext cx="4783453" cy="66319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4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5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6854"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10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Display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Area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Poles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Park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Road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Poles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Park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Road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Anchor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Point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Park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Road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(Pole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Anchor)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Nottingham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Anchor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Point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Nottingham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trike="sngStrike" baseline="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trike="sngStrike" spc="30" baseline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baseline="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trike="sngStrike" spc="30" baseline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GB" sz="1200" strike="sngStrike" spc="30" baseline="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REMOVED</a:t>
                      </a:r>
                      <a:endParaRPr sz="1200" strike="sngStrike" baseline="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Nottingham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Anchor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Point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Nottingham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Anchor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Point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Nottingham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Anchor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Point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Nottingham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Anchor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Point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High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Anchor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Point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High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Anchor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Point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High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Anchor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Point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Cheapside/South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REMOVED</a:t>
                      </a:r>
                      <a:endParaRPr sz="12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Cheapside/South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Anchor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Point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Five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Lower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King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Festoon</a:t>
                      </a:r>
                      <a:r>
                        <a:rPr sz="12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Strings</a:t>
                      </a:r>
                      <a:r>
                        <a:rPr sz="1200" spc="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4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AP’s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Five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Lower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King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Festoon</a:t>
                      </a:r>
                      <a:r>
                        <a:rPr sz="12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Strings</a:t>
                      </a:r>
                      <a:r>
                        <a:rPr sz="1200" spc="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4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AP’s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Five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Lower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King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trike="sngStrike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trike="sngStrike" spc="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trike="sngStrike" spc="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trike="sngStrike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Anchor</a:t>
                      </a:r>
                      <a:r>
                        <a:rPr sz="1200" strike="sngStrike" spc="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Point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Two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Place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trike="sngStrike" spc="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trike="sngStrike" spc="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REMOVED</a:t>
                      </a:r>
                      <a:endParaRPr sz="12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Two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Place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pc="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Anchor</a:t>
                      </a:r>
                      <a:r>
                        <a:rPr sz="1200" spc="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Point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Three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Sherrard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Festoon</a:t>
                      </a:r>
                      <a:r>
                        <a:rPr sz="12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Strings</a:t>
                      </a:r>
                      <a:r>
                        <a:rPr sz="1200" spc="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4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AP’s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Seven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Church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Star</a:t>
                      </a:r>
                      <a:r>
                        <a:rPr sz="1200" strike="sngStrike" spc="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Bursts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Pole</a:t>
                      </a:r>
                      <a:endParaRPr sz="12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Four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Burton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LED</a:t>
                      </a:r>
                      <a:r>
                        <a:rPr sz="1200" spc="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Strings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Trees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Four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Burton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pc="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Anchor</a:t>
                      </a:r>
                      <a:r>
                        <a:rPr sz="1200" spc="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Point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Two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Place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trike="sngStrike" spc="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trike="sngStrike" spc="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REMOVED</a:t>
                      </a:r>
                      <a:endParaRPr sz="12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Seven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Church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pc="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Anchor</a:t>
                      </a:r>
                      <a:r>
                        <a:rPr sz="1200" spc="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Point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Two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Leicester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pc="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Anchor</a:t>
                      </a:r>
                      <a:r>
                        <a:rPr sz="1200" spc="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Point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Two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Leicester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294436"/>
              </p:ext>
            </p:extLst>
          </p:nvPr>
        </p:nvGraphicFramePr>
        <p:xfrm>
          <a:off x="5440553" y="457200"/>
          <a:ext cx="4783453" cy="66319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4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5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10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Display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Area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Wall</a:t>
                      </a:r>
                      <a:r>
                        <a:rPr sz="1200" strike="sngStrike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Mounted</a:t>
                      </a:r>
                      <a:r>
                        <a:rPr sz="1200" strike="sngStrike" spc="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Santa</a:t>
                      </a:r>
                      <a:endParaRPr sz="12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Five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King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Christmas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Tree</a:t>
                      </a:r>
                      <a:r>
                        <a:rPr sz="12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(32ft)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Two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Place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Firework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REMOVED</a:t>
                      </a:r>
                      <a:endParaRPr sz="12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Two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Place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Swags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Centres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Two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Place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Swags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Centres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Two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Place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Swags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Centres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Two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Place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Swags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Centres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Two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Place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Anchor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Point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Five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King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Anchor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Point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Five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sz="1200" spc="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Mary’s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Way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Anchor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Point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Five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King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Column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Mounted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Three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Sherrard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Column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Mounted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Three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Sherrard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Column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Mounted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Four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Burton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Column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Mounted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Four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Burton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Column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Mounted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Thorpe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Column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Mounted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Thorpe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Christmas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Tree</a:t>
                      </a:r>
                      <a:endParaRPr sz="12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Thorpe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Swags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SOLD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OFF</a:t>
                      </a:r>
                      <a:endParaRPr sz="12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Eight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Bell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Centre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Swags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SOLD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OFF</a:t>
                      </a:r>
                      <a:endParaRPr sz="12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Eight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Bell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Centre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Swags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SOLD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OFF</a:t>
                      </a:r>
                      <a:endParaRPr sz="12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Eight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Bell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Centre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Swags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SOLD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OFF</a:t>
                      </a:r>
                      <a:endParaRPr sz="12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Eight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Bell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Centre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Swags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SOLD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OFF</a:t>
                      </a:r>
                      <a:endParaRPr sz="12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Eight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Bell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Centre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Swags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SOLD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OFF</a:t>
                      </a:r>
                      <a:endParaRPr sz="12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Eight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Bell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Centre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Swags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SOLD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OFF</a:t>
                      </a:r>
                      <a:endParaRPr sz="12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Eight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Bell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Centre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Swags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SOLD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OFF</a:t>
                      </a:r>
                      <a:endParaRPr sz="12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Eight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Bell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Centre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Swags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SOLD</a:t>
                      </a:r>
                      <a:r>
                        <a:rPr sz="1200" strike="sngStrike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OFF</a:t>
                      </a:r>
                      <a:endParaRPr sz="12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Eight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Bell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Centre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Christmas</a:t>
                      </a:r>
                      <a:r>
                        <a:rPr sz="1200" strike="sngStrike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Tree</a:t>
                      </a:r>
                      <a:r>
                        <a:rPr sz="1200" strike="sngStrike" spc="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strike="sngStrike" spc="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SOLD</a:t>
                      </a:r>
                      <a:r>
                        <a:rPr sz="1200" strike="sngStrike" spc="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trike="sngStrike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OFF</a:t>
                      </a:r>
                      <a:endParaRPr sz="12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Eight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Bell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Centre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596</Words>
  <Application>Microsoft Office PowerPoint</Application>
  <PresentationFormat>Custom</PresentationFormat>
  <Paragraphs>297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</dc:title>
  <dc:creator>Kirsty Campbell</dc:creator>
  <cp:lastModifiedBy>Kirsty Campbell</cp:lastModifiedBy>
  <cp:revision>3</cp:revision>
  <cp:lastPrinted>2022-05-13T09:36:59Z</cp:lastPrinted>
  <dcterms:created xsi:type="dcterms:W3CDTF">2022-05-10T14:53:26Z</dcterms:created>
  <dcterms:modified xsi:type="dcterms:W3CDTF">2022-05-13T10:24:45Z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2016-10-25T00:00:00Z</vt:filetime>
  </property>
  <property fmtid="{D5CDD505-2E9C-101B-9397-08002B2CF9AE}" pid="3" name="Creator">
    <vt:lpwstr>QuarkXPress(R) 8.02</vt:lpwstr>
  </property>
  <property fmtid="{D5CDD505-2E9C-101B-9397-08002B2CF9AE}" pid="4" name="LastSaved">
    <vt:filetime>2022-05-10T00:00:00Z</vt:filetime>
  </property>
</Properties>
</file>