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Calwell" initials="JC" lastIdx="6" clrIdx="0">
    <p:extLst>
      <p:ext uri="{19B8F6BF-5375-455C-9EA6-DF929625EA0E}">
        <p15:presenceInfo xmlns:p15="http://schemas.microsoft.com/office/powerpoint/2012/main" userId="S::John.Calwell@WestOfEngland-CA.gov.uk::ccd8896d-efbf-41d5-a794-87507825da9d" providerId="AD"/>
      </p:ext>
    </p:extLst>
  </p:cmAuthor>
  <p:cmAuthor id="2" name="Kate Watson" initials="KW" lastIdx="1" clrIdx="1">
    <p:extLst>
      <p:ext uri="{19B8F6BF-5375-455C-9EA6-DF929625EA0E}">
        <p15:presenceInfo xmlns:p15="http://schemas.microsoft.com/office/powerpoint/2012/main" userId="S::kate.watson@westofengland-ca.gov.uk::13218d35-f9d6-45ea-9b19-824eb6536ce8" providerId="AD"/>
      </p:ext>
    </p:extLst>
  </p:cmAuthor>
  <p:cmAuthor id="3" name="Jon Rattenbury" initials="JR" lastIdx="1" clrIdx="2">
    <p:extLst>
      <p:ext uri="{19B8F6BF-5375-455C-9EA6-DF929625EA0E}">
        <p15:presenceInfo xmlns:p15="http://schemas.microsoft.com/office/powerpoint/2012/main" userId="S::Jon.Rattenbury@WestOfEngland-CA.gov.uk::e0cb0176-5285-4ba5-89d9-94a4d99485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79F7A4-E37D-1269-8FEA-65FAFE01E9E8}" v="100" dt="2021-02-16T09:13:11.528"/>
    <p1510:client id="{37FA93D8-9CF4-4627-2D74-95DDDE8EFC67}" v="36" dt="2021-02-25T12:24:37.386"/>
    <p1510:client id="{9EA0C672-5CA6-4D85-A580-8A02E52EEEA1}" v="4" dt="2021-02-18T09:29:29.252"/>
    <p1510:client id="{BD17C890-DE6B-4005-A4C1-6B3B4437B4C0}" v="3" dt="2021-01-28T16:59:12.691"/>
    <p1510:client id="{C3AB1111-26FB-4E34-B6BA-6BF010538BF3}" v="2" dt="2021-01-22T17:39:53.690"/>
    <p1510:client id="{DF09495D-701A-414A-8BBF-95452997D715}" v="57" dt="2021-02-25T12:21:14.1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Calwell" userId="S::john.calwell@westofengland-ca.gov.uk::ccd8896d-efbf-41d5-a794-87507825da9d" providerId="AD" clId="Web-{DF09495D-701A-414A-8BBF-95452997D715}"/>
    <pc:docChg chg="modSld">
      <pc:chgData name="John Calwell" userId="S::john.calwell@westofengland-ca.gov.uk::ccd8896d-efbf-41d5-a794-87507825da9d" providerId="AD" clId="Web-{DF09495D-701A-414A-8BBF-95452997D715}" dt="2021-02-25T12:21:14.168" v="55" actId="20577"/>
      <pc:docMkLst>
        <pc:docMk/>
      </pc:docMkLst>
      <pc:sldChg chg="modSp">
        <pc:chgData name="John Calwell" userId="S::john.calwell@westofengland-ca.gov.uk::ccd8896d-efbf-41d5-a794-87507825da9d" providerId="AD" clId="Web-{DF09495D-701A-414A-8BBF-95452997D715}" dt="2021-02-25T12:21:14.168" v="55" actId="20577"/>
        <pc:sldMkLst>
          <pc:docMk/>
          <pc:sldMk cId="4249372366" sldId="256"/>
        </pc:sldMkLst>
        <pc:spChg chg="mod">
          <ac:chgData name="John Calwell" userId="S::john.calwell@westofengland-ca.gov.uk::ccd8896d-efbf-41d5-a794-87507825da9d" providerId="AD" clId="Web-{DF09495D-701A-414A-8BBF-95452997D715}" dt="2021-02-25T12:21:14.168" v="55" actId="20577"/>
          <ac:spMkLst>
            <pc:docMk/>
            <pc:sldMk cId="4249372366" sldId="256"/>
            <ac:spMk id="107" creationId="{0D7431BE-00E1-4653-918C-22A57A495BE2}"/>
          </ac:spMkLst>
        </pc:spChg>
        <pc:spChg chg="mod">
          <ac:chgData name="John Calwell" userId="S::john.calwell@westofengland-ca.gov.uk::ccd8896d-efbf-41d5-a794-87507825da9d" providerId="AD" clId="Web-{DF09495D-701A-414A-8BBF-95452997D715}" dt="2021-02-25T12:19:01.675" v="31" actId="20577"/>
          <ac:spMkLst>
            <pc:docMk/>
            <pc:sldMk cId="4249372366" sldId="256"/>
            <ac:spMk id="127" creationId="{23B41064-AA68-4FFE-A80C-326270D2D855}"/>
          </ac:spMkLst>
        </pc:spChg>
      </pc:sldChg>
    </pc:docChg>
  </pc:docChgLst>
  <pc:docChgLst>
    <pc:chgData name="John Calwell" userId="S::john.calwell@westofengland-ca.gov.uk::ccd8896d-efbf-41d5-a794-87507825da9d" providerId="AD" clId="Web-{37FA93D8-9CF4-4627-2D74-95DDDE8EFC67}"/>
    <pc:docChg chg="modSld">
      <pc:chgData name="John Calwell" userId="S::john.calwell@westofengland-ca.gov.uk::ccd8896d-efbf-41d5-a794-87507825da9d" providerId="AD" clId="Web-{37FA93D8-9CF4-4627-2D74-95DDDE8EFC67}" dt="2021-02-25T12:24:37.386" v="34" actId="20577"/>
      <pc:docMkLst>
        <pc:docMk/>
      </pc:docMkLst>
      <pc:sldChg chg="modSp">
        <pc:chgData name="John Calwell" userId="S::john.calwell@westofengland-ca.gov.uk::ccd8896d-efbf-41d5-a794-87507825da9d" providerId="AD" clId="Web-{37FA93D8-9CF4-4627-2D74-95DDDE8EFC67}" dt="2021-02-25T12:24:37.386" v="34" actId="20577"/>
        <pc:sldMkLst>
          <pc:docMk/>
          <pc:sldMk cId="4249372366" sldId="256"/>
        </pc:sldMkLst>
        <pc:spChg chg="mod">
          <ac:chgData name="John Calwell" userId="S::john.calwell@westofengland-ca.gov.uk::ccd8896d-efbf-41d5-a794-87507825da9d" providerId="AD" clId="Web-{37FA93D8-9CF4-4627-2D74-95DDDE8EFC67}" dt="2021-02-25T12:24:37.386" v="34" actId="20577"/>
          <ac:spMkLst>
            <pc:docMk/>
            <pc:sldMk cId="4249372366" sldId="256"/>
            <ac:spMk id="107" creationId="{0D7431BE-00E1-4653-918C-22A57A495BE2}"/>
          </ac:spMkLst>
        </pc:spChg>
        <pc:spChg chg="mod">
          <ac:chgData name="John Calwell" userId="S::john.calwell@westofengland-ca.gov.uk::ccd8896d-efbf-41d5-a794-87507825da9d" providerId="AD" clId="Web-{37FA93D8-9CF4-4627-2D74-95DDDE8EFC67}" dt="2021-02-25T12:24:34.871" v="33" actId="20577"/>
          <ac:spMkLst>
            <pc:docMk/>
            <pc:sldMk cId="4249372366" sldId="256"/>
            <ac:spMk id="127" creationId="{23B41064-AA68-4FFE-A80C-326270D2D855}"/>
          </ac:spMkLst>
        </pc:spChg>
      </pc:sldChg>
    </pc:docChg>
  </pc:docChgLst>
  <pc:docChgLst>
    <pc:chgData name="John Calwell" userId="S::john.calwell@westofengland-ca.gov.uk::ccd8896d-efbf-41d5-a794-87507825da9d" providerId="AD" clId="Web-{BD17C890-DE6B-4005-A4C1-6B3B4437B4C0}"/>
    <pc:docChg chg="">
      <pc:chgData name="John Calwell" userId="S::john.calwell@westofengland-ca.gov.uk::ccd8896d-efbf-41d5-a794-87507825da9d" providerId="AD" clId="Web-{BD17C890-DE6B-4005-A4C1-6B3B4437B4C0}" dt="2021-01-28T16:59:12.691" v="2"/>
      <pc:docMkLst>
        <pc:docMk/>
      </pc:docMkLst>
      <pc:sldChg chg="addCm delCm">
        <pc:chgData name="John Calwell" userId="S::john.calwell@westofengland-ca.gov.uk::ccd8896d-efbf-41d5-a794-87507825da9d" providerId="AD" clId="Web-{BD17C890-DE6B-4005-A4C1-6B3B4437B4C0}" dt="2021-01-28T16:59:12.691" v="2"/>
        <pc:sldMkLst>
          <pc:docMk/>
          <pc:sldMk cId="4249372366" sldId="256"/>
        </pc:sldMkLst>
      </pc:sldChg>
    </pc:docChg>
  </pc:docChgLst>
  <pc:docChgLst>
    <pc:chgData name="Kate Watson" userId="S::kate.watson@westofengland-ca.gov.uk::13218d35-f9d6-45ea-9b19-824eb6536ce8" providerId="AD" clId="Web-{092C3AFC-CB07-44A5-BEB3-1EA0B720AC62}"/>
    <pc:docChg chg="">
      <pc:chgData name="Kate Watson" userId="S::kate.watson@westofengland-ca.gov.uk::13218d35-f9d6-45ea-9b19-824eb6536ce8" providerId="AD" clId="Web-{092C3AFC-CB07-44A5-BEB3-1EA0B720AC62}" dt="2021-01-21T14:57:18.271" v="0"/>
      <pc:docMkLst>
        <pc:docMk/>
      </pc:docMkLst>
      <pc:sldChg chg="addCm">
        <pc:chgData name="Kate Watson" userId="S::kate.watson@westofengland-ca.gov.uk::13218d35-f9d6-45ea-9b19-824eb6536ce8" providerId="AD" clId="Web-{092C3AFC-CB07-44A5-BEB3-1EA0B720AC62}" dt="2021-01-21T14:57:18.271" v="0"/>
        <pc:sldMkLst>
          <pc:docMk/>
          <pc:sldMk cId="4249372366" sldId="256"/>
        </pc:sldMkLst>
      </pc:sldChg>
    </pc:docChg>
  </pc:docChgLst>
  <pc:docChgLst>
    <pc:chgData name="John Calwell" userId="S::john.calwell@westofengland-ca.gov.uk::ccd8896d-efbf-41d5-a794-87507825da9d" providerId="AD" clId="Web-{9EA0C672-5CA6-4D85-A580-8A02E52EEEA1}"/>
    <pc:docChg chg="modSld">
      <pc:chgData name="John Calwell" userId="S::john.calwell@westofengland-ca.gov.uk::ccd8896d-efbf-41d5-a794-87507825da9d" providerId="AD" clId="Web-{9EA0C672-5CA6-4D85-A580-8A02E52EEEA1}" dt="2021-02-18T09:29:26.642" v="2" actId="20577"/>
      <pc:docMkLst>
        <pc:docMk/>
      </pc:docMkLst>
      <pc:sldChg chg="modSp">
        <pc:chgData name="John Calwell" userId="S::john.calwell@westofengland-ca.gov.uk::ccd8896d-efbf-41d5-a794-87507825da9d" providerId="AD" clId="Web-{9EA0C672-5CA6-4D85-A580-8A02E52EEEA1}" dt="2021-02-18T09:29:26.642" v="2" actId="20577"/>
        <pc:sldMkLst>
          <pc:docMk/>
          <pc:sldMk cId="4249372366" sldId="256"/>
        </pc:sldMkLst>
        <pc:spChg chg="mod">
          <ac:chgData name="John Calwell" userId="S::john.calwell@westofengland-ca.gov.uk::ccd8896d-efbf-41d5-a794-87507825da9d" providerId="AD" clId="Web-{9EA0C672-5CA6-4D85-A580-8A02E52EEEA1}" dt="2021-02-18T09:29:26.642" v="2" actId="20577"/>
          <ac:spMkLst>
            <pc:docMk/>
            <pc:sldMk cId="4249372366" sldId="256"/>
            <ac:spMk id="107" creationId="{0D7431BE-00E1-4653-918C-22A57A495BE2}"/>
          </ac:spMkLst>
        </pc:spChg>
      </pc:sldChg>
    </pc:docChg>
  </pc:docChgLst>
  <pc:docChgLst>
    <pc:chgData name="John Calwell" userId="ccd8896d-efbf-41d5-a794-87507825da9d" providerId="ADAL" clId="{54C9CBA7-F7F6-4510-92E6-752984CE41EA}"/>
    <pc:docChg chg="custSel modSld">
      <pc:chgData name="John Calwell" userId="ccd8896d-efbf-41d5-a794-87507825da9d" providerId="ADAL" clId="{54C9CBA7-F7F6-4510-92E6-752984CE41EA}" dt="2021-01-21T14:45:02.559" v="1312" actId="20577"/>
      <pc:docMkLst>
        <pc:docMk/>
      </pc:docMkLst>
      <pc:sldChg chg="addSp modSp addCm delCm modCm">
        <pc:chgData name="John Calwell" userId="ccd8896d-efbf-41d5-a794-87507825da9d" providerId="ADAL" clId="{54C9CBA7-F7F6-4510-92E6-752984CE41EA}" dt="2021-01-21T14:45:02.559" v="1312" actId="20577"/>
        <pc:sldMkLst>
          <pc:docMk/>
          <pc:sldMk cId="4249372366" sldId="256"/>
        </pc:sldMkLst>
        <pc:spChg chg="mod">
          <ac:chgData name="John Calwell" userId="ccd8896d-efbf-41d5-a794-87507825da9d" providerId="ADAL" clId="{54C9CBA7-F7F6-4510-92E6-752984CE41EA}" dt="2021-01-21T14:41:49.706" v="1268" actId="6549"/>
          <ac:spMkLst>
            <pc:docMk/>
            <pc:sldMk cId="4249372366" sldId="256"/>
            <ac:spMk id="107" creationId="{0D7431BE-00E1-4653-918C-22A57A495BE2}"/>
          </ac:spMkLst>
        </pc:spChg>
        <pc:spChg chg="mod">
          <ac:chgData name="John Calwell" userId="ccd8896d-efbf-41d5-a794-87507825da9d" providerId="ADAL" clId="{54C9CBA7-F7F6-4510-92E6-752984CE41EA}" dt="2021-01-21T14:43:09.830" v="1270" actId="1076"/>
          <ac:spMkLst>
            <pc:docMk/>
            <pc:sldMk cId="4249372366" sldId="256"/>
            <ac:spMk id="111" creationId="{E9208FA6-282F-437A-A1DE-7CC866F73713}"/>
          </ac:spMkLst>
        </pc:spChg>
        <pc:spChg chg="mod">
          <ac:chgData name="John Calwell" userId="ccd8896d-efbf-41d5-a794-87507825da9d" providerId="ADAL" clId="{54C9CBA7-F7F6-4510-92E6-752984CE41EA}" dt="2021-01-21T14:43:16.817" v="1271" actId="1076"/>
          <ac:spMkLst>
            <pc:docMk/>
            <pc:sldMk cId="4249372366" sldId="256"/>
            <ac:spMk id="113" creationId="{BACB3CA7-1ADD-4939-8FCC-B5AA7B39C5DC}"/>
          </ac:spMkLst>
        </pc:spChg>
        <pc:spChg chg="mod">
          <ac:chgData name="John Calwell" userId="ccd8896d-efbf-41d5-a794-87507825da9d" providerId="ADAL" clId="{54C9CBA7-F7F6-4510-92E6-752984CE41EA}" dt="2021-01-21T14:43:24.408" v="1272" actId="1076"/>
          <ac:spMkLst>
            <pc:docMk/>
            <pc:sldMk cId="4249372366" sldId="256"/>
            <ac:spMk id="120" creationId="{54F75886-D796-4800-AE41-EDB491D77B9B}"/>
          </ac:spMkLst>
        </pc:spChg>
        <pc:spChg chg="mod">
          <ac:chgData name="John Calwell" userId="ccd8896d-efbf-41d5-a794-87507825da9d" providerId="ADAL" clId="{54C9CBA7-F7F6-4510-92E6-752984CE41EA}" dt="2021-01-21T14:41:09.501" v="1263" actId="20577"/>
          <ac:spMkLst>
            <pc:docMk/>
            <pc:sldMk cId="4249372366" sldId="256"/>
            <ac:spMk id="127" creationId="{23B41064-AA68-4FFE-A80C-326270D2D855}"/>
          </ac:spMkLst>
        </pc:spChg>
        <pc:spChg chg="add mod">
          <ac:chgData name="John Calwell" userId="ccd8896d-efbf-41d5-a794-87507825da9d" providerId="ADAL" clId="{54C9CBA7-F7F6-4510-92E6-752984CE41EA}" dt="2021-01-21T14:44:23.301" v="1304" actId="20577"/>
          <ac:spMkLst>
            <pc:docMk/>
            <pc:sldMk cId="4249372366" sldId="256"/>
            <ac:spMk id="130" creationId="{878ADD0E-FD53-4A0B-A450-F7A6E2D6575A}"/>
          </ac:spMkLst>
        </pc:spChg>
        <pc:spChg chg="add mod">
          <ac:chgData name="John Calwell" userId="ccd8896d-efbf-41d5-a794-87507825da9d" providerId="ADAL" clId="{54C9CBA7-F7F6-4510-92E6-752984CE41EA}" dt="2021-01-21T14:44:58.063" v="1310" actId="20577"/>
          <ac:spMkLst>
            <pc:docMk/>
            <pc:sldMk cId="4249372366" sldId="256"/>
            <ac:spMk id="131" creationId="{4F52B57B-181D-4564-927E-37E265A42CE5}"/>
          </ac:spMkLst>
        </pc:spChg>
        <pc:spChg chg="add mod">
          <ac:chgData name="John Calwell" userId="ccd8896d-efbf-41d5-a794-87507825da9d" providerId="ADAL" clId="{54C9CBA7-F7F6-4510-92E6-752984CE41EA}" dt="2021-01-21T14:45:02.559" v="1312" actId="20577"/>
          <ac:spMkLst>
            <pc:docMk/>
            <pc:sldMk cId="4249372366" sldId="256"/>
            <ac:spMk id="132" creationId="{34DC77F2-3565-4F17-BE5B-EB58F5C29EC9}"/>
          </ac:spMkLst>
        </pc:spChg>
      </pc:sldChg>
    </pc:docChg>
  </pc:docChgLst>
  <pc:docChgLst>
    <pc:chgData name="Jon Rattenbury" userId="e0cb0176-5285-4ba5-89d9-94a4d9948586" providerId="ADAL" clId="{C3AB1111-26FB-4E34-B6BA-6BF010538BF3}"/>
    <pc:docChg chg="modSld">
      <pc:chgData name="Jon Rattenbury" userId="e0cb0176-5285-4ba5-89d9-94a4d9948586" providerId="ADAL" clId="{C3AB1111-26FB-4E34-B6BA-6BF010538BF3}" dt="2021-01-22T17:39:53.689" v="1"/>
      <pc:docMkLst>
        <pc:docMk/>
      </pc:docMkLst>
      <pc:sldChg chg="addCm modCm">
        <pc:chgData name="Jon Rattenbury" userId="e0cb0176-5285-4ba5-89d9-94a4d9948586" providerId="ADAL" clId="{C3AB1111-26FB-4E34-B6BA-6BF010538BF3}" dt="2021-01-22T17:39:53.689" v="1"/>
        <pc:sldMkLst>
          <pc:docMk/>
          <pc:sldMk cId="4249372366" sldId="256"/>
        </pc:sldMkLst>
      </pc:sldChg>
    </pc:docChg>
  </pc:docChgLst>
  <pc:docChgLst>
    <pc:chgData name="John Calwell" userId="S::john.calwell@westofengland-ca.gov.uk::ccd8896d-efbf-41d5-a794-87507825da9d" providerId="AD" clId="Web-{1779F7A4-E37D-1269-8FEA-65FAFE01E9E8}"/>
    <pc:docChg chg="modSld">
      <pc:chgData name="John Calwell" userId="S::john.calwell@westofengland-ca.gov.uk::ccd8896d-efbf-41d5-a794-87507825da9d" providerId="AD" clId="Web-{1779F7A4-E37D-1269-8FEA-65FAFE01E9E8}" dt="2021-02-16T09:13:11.278" v="98" actId="20577"/>
      <pc:docMkLst>
        <pc:docMk/>
      </pc:docMkLst>
      <pc:sldChg chg="addSp delSp modSp delCm">
        <pc:chgData name="John Calwell" userId="S::john.calwell@westofengland-ca.gov.uk::ccd8896d-efbf-41d5-a794-87507825da9d" providerId="AD" clId="Web-{1779F7A4-E37D-1269-8FEA-65FAFE01E9E8}" dt="2021-02-16T09:13:11.278" v="98" actId="20577"/>
        <pc:sldMkLst>
          <pc:docMk/>
          <pc:sldMk cId="4249372366" sldId="256"/>
        </pc:sldMkLst>
        <pc:spChg chg="mod">
          <ac:chgData name="John Calwell" userId="S::john.calwell@westofengland-ca.gov.uk::ccd8896d-efbf-41d5-a794-87507825da9d" providerId="AD" clId="Web-{1779F7A4-E37D-1269-8FEA-65FAFE01E9E8}" dt="2021-02-16T09:10:18.102" v="66" actId="20577"/>
          <ac:spMkLst>
            <pc:docMk/>
            <pc:sldMk cId="4249372366" sldId="256"/>
            <ac:spMk id="107" creationId="{0D7431BE-00E1-4653-918C-22A57A495BE2}"/>
          </ac:spMkLst>
        </pc:spChg>
        <pc:spChg chg="mod">
          <ac:chgData name="John Calwell" userId="S::john.calwell@westofengland-ca.gov.uk::ccd8896d-efbf-41d5-a794-87507825da9d" providerId="AD" clId="Web-{1779F7A4-E37D-1269-8FEA-65FAFE01E9E8}" dt="2021-02-16T09:13:11.278" v="98" actId="20577"/>
          <ac:spMkLst>
            <pc:docMk/>
            <pc:sldMk cId="4249372366" sldId="256"/>
            <ac:spMk id="127" creationId="{23B41064-AA68-4FFE-A80C-326270D2D855}"/>
          </ac:spMkLst>
        </pc:spChg>
        <pc:graphicFrameChg chg="add del mod">
          <ac:chgData name="John Calwell" userId="S::john.calwell@westofengland-ca.gov.uk::ccd8896d-efbf-41d5-a794-87507825da9d" providerId="AD" clId="Web-{1779F7A4-E37D-1269-8FEA-65FAFE01E9E8}" dt="2021-02-16T09:08:59.334" v="3"/>
          <ac:graphicFrameMkLst>
            <pc:docMk/>
            <pc:sldMk cId="4249372366" sldId="256"/>
            <ac:graphicFrameMk id="3" creationId="{84F22D62-1810-46BE-8764-80AB39D703B0}"/>
          </ac:graphicFrameMkLst>
        </pc:graphicFrameChg>
        <pc:graphicFrameChg chg="add del mod">
          <ac:chgData name="John Calwell" userId="S::john.calwell@westofengland-ca.gov.uk::ccd8896d-efbf-41d5-a794-87507825da9d" providerId="AD" clId="Web-{1779F7A4-E37D-1269-8FEA-65FAFE01E9E8}" dt="2021-02-16T09:09:08.537" v="5"/>
          <ac:graphicFrameMkLst>
            <pc:docMk/>
            <pc:sldMk cId="4249372366" sldId="256"/>
            <ac:graphicFrameMk id="9" creationId="{B073C4DF-930A-40DE-808C-6ED80C8DDC70}"/>
          </ac:graphicFrameMkLst>
        </pc:graphicFrameChg>
        <pc:graphicFrameChg chg="add del mod">
          <ac:chgData name="John Calwell" userId="S::john.calwell@westofengland-ca.gov.uk::ccd8896d-efbf-41d5-a794-87507825da9d" providerId="AD" clId="Web-{1779F7A4-E37D-1269-8FEA-65FAFE01E9E8}" dt="2021-02-16T09:12:31.793" v="94"/>
          <ac:graphicFrameMkLst>
            <pc:docMk/>
            <pc:sldMk cId="4249372366" sldId="256"/>
            <ac:graphicFrameMk id="11" creationId="{2CB726C7-2682-4EA2-A7F9-E22D7DB5E5A8}"/>
          </ac:graphicFrameMkLst>
        </pc:graphicFrameChg>
      </pc:sldChg>
    </pc:docChg>
  </pc:docChgLst>
  <pc:docChgLst>
    <pc:chgData name="John Calwell" userId="S::john.calwell@westofengland-ca.gov.uk::ccd8896d-efbf-41d5-a794-87507825da9d" providerId="AD" clId="Web-{F5D1904A-99C3-D18C-8A82-CC1732A6BD17}"/>
    <pc:docChg chg="modSld">
      <pc:chgData name="John Calwell" userId="S::john.calwell@westofengland-ca.gov.uk::ccd8896d-efbf-41d5-a794-87507825da9d" providerId="AD" clId="Web-{F5D1904A-99C3-D18C-8A82-CC1732A6BD17}" dt="2021-01-21T15:13:54.603" v="10" actId="20577"/>
      <pc:docMkLst>
        <pc:docMk/>
      </pc:docMkLst>
      <pc:sldChg chg="modSp addCm">
        <pc:chgData name="John Calwell" userId="S::john.calwell@westofengland-ca.gov.uk::ccd8896d-efbf-41d5-a794-87507825da9d" providerId="AD" clId="Web-{F5D1904A-99C3-D18C-8A82-CC1732A6BD17}" dt="2021-01-21T15:13:54.603" v="10" actId="20577"/>
        <pc:sldMkLst>
          <pc:docMk/>
          <pc:sldMk cId="4249372366" sldId="256"/>
        </pc:sldMkLst>
        <pc:spChg chg="mod">
          <ac:chgData name="John Calwell" userId="S::john.calwell@westofengland-ca.gov.uk::ccd8896d-efbf-41d5-a794-87507825da9d" providerId="AD" clId="Web-{F5D1904A-99C3-D18C-8A82-CC1732A6BD17}" dt="2021-01-21T15:12:40.492" v="7" actId="20577"/>
          <ac:spMkLst>
            <pc:docMk/>
            <pc:sldMk cId="4249372366" sldId="256"/>
            <ac:spMk id="120" creationId="{54F75886-D796-4800-AE41-EDB491D77B9B}"/>
          </ac:spMkLst>
        </pc:spChg>
        <pc:spChg chg="mod">
          <ac:chgData name="John Calwell" userId="S::john.calwell@westofengland-ca.gov.uk::ccd8896d-efbf-41d5-a794-87507825da9d" providerId="AD" clId="Web-{F5D1904A-99C3-D18C-8A82-CC1732A6BD17}" dt="2021-01-21T15:13:54.603" v="10" actId="20577"/>
          <ac:spMkLst>
            <pc:docMk/>
            <pc:sldMk cId="4249372366" sldId="256"/>
            <ac:spMk id="127" creationId="{23B41064-AA68-4FFE-A80C-326270D2D8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05FA4-51D1-4A1B-9B12-C83A9C2A53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C633B6F-8AAC-4F08-9539-0C0F0A17DD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B4FCD6-CAD6-4800-A10A-951E9D26BDCF}"/>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5" name="Footer Placeholder 4">
            <a:extLst>
              <a:ext uri="{FF2B5EF4-FFF2-40B4-BE49-F238E27FC236}">
                <a16:creationId xmlns:a16="http://schemas.microsoft.com/office/drawing/2014/main" id="{1AD769B7-C0C2-403F-A4E7-D8D378A28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2C4919-4701-4BFA-9025-6419D32898D9}"/>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410706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E42CD-106C-4F15-B7C6-4386D888D4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04E2A3-5D33-4C70-A97B-8461D4C036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8E50D0-E967-4778-8742-503D9130A5BC}"/>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5" name="Footer Placeholder 4">
            <a:extLst>
              <a:ext uri="{FF2B5EF4-FFF2-40B4-BE49-F238E27FC236}">
                <a16:creationId xmlns:a16="http://schemas.microsoft.com/office/drawing/2014/main" id="{C5B760DC-47AF-49AC-9F49-84B9DBADEF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6E58D4-D7DD-41B6-AC7A-C95A66468F7D}"/>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39268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F4494-B8D6-4738-9845-6A55067A03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07564-45F3-4FD7-ADB4-8FD25C4A48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3D9067-4983-435A-95A6-9AE5BE44D95A}"/>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5" name="Footer Placeholder 4">
            <a:extLst>
              <a:ext uri="{FF2B5EF4-FFF2-40B4-BE49-F238E27FC236}">
                <a16:creationId xmlns:a16="http://schemas.microsoft.com/office/drawing/2014/main" id="{2D998F0E-C713-49AF-9CC7-C4BA143D6F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13BD06-7B75-40D9-A800-5B130C6F017E}"/>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364403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3C05-B344-4148-9883-C02DECFB75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F0D2C0-2E9B-4B2D-AA83-B171643C4F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19DF7C-5872-4F7D-8A91-67245BA8DE54}"/>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5" name="Footer Placeholder 4">
            <a:extLst>
              <a:ext uri="{FF2B5EF4-FFF2-40B4-BE49-F238E27FC236}">
                <a16:creationId xmlns:a16="http://schemas.microsoft.com/office/drawing/2014/main" id="{7A7209A3-3465-4C61-B656-092410CE9D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48B35F-1192-4B0A-8463-F8011D192981}"/>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2280763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9496-B52F-4F9F-A6E8-7923A2CCF4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864814-892C-424C-ADB6-709E3E3AEA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AD20CD-BB77-4374-96F1-361BC133C5E0}"/>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5" name="Footer Placeholder 4">
            <a:extLst>
              <a:ext uri="{FF2B5EF4-FFF2-40B4-BE49-F238E27FC236}">
                <a16:creationId xmlns:a16="http://schemas.microsoft.com/office/drawing/2014/main" id="{C40FE2A1-E0A4-4AAC-ADA5-82294DD2FA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777803-BBE1-42C8-87E3-F9D2763A2B17}"/>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1444741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0B80-1FF0-4DE0-A17A-59970FF85A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F43E4E-B626-4CE1-B5D5-CF9CBA4511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72A26AA-5031-43A8-86F1-BA4F694E64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9BECA21-65FA-4688-9083-CFB6F6998D73}"/>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6" name="Footer Placeholder 5">
            <a:extLst>
              <a:ext uri="{FF2B5EF4-FFF2-40B4-BE49-F238E27FC236}">
                <a16:creationId xmlns:a16="http://schemas.microsoft.com/office/drawing/2014/main" id="{5B9EB528-D466-4EDD-80D7-03EE9A1341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1FBC20-4918-475C-B305-4F576B45519B}"/>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2443102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050E2-49B5-442F-A0E7-E9D601D8A7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89FC78-85EE-481E-851D-54A0605A45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D2143D-8928-4B29-B627-039D57732C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494C0A4-7554-4BE3-A077-E9129C8FC4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FD1305-674E-4C0D-94DA-533AEC24DE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E77E33-C806-40C1-A296-5DFEB6B034A8}"/>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8" name="Footer Placeholder 7">
            <a:extLst>
              <a:ext uri="{FF2B5EF4-FFF2-40B4-BE49-F238E27FC236}">
                <a16:creationId xmlns:a16="http://schemas.microsoft.com/office/drawing/2014/main" id="{2D615CCD-A381-4BB0-8E44-45E47EE5A4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2A9801-BD6E-4F2C-AC90-FF2C8895BF88}"/>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183644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4355-7055-4F95-A2F1-19AE57B1B7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54D5A3-CF43-4064-880F-4875A1C7C7B6}"/>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4" name="Footer Placeholder 3">
            <a:extLst>
              <a:ext uri="{FF2B5EF4-FFF2-40B4-BE49-F238E27FC236}">
                <a16:creationId xmlns:a16="http://schemas.microsoft.com/office/drawing/2014/main" id="{6A96C930-8E5B-4DA9-B96C-E6432508375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67AB1B4-1872-4F43-817E-2B7AEAAB5834}"/>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1576899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FBAED1-CB0E-424C-B155-4EBD37FE65B7}"/>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3" name="Footer Placeholder 2">
            <a:extLst>
              <a:ext uri="{FF2B5EF4-FFF2-40B4-BE49-F238E27FC236}">
                <a16:creationId xmlns:a16="http://schemas.microsoft.com/office/drawing/2014/main" id="{B9DE2255-7DA7-4505-AF56-20B9FF2082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4C84BD-CA7C-484D-8206-80F0661A5B86}"/>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7830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DEAA1-C707-4C32-88EA-BE734378F3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48173A4-BEAC-4652-9421-1E333238DF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357673-7644-4C6A-9206-D8F0051FA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B0B86-C151-439F-82B4-9C4ECF68BDFB}"/>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6" name="Footer Placeholder 5">
            <a:extLst>
              <a:ext uri="{FF2B5EF4-FFF2-40B4-BE49-F238E27FC236}">
                <a16:creationId xmlns:a16="http://schemas.microsoft.com/office/drawing/2014/main" id="{6EF1B63B-A705-4C88-A780-2A87BEF1C4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03A292-7B0B-4B97-AB50-B2D6587DE873}"/>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121362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3175A-2530-4B77-B768-14DA3FED94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FD8BEA-A606-40CD-A423-BDB55863F8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AAE9D1-7BE8-41E8-8C11-8C2E21755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83AAF-180A-48D4-9347-113B66B0F292}"/>
              </a:ext>
            </a:extLst>
          </p:cNvPr>
          <p:cNvSpPr>
            <a:spLocks noGrp="1"/>
          </p:cNvSpPr>
          <p:nvPr>
            <p:ph type="dt" sz="half" idx="10"/>
          </p:nvPr>
        </p:nvSpPr>
        <p:spPr/>
        <p:txBody>
          <a:bodyPr/>
          <a:lstStyle/>
          <a:p>
            <a:fld id="{1183B6A3-393D-4898-B45D-277E7FBBF13D}" type="datetimeFigureOut">
              <a:rPr lang="en-GB" smtClean="0"/>
              <a:t>25/02/2021</a:t>
            </a:fld>
            <a:endParaRPr lang="en-GB"/>
          </a:p>
        </p:txBody>
      </p:sp>
      <p:sp>
        <p:nvSpPr>
          <p:cNvPr id="6" name="Footer Placeholder 5">
            <a:extLst>
              <a:ext uri="{FF2B5EF4-FFF2-40B4-BE49-F238E27FC236}">
                <a16:creationId xmlns:a16="http://schemas.microsoft.com/office/drawing/2014/main" id="{5430A4D9-C4A8-46D5-925B-B064C73DB4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7DE4FA-2E63-4228-90E5-262F0F04023D}"/>
              </a:ext>
            </a:extLst>
          </p:cNvPr>
          <p:cNvSpPr>
            <a:spLocks noGrp="1"/>
          </p:cNvSpPr>
          <p:nvPr>
            <p:ph type="sldNum" sz="quarter" idx="12"/>
          </p:nvPr>
        </p:nvSpPr>
        <p:spPr/>
        <p:txBody>
          <a:bodyPr/>
          <a:lstStyle/>
          <a:p>
            <a:fld id="{6EF62212-658C-4D21-A2A0-A86F22D98AC2}" type="slidenum">
              <a:rPr lang="en-GB" smtClean="0"/>
              <a:t>‹#›</a:t>
            </a:fld>
            <a:endParaRPr lang="en-GB"/>
          </a:p>
        </p:txBody>
      </p:sp>
    </p:spTree>
    <p:extLst>
      <p:ext uri="{BB962C8B-B14F-4D97-AF65-F5344CB8AC3E}">
        <p14:creationId xmlns:p14="http://schemas.microsoft.com/office/powerpoint/2010/main" val="3634932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72CD13-AAA4-4B0F-AAC6-4DBC4552BE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D295E0-EBE6-4A4B-B68A-3C55718E1F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6BFDD2-E1E9-4702-840F-9266BDB467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83B6A3-393D-4898-B45D-277E7FBBF13D}" type="datetimeFigureOut">
              <a:rPr lang="en-GB" smtClean="0"/>
              <a:t>25/02/2021</a:t>
            </a:fld>
            <a:endParaRPr lang="en-GB"/>
          </a:p>
        </p:txBody>
      </p:sp>
      <p:sp>
        <p:nvSpPr>
          <p:cNvPr id="5" name="Footer Placeholder 4">
            <a:extLst>
              <a:ext uri="{FF2B5EF4-FFF2-40B4-BE49-F238E27FC236}">
                <a16:creationId xmlns:a16="http://schemas.microsoft.com/office/drawing/2014/main" id="{78EEECE1-3D9A-449B-8B97-284AEAD1BE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712BAEC-D3B0-4C72-B229-CB6FDA1DC5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62212-658C-4D21-A2A0-A86F22D98AC2}" type="slidenum">
              <a:rPr lang="en-GB" smtClean="0"/>
              <a:t>‹#›</a:t>
            </a:fld>
            <a:endParaRPr lang="en-GB"/>
          </a:p>
        </p:txBody>
      </p:sp>
    </p:spTree>
    <p:extLst>
      <p:ext uri="{BB962C8B-B14F-4D97-AF65-F5344CB8AC3E}">
        <p14:creationId xmlns:p14="http://schemas.microsoft.com/office/powerpoint/2010/main" val="3674516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F6CAA9-4CC4-4B2F-8503-4AA877F8B09D}"/>
              </a:ext>
            </a:extLst>
          </p:cNvPr>
          <p:cNvSpPr/>
          <p:nvPr/>
        </p:nvSpPr>
        <p:spPr>
          <a:xfrm>
            <a:off x="3046560" y="1389508"/>
            <a:ext cx="552572"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Lot 1</a:t>
            </a:r>
          </a:p>
        </p:txBody>
      </p:sp>
      <p:sp>
        <p:nvSpPr>
          <p:cNvPr id="6" name="Rectangle 5">
            <a:extLst>
              <a:ext uri="{FF2B5EF4-FFF2-40B4-BE49-F238E27FC236}">
                <a16:creationId xmlns:a16="http://schemas.microsoft.com/office/drawing/2014/main" id="{4CEEC45B-FD08-430E-A995-6DA47BE51E41}"/>
              </a:ext>
            </a:extLst>
          </p:cNvPr>
          <p:cNvSpPr/>
          <p:nvPr/>
        </p:nvSpPr>
        <p:spPr>
          <a:xfrm>
            <a:off x="5786082" y="1371361"/>
            <a:ext cx="552572"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Lot 2</a:t>
            </a:r>
          </a:p>
        </p:txBody>
      </p:sp>
      <p:sp>
        <p:nvSpPr>
          <p:cNvPr id="7" name="Rectangle 6">
            <a:extLst>
              <a:ext uri="{FF2B5EF4-FFF2-40B4-BE49-F238E27FC236}">
                <a16:creationId xmlns:a16="http://schemas.microsoft.com/office/drawing/2014/main" id="{94892600-C8A3-42E5-82C9-B402FF00D544}"/>
              </a:ext>
            </a:extLst>
          </p:cNvPr>
          <p:cNvSpPr/>
          <p:nvPr/>
        </p:nvSpPr>
        <p:spPr>
          <a:xfrm>
            <a:off x="11098991" y="1371363"/>
            <a:ext cx="552572"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Lot 4</a:t>
            </a:r>
          </a:p>
        </p:txBody>
      </p:sp>
      <p:sp>
        <p:nvSpPr>
          <p:cNvPr id="8" name="Rectangle 7">
            <a:extLst>
              <a:ext uri="{FF2B5EF4-FFF2-40B4-BE49-F238E27FC236}">
                <a16:creationId xmlns:a16="http://schemas.microsoft.com/office/drawing/2014/main" id="{57CCAB42-4754-450D-B835-A5008B09C57B}"/>
              </a:ext>
            </a:extLst>
          </p:cNvPr>
          <p:cNvSpPr/>
          <p:nvPr/>
        </p:nvSpPr>
        <p:spPr>
          <a:xfrm>
            <a:off x="8526203" y="1371362"/>
            <a:ext cx="552572"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Lot 3</a:t>
            </a:r>
          </a:p>
        </p:txBody>
      </p:sp>
      <p:sp>
        <p:nvSpPr>
          <p:cNvPr id="13" name="Rectangle 12">
            <a:extLst>
              <a:ext uri="{FF2B5EF4-FFF2-40B4-BE49-F238E27FC236}">
                <a16:creationId xmlns:a16="http://schemas.microsoft.com/office/drawing/2014/main" id="{2EA96EF5-D1DC-4710-AFBC-034457FFC4E5}"/>
              </a:ext>
            </a:extLst>
          </p:cNvPr>
          <p:cNvSpPr/>
          <p:nvPr/>
        </p:nvSpPr>
        <p:spPr>
          <a:xfrm>
            <a:off x="2319781" y="1957882"/>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A</a:t>
            </a:r>
          </a:p>
        </p:txBody>
      </p:sp>
      <p:sp>
        <p:nvSpPr>
          <p:cNvPr id="14" name="Rectangle 13">
            <a:extLst>
              <a:ext uri="{FF2B5EF4-FFF2-40B4-BE49-F238E27FC236}">
                <a16:creationId xmlns:a16="http://schemas.microsoft.com/office/drawing/2014/main" id="{146BCFF3-418B-4442-98E1-660AE1C390D7}"/>
              </a:ext>
            </a:extLst>
          </p:cNvPr>
          <p:cNvSpPr/>
          <p:nvPr/>
        </p:nvSpPr>
        <p:spPr>
          <a:xfrm>
            <a:off x="3102845" y="1957881"/>
            <a:ext cx="440001" cy="2432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solidFill>
                  <a:schemeClr val="tx1"/>
                </a:solidFill>
                <a:latin typeface="Arial" panose="020B0604020202020204" pitchFamily="34" charset="0"/>
                <a:cs typeface="Arial" panose="020B0604020202020204" pitchFamily="34" charset="0"/>
              </a:rPr>
              <a:t>S-</a:t>
            </a:r>
            <a:r>
              <a:rPr lang="en-GB" sz="1000">
                <a:solidFill>
                  <a:schemeClr val="tx1"/>
                </a:solidFill>
                <a:latin typeface="Arial" panose="020B0604020202020204" pitchFamily="34" charset="0"/>
                <a:cs typeface="Arial" panose="020B0604020202020204" pitchFamily="34" charset="0"/>
              </a:rPr>
              <a:t> B</a:t>
            </a:r>
          </a:p>
        </p:txBody>
      </p:sp>
      <p:cxnSp>
        <p:nvCxnSpPr>
          <p:cNvPr id="16" name="Straight Arrow Connector 15">
            <a:extLst>
              <a:ext uri="{FF2B5EF4-FFF2-40B4-BE49-F238E27FC236}">
                <a16:creationId xmlns:a16="http://schemas.microsoft.com/office/drawing/2014/main" id="{6792C0E8-7E84-48D3-9821-5D535305248B}"/>
              </a:ext>
            </a:extLst>
          </p:cNvPr>
          <p:cNvCxnSpPr>
            <a:cxnSpLocks/>
            <a:stCxn id="4" idx="2"/>
          </p:cNvCxnSpPr>
          <p:nvPr/>
        </p:nvCxnSpPr>
        <p:spPr>
          <a:xfrm flipH="1">
            <a:off x="2539784" y="1632789"/>
            <a:ext cx="783062" cy="325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4A8284A-DFA4-45B4-893C-CA2AD6E4D7A1}"/>
              </a:ext>
            </a:extLst>
          </p:cNvPr>
          <p:cNvCxnSpPr>
            <a:cxnSpLocks/>
            <a:stCxn id="4" idx="2"/>
            <a:endCxn id="14" idx="0"/>
          </p:cNvCxnSpPr>
          <p:nvPr/>
        </p:nvCxnSpPr>
        <p:spPr>
          <a:xfrm>
            <a:off x="3322846" y="1632789"/>
            <a:ext cx="0" cy="325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8360DA44-34DA-4033-B031-A31BB71225E2}"/>
              </a:ext>
            </a:extLst>
          </p:cNvPr>
          <p:cNvSpPr/>
          <p:nvPr/>
        </p:nvSpPr>
        <p:spPr>
          <a:xfrm>
            <a:off x="3886712" y="1957880"/>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C</a:t>
            </a:r>
          </a:p>
        </p:txBody>
      </p:sp>
      <p:cxnSp>
        <p:nvCxnSpPr>
          <p:cNvPr id="34" name="Straight Arrow Connector 33">
            <a:extLst>
              <a:ext uri="{FF2B5EF4-FFF2-40B4-BE49-F238E27FC236}">
                <a16:creationId xmlns:a16="http://schemas.microsoft.com/office/drawing/2014/main" id="{5E8D9152-766D-43CA-82A1-1CA3CDD99768}"/>
              </a:ext>
            </a:extLst>
          </p:cNvPr>
          <p:cNvCxnSpPr>
            <a:stCxn id="4" idx="2"/>
            <a:endCxn id="28" idx="0"/>
          </p:cNvCxnSpPr>
          <p:nvPr/>
        </p:nvCxnSpPr>
        <p:spPr>
          <a:xfrm>
            <a:off x="3322846" y="1632789"/>
            <a:ext cx="783868" cy="325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7796039C-0DE5-4163-86D2-05360249B060}"/>
              </a:ext>
            </a:extLst>
          </p:cNvPr>
          <p:cNvSpPr/>
          <p:nvPr/>
        </p:nvSpPr>
        <p:spPr>
          <a:xfrm>
            <a:off x="5059302" y="1957882"/>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A</a:t>
            </a:r>
          </a:p>
        </p:txBody>
      </p:sp>
      <p:sp>
        <p:nvSpPr>
          <p:cNvPr id="37" name="Rectangle 36">
            <a:extLst>
              <a:ext uri="{FF2B5EF4-FFF2-40B4-BE49-F238E27FC236}">
                <a16:creationId xmlns:a16="http://schemas.microsoft.com/office/drawing/2014/main" id="{C6470DB3-7BA1-42DF-8687-FB729B7E46F4}"/>
              </a:ext>
            </a:extLst>
          </p:cNvPr>
          <p:cNvSpPr/>
          <p:nvPr/>
        </p:nvSpPr>
        <p:spPr>
          <a:xfrm>
            <a:off x="5842366" y="1957881"/>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D</a:t>
            </a:r>
          </a:p>
        </p:txBody>
      </p:sp>
      <p:sp>
        <p:nvSpPr>
          <p:cNvPr id="38" name="Rectangle 37">
            <a:extLst>
              <a:ext uri="{FF2B5EF4-FFF2-40B4-BE49-F238E27FC236}">
                <a16:creationId xmlns:a16="http://schemas.microsoft.com/office/drawing/2014/main" id="{E0B9849D-F876-4CE4-8AB3-12428F47232E}"/>
              </a:ext>
            </a:extLst>
          </p:cNvPr>
          <p:cNvSpPr/>
          <p:nvPr/>
        </p:nvSpPr>
        <p:spPr>
          <a:xfrm>
            <a:off x="6626233" y="1957880"/>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E</a:t>
            </a:r>
          </a:p>
        </p:txBody>
      </p:sp>
      <p:cxnSp>
        <p:nvCxnSpPr>
          <p:cNvPr id="40" name="Straight Arrow Connector 39">
            <a:extLst>
              <a:ext uri="{FF2B5EF4-FFF2-40B4-BE49-F238E27FC236}">
                <a16:creationId xmlns:a16="http://schemas.microsoft.com/office/drawing/2014/main" id="{BA8BD123-AB64-4267-A207-B357AEB8AB8F}"/>
              </a:ext>
            </a:extLst>
          </p:cNvPr>
          <p:cNvCxnSpPr>
            <a:stCxn id="6" idx="2"/>
            <a:endCxn id="36" idx="0"/>
          </p:cNvCxnSpPr>
          <p:nvPr/>
        </p:nvCxnSpPr>
        <p:spPr>
          <a:xfrm flipH="1">
            <a:off x="5279304" y="1614642"/>
            <a:ext cx="783064" cy="343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8D8DCF2-AB14-48BB-950B-7187DE1C2091}"/>
              </a:ext>
            </a:extLst>
          </p:cNvPr>
          <p:cNvCxnSpPr>
            <a:stCxn id="6" idx="2"/>
            <a:endCxn id="37" idx="0"/>
          </p:cNvCxnSpPr>
          <p:nvPr/>
        </p:nvCxnSpPr>
        <p:spPr>
          <a:xfrm>
            <a:off x="6062368" y="1614642"/>
            <a:ext cx="0" cy="343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A0E6C90-70EB-45C9-ABF3-24E1CFE8B6B6}"/>
              </a:ext>
            </a:extLst>
          </p:cNvPr>
          <p:cNvCxnSpPr>
            <a:stCxn id="6" idx="2"/>
            <a:endCxn id="38" idx="0"/>
          </p:cNvCxnSpPr>
          <p:nvPr/>
        </p:nvCxnSpPr>
        <p:spPr>
          <a:xfrm>
            <a:off x="6062368" y="1614642"/>
            <a:ext cx="783867" cy="343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2C82FF46-BD8D-459C-8008-34D14EBA124D}"/>
              </a:ext>
            </a:extLst>
          </p:cNvPr>
          <p:cNvSpPr/>
          <p:nvPr/>
        </p:nvSpPr>
        <p:spPr>
          <a:xfrm>
            <a:off x="7809700" y="1959628"/>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A</a:t>
            </a:r>
          </a:p>
        </p:txBody>
      </p:sp>
      <p:sp>
        <p:nvSpPr>
          <p:cNvPr id="50" name="Rectangle 49">
            <a:extLst>
              <a:ext uri="{FF2B5EF4-FFF2-40B4-BE49-F238E27FC236}">
                <a16:creationId xmlns:a16="http://schemas.microsoft.com/office/drawing/2014/main" id="{BF1B5F45-9D3C-4769-BF05-04B377D385C2}"/>
              </a:ext>
            </a:extLst>
          </p:cNvPr>
          <p:cNvSpPr/>
          <p:nvPr/>
        </p:nvSpPr>
        <p:spPr>
          <a:xfrm>
            <a:off x="8592764" y="1959627"/>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D</a:t>
            </a:r>
          </a:p>
        </p:txBody>
      </p:sp>
      <p:sp>
        <p:nvSpPr>
          <p:cNvPr id="51" name="Rectangle 50">
            <a:extLst>
              <a:ext uri="{FF2B5EF4-FFF2-40B4-BE49-F238E27FC236}">
                <a16:creationId xmlns:a16="http://schemas.microsoft.com/office/drawing/2014/main" id="{F6992720-3623-492B-844A-5D76ACD43B9B}"/>
              </a:ext>
            </a:extLst>
          </p:cNvPr>
          <p:cNvSpPr/>
          <p:nvPr/>
        </p:nvSpPr>
        <p:spPr>
          <a:xfrm>
            <a:off x="9376631" y="1959626"/>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E</a:t>
            </a:r>
          </a:p>
        </p:txBody>
      </p:sp>
      <p:cxnSp>
        <p:nvCxnSpPr>
          <p:cNvPr id="52" name="Straight Arrow Connector 51">
            <a:extLst>
              <a:ext uri="{FF2B5EF4-FFF2-40B4-BE49-F238E27FC236}">
                <a16:creationId xmlns:a16="http://schemas.microsoft.com/office/drawing/2014/main" id="{B17D9134-CC26-473E-9179-E12669185169}"/>
              </a:ext>
            </a:extLst>
          </p:cNvPr>
          <p:cNvCxnSpPr>
            <a:endCxn id="49" idx="0"/>
          </p:cNvCxnSpPr>
          <p:nvPr/>
        </p:nvCxnSpPr>
        <p:spPr>
          <a:xfrm flipH="1">
            <a:off x="8029702" y="1616388"/>
            <a:ext cx="783064" cy="343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FFFB56B3-6F3E-4FB9-8BB6-AE79A21125C7}"/>
              </a:ext>
            </a:extLst>
          </p:cNvPr>
          <p:cNvCxnSpPr>
            <a:endCxn id="50" idx="0"/>
          </p:cNvCxnSpPr>
          <p:nvPr/>
        </p:nvCxnSpPr>
        <p:spPr>
          <a:xfrm>
            <a:off x="8812766" y="1616388"/>
            <a:ext cx="0" cy="343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5749864E-492F-48E8-BB6B-6E9B42D3EB2B}"/>
              </a:ext>
            </a:extLst>
          </p:cNvPr>
          <p:cNvCxnSpPr>
            <a:endCxn id="51" idx="0"/>
          </p:cNvCxnSpPr>
          <p:nvPr/>
        </p:nvCxnSpPr>
        <p:spPr>
          <a:xfrm>
            <a:off x="8812766" y="1616388"/>
            <a:ext cx="783867" cy="343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7EE495D1-5DD8-436D-BDD6-D64BDED3C355}"/>
              </a:ext>
            </a:extLst>
          </p:cNvPr>
          <p:cNvSpPr/>
          <p:nvPr/>
        </p:nvSpPr>
        <p:spPr>
          <a:xfrm>
            <a:off x="10623128" y="1904635"/>
            <a:ext cx="1418314" cy="6454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No bids or bids received do not meet minimum quality threshold</a:t>
            </a:r>
          </a:p>
        </p:txBody>
      </p:sp>
      <p:cxnSp>
        <p:nvCxnSpPr>
          <p:cNvPr id="58" name="Straight Arrow Connector 57">
            <a:extLst>
              <a:ext uri="{FF2B5EF4-FFF2-40B4-BE49-F238E27FC236}">
                <a16:creationId xmlns:a16="http://schemas.microsoft.com/office/drawing/2014/main" id="{E010ABFA-F502-4587-8A50-2740E7FE7497}"/>
              </a:ext>
            </a:extLst>
          </p:cNvPr>
          <p:cNvCxnSpPr>
            <a:cxnSpLocks/>
            <a:stCxn id="7" idx="2"/>
          </p:cNvCxnSpPr>
          <p:nvPr/>
        </p:nvCxnSpPr>
        <p:spPr>
          <a:xfrm>
            <a:off x="11375277" y="1614644"/>
            <a:ext cx="0" cy="289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8595D0F7-DBEE-4596-B123-BB6A3545AC36}"/>
              </a:ext>
            </a:extLst>
          </p:cNvPr>
          <p:cNvSpPr/>
          <p:nvPr/>
        </p:nvSpPr>
        <p:spPr>
          <a:xfrm>
            <a:off x="3046561" y="2763682"/>
            <a:ext cx="552572"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Lot 1</a:t>
            </a:r>
          </a:p>
        </p:txBody>
      </p:sp>
      <p:sp>
        <p:nvSpPr>
          <p:cNvPr id="62" name="Rectangle 61">
            <a:extLst>
              <a:ext uri="{FF2B5EF4-FFF2-40B4-BE49-F238E27FC236}">
                <a16:creationId xmlns:a16="http://schemas.microsoft.com/office/drawing/2014/main" id="{CC883D50-ADA5-4BE3-817E-E25A4BFE6CEA}"/>
              </a:ext>
            </a:extLst>
          </p:cNvPr>
          <p:cNvSpPr/>
          <p:nvPr/>
        </p:nvSpPr>
        <p:spPr>
          <a:xfrm>
            <a:off x="5786083" y="2745535"/>
            <a:ext cx="552572"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Lot 2</a:t>
            </a:r>
          </a:p>
        </p:txBody>
      </p:sp>
      <p:sp>
        <p:nvSpPr>
          <p:cNvPr id="63" name="Rectangle 62">
            <a:extLst>
              <a:ext uri="{FF2B5EF4-FFF2-40B4-BE49-F238E27FC236}">
                <a16:creationId xmlns:a16="http://schemas.microsoft.com/office/drawing/2014/main" id="{81503FA8-E44E-4513-9BDE-BD70AAA507F8}"/>
              </a:ext>
            </a:extLst>
          </p:cNvPr>
          <p:cNvSpPr/>
          <p:nvPr/>
        </p:nvSpPr>
        <p:spPr>
          <a:xfrm>
            <a:off x="8526204" y="2745536"/>
            <a:ext cx="552572"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Lot 3</a:t>
            </a:r>
          </a:p>
        </p:txBody>
      </p:sp>
      <p:sp>
        <p:nvSpPr>
          <p:cNvPr id="68" name="Rectangle 67">
            <a:extLst>
              <a:ext uri="{FF2B5EF4-FFF2-40B4-BE49-F238E27FC236}">
                <a16:creationId xmlns:a16="http://schemas.microsoft.com/office/drawing/2014/main" id="{38EF9617-E15B-43B5-B759-8D64EC6B739B}"/>
              </a:ext>
            </a:extLst>
          </p:cNvPr>
          <p:cNvSpPr/>
          <p:nvPr/>
        </p:nvSpPr>
        <p:spPr>
          <a:xfrm>
            <a:off x="3102845" y="3320270"/>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C</a:t>
            </a:r>
          </a:p>
        </p:txBody>
      </p:sp>
      <p:cxnSp>
        <p:nvCxnSpPr>
          <p:cNvPr id="69" name="Straight Arrow Connector 68">
            <a:extLst>
              <a:ext uri="{FF2B5EF4-FFF2-40B4-BE49-F238E27FC236}">
                <a16:creationId xmlns:a16="http://schemas.microsoft.com/office/drawing/2014/main" id="{7E04EF8E-F7AC-4774-9ECA-B167E2C2B110}"/>
              </a:ext>
            </a:extLst>
          </p:cNvPr>
          <p:cNvCxnSpPr>
            <a:stCxn id="61" idx="2"/>
            <a:endCxn id="68" idx="0"/>
          </p:cNvCxnSpPr>
          <p:nvPr/>
        </p:nvCxnSpPr>
        <p:spPr>
          <a:xfrm>
            <a:off x="3322847" y="3006963"/>
            <a:ext cx="0" cy="313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506DA8FC-91DA-4F6B-9EDD-D104DFEE74D1}"/>
              </a:ext>
            </a:extLst>
          </p:cNvPr>
          <p:cNvSpPr/>
          <p:nvPr/>
        </p:nvSpPr>
        <p:spPr>
          <a:xfrm>
            <a:off x="5842366" y="3333800"/>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E</a:t>
            </a:r>
          </a:p>
        </p:txBody>
      </p:sp>
      <p:cxnSp>
        <p:nvCxnSpPr>
          <p:cNvPr id="75" name="Straight Arrow Connector 74">
            <a:extLst>
              <a:ext uri="{FF2B5EF4-FFF2-40B4-BE49-F238E27FC236}">
                <a16:creationId xmlns:a16="http://schemas.microsoft.com/office/drawing/2014/main" id="{C8BC4A5F-232B-47F3-84EF-DCE12D4F55CD}"/>
              </a:ext>
            </a:extLst>
          </p:cNvPr>
          <p:cNvCxnSpPr>
            <a:stCxn id="62" idx="2"/>
            <a:endCxn id="72" idx="0"/>
          </p:cNvCxnSpPr>
          <p:nvPr/>
        </p:nvCxnSpPr>
        <p:spPr>
          <a:xfrm flipH="1">
            <a:off x="6062368" y="2988816"/>
            <a:ext cx="1" cy="344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EA35B371-52B8-4469-81DE-CC284B890A2C}"/>
              </a:ext>
            </a:extLst>
          </p:cNvPr>
          <p:cNvSpPr/>
          <p:nvPr/>
        </p:nvSpPr>
        <p:spPr>
          <a:xfrm>
            <a:off x="8592764" y="3307359"/>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E</a:t>
            </a:r>
          </a:p>
        </p:txBody>
      </p:sp>
      <p:pic>
        <p:nvPicPr>
          <p:cNvPr id="84" name="Picture 83">
            <a:extLst>
              <a:ext uri="{FF2B5EF4-FFF2-40B4-BE49-F238E27FC236}">
                <a16:creationId xmlns:a16="http://schemas.microsoft.com/office/drawing/2014/main" id="{0EEED57F-0170-459C-8269-0262C05E4D82}"/>
              </a:ext>
            </a:extLst>
          </p:cNvPr>
          <p:cNvPicPr>
            <a:picLocks noChangeAspect="1"/>
          </p:cNvPicPr>
          <p:nvPr/>
        </p:nvPicPr>
        <p:blipFill>
          <a:blip r:embed="rId2"/>
          <a:stretch>
            <a:fillRect/>
          </a:stretch>
        </p:blipFill>
        <p:spPr>
          <a:xfrm>
            <a:off x="8730461" y="2977210"/>
            <a:ext cx="164606" cy="426757"/>
          </a:xfrm>
          <a:prstGeom prst="rect">
            <a:avLst/>
          </a:prstGeom>
        </p:spPr>
      </p:pic>
      <p:sp>
        <p:nvSpPr>
          <p:cNvPr id="85" name="Rectangle 84">
            <a:extLst>
              <a:ext uri="{FF2B5EF4-FFF2-40B4-BE49-F238E27FC236}">
                <a16:creationId xmlns:a16="http://schemas.microsoft.com/office/drawing/2014/main" id="{54F602F8-F659-44DD-B364-204D580CEE2C}"/>
              </a:ext>
            </a:extLst>
          </p:cNvPr>
          <p:cNvSpPr/>
          <p:nvPr/>
        </p:nvSpPr>
        <p:spPr>
          <a:xfrm>
            <a:off x="5786080" y="4004100"/>
            <a:ext cx="552572"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Lot 4</a:t>
            </a:r>
          </a:p>
        </p:txBody>
      </p:sp>
      <p:sp>
        <p:nvSpPr>
          <p:cNvPr id="86" name="Rectangle 85">
            <a:extLst>
              <a:ext uri="{FF2B5EF4-FFF2-40B4-BE49-F238E27FC236}">
                <a16:creationId xmlns:a16="http://schemas.microsoft.com/office/drawing/2014/main" id="{80F0BA2C-AD25-4915-99E4-47C925B27DA5}"/>
              </a:ext>
            </a:extLst>
          </p:cNvPr>
          <p:cNvSpPr/>
          <p:nvPr/>
        </p:nvSpPr>
        <p:spPr>
          <a:xfrm>
            <a:off x="5533536" y="4523506"/>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B</a:t>
            </a:r>
          </a:p>
        </p:txBody>
      </p:sp>
      <p:sp>
        <p:nvSpPr>
          <p:cNvPr id="88" name="Rectangle 87">
            <a:extLst>
              <a:ext uri="{FF2B5EF4-FFF2-40B4-BE49-F238E27FC236}">
                <a16:creationId xmlns:a16="http://schemas.microsoft.com/office/drawing/2014/main" id="{222EE288-0DA5-408B-94CC-68A9DB313F47}"/>
              </a:ext>
            </a:extLst>
          </p:cNvPr>
          <p:cNvSpPr/>
          <p:nvPr/>
        </p:nvSpPr>
        <p:spPr>
          <a:xfrm>
            <a:off x="4838898" y="4530790"/>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A</a:t>
            </a:r>
          </a:p>
        </p:txBody>
      </p:sp>
      <p:sp>
        <p:nvSpPr>
          <p:cNvPr id="90" name="Rectangle 89">
            <a:extLst>
              <a:ext uri="{FF2B5EF4-FFF2-40B4-BE49-F238E27FC236}">
                <a16:creationId xmlns:a16="http://schemas.microsoft.com/office/drawing/2014/main" id="{C00BBC76-8A4C-4188-83A4-9B83DB6FCA8F}"/>
              </a:ext>
            </a:extLst>
          </p:cNvPr>
          <p:cNvSpPr/>
          <p:nvPr/>
        </p:nvSpPr>
        <p:spPr>
          <a:xfrm>
            <a:off x="6186230" y="4516222"/>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C</a:t>
            </a:r>
          </a:p>
        </p:txBody>
      </p:sp>
      <p:cxnSp>
        <p:nvCxnSpPr>
          <p:cNvPr id="92" name="Straight Arrow Connector 91">
            <a:extLst>
              <a:ext uri="{FF2B5EF4-FFF2-40B4-BE49-F238E27FC236}">
                <a16:creationId xmlns:a16="http://schemas.microsoft.com/office/drawing/2014/main" id="{A566F468-1B4A-4B64-B09A-17B4E11B150F}"/>
              </a:ext>
            </a:extLst>
          </p:cNvPr>
          <p:cNvCxnSpPr>
            <a:stCxn id="85" idx="2"/>
            <a:endCxn id="88" idx="0"/>
          </p:cNvCxnSpPr>
          <p:nvPr/>
        </p:nvCxnSpPr>
        <p:spPr>
          <a:xfrm flipH="1">
            <a:off x="5058900" y="4247381"/>
            <a:ext cx="1003466" cy="283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567219E-3564-48FA-89FC-86C1BAF86303}"/>
              </a:ext>
            </a:extLst>
          </p:cNvPr>
          <p:cNvCxnSpPr>
            <a:stCxn id="85" idx="2"/>
            <a:endCxn id="86" idx="0"/>
          </p:cNvCxnSpPr>
          <p:nvPr/>
        </p:nvCxnSpPr>
        <p:spPr>
          <a:xfrm flipH="1">
            <a:off x="5753538" y="4247381"/>
            <a:ext cx="308828" cy="276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1CD670B9-D9A4-4F7F-ADFC-89CC44A72ECB}"/>
              </a:ext>
            </a:extLst>
          </p:cNvPr>
          <p:cNvCxnSpPr>
            <a:stCxn id="85" idx="2"/>
            <a:endCxn id="90" idx="0"/>
          </p:cNvCxnSpPr>
          <p:nvPr/>
        </p:nvCxnSpPr>
        <p:spPr>
          <a:xfrm>
            <a:off x="6062366" y="4247381"/>
            <a:ext cx="343866" cy="268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Rectangle 101">
            <a:extLst>
              <a:ext uri="{FF2B5EF4-FFF2-40B4-BE49-F238E27FC236}">
                <a16:creationId xmlns:a16="http://schemas.microsoft.com/office/drawing/2014/main" id="{F4A4097E-8070-457E-BD22-9C9CD7A43C2E}"/>
              </a:ext>
            </a:extLst>
          </p:cNvPr>
          <p:cNvSpPr/>
          <p:nvPr/>
        </p:nvSpPr>
        <p:spPr>
          <a:xfrm>
            <a:off x="6887763" y="4520089"/>
            <a:ext cx="440003" cy="243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solidFill>
                  <a:schemeClr val="tx1"/>
                </a:solidFill>
                <a:latin typeface="Arial" panose="020B0604020202020204" pitchFamily="34" charset="0"/>
                <a:cs typeface="Arial" panose="020B0604020202020204" pitchFamily="34" charset="0"/>
              </a:rPr>
              <a:t>S- D</a:t>
            </a:r>
          </a:p>
        </p:txBody>
      </p:sp>
      <p:sp>
        <p:nvSpPr>
          <p:cNvPr id="107" name="Rectangle 106">
            <a:extLst>
              <a:ext uri="{FF2B5EF4-FFF2-40B4-BE49-F238E27FC236}">
                <a16:creationId xmlns:a16="http://schemas.microsoft.com/office/drawing/2014/main" id="{0D7431BE-00E1-4653-918C-22A57A495BE2}"/>
              </a:ext>
            </a:extLst>
          </p:cNvPr>
          <p:cNvSpPr/>
          <p:nvPr/>
        </p:nvSpPr>
        <p:spPr>
          <a:xfrm>
            <a:off x="280213" y="166813"/>
            <a:ext cx="11631574"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900" dirty="0">
                <a:solidFill>
                  <a:schemeClr val="tx1"/>
                </a:solidFill>
                <a:latin typeface="Arial"/>
                <a:cs typeface="Arial"/>
              </a:rPr>
              <a:t>1.0B LADs2 Document 1 GHG LAD ITT – Appendix B – Lot Evaluation Detail</a:t>
            </a:r>
            <a:endParaRPr lang="en-GB" sz="900" dirty="0">
              <a:solidFill>
                <a:schemeClr val="tx1"/>
              </a:solidFill>
              <a:latin typeface="Arial" panose="020B0604020202020204" pitchFamily="34" charset="0"/>
              <a:cs typeface="Arial" panose="020B0604020202020204" pitchFamily="34" charset="0"/>
            </a:endParaRPr>
          </a:p>
          <a:p>
            <a:endParaRPr lang="en-GB" sz="900">
              <a:solidFill>
                <a:schemeClr val="tx1"/>
              </a:solidFill>
              <a:latin typeface="Arial" panose="020B0604020202020204" pitchFamily="34" charset="0"/>
              <a:cs typeface="Arial" panose="020B0604020202020204" pitchFamily="34" charset="0"/>
            </a:endParaRPr>
          </a:p>
          <a:p>
            <a:r>
              <a:rPr lang="en-GB" sz="900">
                <a:solidFill>
                  <a:schemeClr val="tx1"/>
                </a:solidFill>
                <a:latin typeface="Arial"/>
                <a:cs typeface="Arial"/>
              </a:rPr>
              <a:t>This document is designed to explain how the Lot allocation system will work in </a:t>
            </a:r>
            <a:r>
              <a:rPr lang="en-GB" sz="900" dirty="0">
                <a:solidFill>
                  <a:schemeClr val="tx1"/>
                </a:solidFill>
                <a:latin typeface="Arial"/>
                <a:cs typeface="Arial"/>
              </a:rPr>
              <a:t>practice, it details principles only. Whilst this tender has seven lots, the explanation only covers four lots for simplicity, but same principles will apply.</a:t>
            </a:r>
          </a:p>
          <a:p>
            <a:endParaRPr lang="en-GB" sz="900">
              <a:solidFill>
                <a:schemeClr val="tx1"/>
              </a:solidFill>
              <a:latin typeface="Arial" panose="020B0604020202020204" pitchFamily="34" charset="0"/>
              <a:cs typeface="Arial" panose="020B0604020202020204" pitchFamily="34" charset="0"/>
            </a:endParaRPr>
          </a:p>
          <a:p>
            <a:r>
              <a:rPr lang="en-GB" sz="900" dirty="0">
                <a:solidFill>
                  <a:schemeClr val="tx1"/>
                </a:solidFill>
                <a:latin typeface="Arial"/>
                <a:cs typeface="Arial"/>
              </a:rPr>
              <a:t>In this example S = Supplier  </a:t>
            </a:r>
            <a:endParaRPr lang="en-GB" sz="900" dirty="0">
              <a:solidFill>
                <a:schemeClr val="tx1"/>
              </a:solidFill>
              <a:latin typeface="Arial" panose="020B0604020202020204" pitchFamily="34" charset="0"/>
              <a:cs typeface="Arial" panose="020B0604020202020204" pitchFamily="34" charset="0"/>
            </a:endParaRPr>
          </a:p>
        </p:txBody>
      </p:sp>
      <p:sp>
        <p:nvSpPr>
          <p:cNvPr id="111" name="Callout: Right Arrow 110">
            <a:extLst>
              <a:ext uri="{FF2B5EF4-FFF2-40B4-BE49-F238E27FC236}">
                <a16:creationId xmlns:a16="http://schemas.microsoft.com/office/drawing/2014/main" id="{E9208FA6-282F-437A-A1DE-7CC866F73713}"/>
              </a:ext>
            </a:extLst>
          </p:cNvPr>
          <p:cNvSpPr/>
          <p:nvPr/>
        </p:nvSpPr>
        <p:spPr>
          <a:xfrm>
            <a:off x="318578" y="1632789"/>
            <a:ext cx="1583721" cy="709305"/>
          </a:xfrm>
          <a:prstGeom prst="rightArrowCallout">
            <a:avLst>
              <a:gd name="adj1" fmla="val 18712"/>
              <a:gd name="adj2" fmla="val 34433"/>
              <a:gd name="adj3" fmla="val 48582"/>
              <a:gd name="adj4" fmla="val 7342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a:solidFill>
                  <a:schemeClr val="tx1"/>
                </a:solidFill>
                <a:latin typeface="Arial" panose="020B0604020202020204" pitchFamily="34" charset="0"/>
                <a:cs typeface="Arial" panose="020B0604020202020204" pitchFamily="34" charset="0"/>
              </a:rPr>
              <a:t>In this example, each Lot receives three bids, with the exception of Lot 4</a:t>
            </a:r>
          </a:p>
        </p:txBody>
      </p:sp>
      <p:sp>
        <p:nvSpPr>
          <p:cNvPr id="113" name="Callout: Right Arrow 112">
            <a:extLst>
              <a:ext uri="{FF2B5EF4-FFF2-40B4-BE49-F238E27FC236}">
                <a16:creationId xmlns:a16="http://schemas.microsoft.com/office/drawing/2014/main" id="{BACB3CA7-1ADD-4939-8FCC-B5AA7B39C5DC}"/>
              </a:ext>
            </a:extLst>
          </p:cNvPr>
          <p:cNvSpPr/>
          <p:nvPr/>
        </p:nvSpPr>
        <p:spPr>
          <a:xfrm>
            <a:off x="318578" y="2833192"/>
            <a:ext cx="1583721" cy="709305"/>
          </a:xfrm>
          <a:prstGeom prst="rightArrowCallout">
            <a:avLst>
              <a:gd name="adj1" fmla="val 18712"/>
              <a:gd name="adj2" fmla="val 34433"/>
              <a:gd name="adj3" fmla="val 48582"/>
              <a:gd name="adj4" fmla="val 7342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a:solidFill>
                  <a:schemeClr val="tx1"/>
                </a:solidFill>
                <a:latin typeface="Arial" panose="020B0604020202020204" pitchFamily="34" charset="0"/>
                <a:cs typeface="Arial" panose="020B0604020202020204" pitchFamily="34" charset="0"/>
              </a:rPr>
              <a:t>We evaluate Lot 1, 2 and 3 and make awards to Supplier C and E</a:t>
            </a:r>
          </a:p>
        </p:txBody>
      </p:sp>
      <p:cxnSp>
        <p:nvCxnSpPr>
          <p:cNvPr id="115" name="Straight Connector 114">
            <a:extLst>
              <a:ext uri="{FF2B5EF4-FFF2-40B4-BE49-F238E27FC236}">
                <a16:creationId xmlns:a16="http://schemas.microsoft.com/office/drawing/2014/main" id="{5E8384FA-BB9C-49D2-BAEA-8F7E48DBF8D4}"/>
              </a:ext>
            </a:extLst>
          </p:cNvPr>
          <p:cNvCxnSpPr>
            <a:cxnSpLocks/>
          </p:cNvCxnSpPr>
          <p:nvPr/>
        </p:nvCxnSpPr>
        <p:spPr>
          <a:xfrm>
            <a:off x="0" y="2631688"/>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C8283CEE-51DF-4EB5-AA84-E63DF86F2A40}"/>
              </a:ext>
            </a:extLst>
          </p:cNvPr>
          <p:cNvCxnSpPr/>
          <p:nvPr/>
        </p:nvCxnSpPr>
        <p:spPr>
          <a:xfrm>
            <a:off x="0" y="3869473"/>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0" name="Callout: Right Arrow 119">
            <a:extLst>
              <a:ext uri="{FF2B5EF4-FFF2-40B4-BE49-F238E27FC236}">
                <a16:creationId xmlns:a16="http://schemas.microsoft.com/office/drawing/2014/main" id="{54F75886-D796-4800-AE41-EDB491D77B9B}"/>
              </a:ext>
            </a:extLst>
          </p:cNvPr>
          <p:cNvSpPr/>
          <p:nvPr/>
        </p:nvSpPr>
        <p:spPr>
          <a:xfrm>
            <a:off x="284209" y="4026262"/>
            <a:ext cx="3853156" cy="868796"/>
          </a:xfrm>
          <a:prstGeom prst="rightArrowCallout">
            <a:avLst>
              <a:gd name="adj1" fmla="val 18712"/>
              <a:gd name="adj2" fmla="val 34433"/>
              <a:gd name="adj3" fmla="val 48582"/>
              <a:gd name="adj4" fmla="val 7342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sz="900">
                <a:solidFill>
                  <a:schemeClr val="tx1"/>
                </a:solidFill>
                <a:latin typeface="Arial"/>
                <a:cs typeface="Arial"/>
              </a:rPr>
              <a:t>All suppliers except for Supplier E are able invited to bid for Lot 4. This is optional and there is no requirement to bid. In this example we cannot invite Supplier E, as they have already won Lots 2 &amp; 3.</a:t>
            </a:r>
            <a:endParaRPr lang="en-US">
              <a:solidFill>
                <a:schemeClr val="tx1"/>
              </a:solidFill>
              <a:latin typeface="Arial"/>
              <a:cs typeface="Arial"/>
            </a:endParaRPr>
          </a:p>
        </p:txBody>
      </p:sp>
      <p:cxnSp>
        <p:nvCxnSpPr>
          <p:cNvPr id="124" name="Straight Arrow Connector 123">
            <a:extLst>
              <a:ext uri="{FF2B5EF4-FFF2-40B4-BE49-F238E27FC236}">
                <a16:creationId xmlns:a16="http://schemas.microsoft.com/office/drawing/2014/main" id="{074BADC3-7CB3-492A-849F-DB6FD1254F19}"/>
              </a:ext>
            </a:extLst>
          </p:cNvPr>
          <p:cNvCxnSpPr>
            <a:cxnSpLocks/>
            <a:stCxn id="85" idx="2"/>
            <a:endCxn id="102" idx="0"/>
          </p:cNvCxnSpPr>
          <p:nvPr/>
        </p:nvCxnSpPr>
        <p:spPr>
          <a:xfrm>
            <a:off x="6062366" y="4247381"/>
            <a:ext cx="1045399" cy="2727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23B41064-AA68-4FFE-A80C-326270D2D855}"/>
              </a:ext>
            </a:extLst>
          </p:cNvPr>
          <p:cNvSpPr/>
          <p:nvPr/>
        </p:nvSpPr>
        <p:spPr>
          <a:xfrm>
            <a:off x="280213" y="5410118"/>
            <a:ext cx="11631574" cy="1281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sz="900" dirty="0">
                <a:solidFill>
                  <a:schemeClr val="tx1"/>
                </a:solidFill>
                <a:latin typeface="Arial"/>
                <a:cs typeface="Arial"/>
              </a:rPr>
              <a:t>In the event we invite all runners up to bid for Lot 4 , we will not request the re-submission of the quality questions (except for the programme element of Quality Question 1.1) , we will only ask for pricing. This pricing will be combined with the quality scores obtained in the first round to identify the winner of Lot 4. If we only receive a single bid for Lot 4 we will conduct a cost benchmarking exercise on that single submission and reserve the right to reject the bid if the costs proposed do not meet affordability criteria.</a:t>
            </a:r>
          </a:p>
          <a:p>
            <a:endParaRPr lang="en-GB" sz="900">
              <a:solidFill>
                <a:schemeClr val="tx1"/>
              </a:solidFill>
              <a:latin typeface="Arial" panose="020B0604020202020204" pitchFamily="34" charset="0"/>
              <a:cs typeface="Arial" panose="020B0604020202020204" pitchFamily="34" charset="0"/>
            </a:endParaRPr>
          </a:p>
          <a:p>
            <a:r>
              <a:rPr lang="en-GB" sz="900" dirty="0">
                <a:solidFill>
                  <a:schemeClr val="tx1"/>
                </a:solidFill>
                <a:latin typeface="Arial"/>
                <a:cs typeface="Arial"/>
              </a:rPr>
              <a:t>Before deciding whether to bid for Lot 4, Bidders will need to satisfy themselves that should they be successful, the Financial Standing criteria detailed in the 1.0 LADs2 Document 1GHG LAD ITT  Section 18.4 can still be met when the additional value of Lot 4 is taken in to account. </a:t>
            </a:r>
            <a:endParaRPr lang="en-GB" sz="900" dirty="0">
              <a:solidFill>
                <a:schemeClr val="tx1"/>
              </a:solidFill>
              <a:latin typeface="Arial" panose="020B0604020202020204" pitchFamily="34" charset="0"/>
              <a:cs typeface="Arial" panose="020B0604020202020204" pitchFamily="34" charset="0"/>
            </a:endParaRPr>
          </a:p>
        </p:txBody>
      </p:sp>
      <p:cxnSp>
        <p:nvCxnSpPr>
          <p:cNvPr id="128" name="Straight Connector 127">
            <a:extLst>
              <a:ext uri="{FF2B5EF4-FFF2-40B4-BE49-F238E27FC236}">
                <a16:creationId xmlns:a16="http://schemas.microsoft.com/office/drawing/2014/main" id="{A4896076-D52B-4776-97D6-57E39D6FC84A}"/>
              </a:ext>
            </a:extLst>
          </p:cNvPr>
          <p:cNvCxnSpPr>
            <a:cxnSpLocks/>
          </p:cNvCxnSpPr>
          <p:nvPr/>
        </p:nvCxnSpPr>
        <p:spPr>
          <a:xfrm>
            <a:off x="0" y="1222917"/>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7F8DD718-806A-4877-BCA3-C9670B871746}"/>
              </a:ext>
            </a:extLst>
          </p:cNvPr>
          <p:cNvCxnSpPr/>
          <p:nvPr/>
        </p:nvCxnSpPr>
        <p:spPr>
          <a:xfrm>
            <a:off x="0" y="5114692"/>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0" name="Rectangle: Rounded Corners 129">
            <a:extLst>
              <a:ext uri="{FF2B5EF4-FFF2-40B4-BE49-F238E27FC236}">
                <a16:creationId xmlns:a16="http://schemas.microsoft.com/office/drawing/2014/main" id="{878ADD0E-FD53-4A0B-A450-F7A6E2D6575A}"/>
              </a:ext>
            </a:extLst>
          </p:cNvPr>
          <p:cNvSpPr/>
          <p:nvPr/>
        </p:nvSpPr>
        <p:spPr>
          <a:xfrm>
            <a:off x="0" y="1389508"/>
            <a:ext cx="229389" cy="109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000">
                <a:solidFill>
                  <a:schemeClr val="tx1"/>
                </a:solidFill>
                <a:latin typeface="Arial" panose="020B0604020202020204" pitchFamily="34" charset="0"/>
                <a:cs typeface="Arial" panose="020B0604020202020204" pitchFamily="34" charset="0"/>
              </a:rPr>
              <a:t>Stage 1</a:t>
            </a:r>
          </a:p>
        </p:txBody>
      </p:sp>
      <p:sp>
        <p:nvSpPr>
          <p:cNvPr id="131" name="Rectangle: Rounded Corners 130">
            <a:extLst>
              <a:ext uri="{FF2B5EF4-FFF2-40B4-BE49-F238E27FC236}">
                <a16:creationId xmlns:a16="http://schemas.microsoft.com/office/drawing/2014/main" id="{4F52B57B-181D-4564-927E-37E265A42CE5}"/>
              </a:ext>
            </a:extLst>
          </p:cNvPr>
          <p:cNvSpPr/>
          <p:nvPr/>
        </p:nvSpPr>
        <p:spPr>
          <a:xfrm>
            <a:off x="-1" y="2692886"/>
            <a:ext cx="229389" cy="109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000">
                <a:solidFill>
                  <a:schemeClr val="tx1"/>
                </a:solidFill>
                <a:latin typeface="Arial" panose="020B0604020202020204" pitchFamily="34" charset="0"/>
                <a:cs typeface="Arial" panose="020B0604020202020204" pitchFamily="34" charset="0"/>
              </a:rPr>
              <a:t>Stage 2</a:t>
            </a:r>
          </a:p>
        </p:txBody>
      </p:sp>
      <p:sp>
        <p:nvSpPr>
          <p:cNvPr id="132" name="Rectangle: Rounded Corners 131">
            <a:extLst>
              <a:ext uri="{FF2B5EF4-FFF2-40B4-BE49-F238E27FC236}">
                <a16:creationId xmlns:a16="http://schemas.microsoft.com/office/drawing/2014/main" id="{34DC77F2-3565-4F17-BE5B-EB58F5C29EC9}"/>
              </a:ext>
            </a:extLst>
          </p:cNvPr>
          <p:cNvSpPr/>
          <p:nvPr/>
        </p:nvSpPr>
        <p:spPr>
          <a:xfrm>
            <a:off x="-7112" y="3913208"/>
            <a:ext cx="229389" cy="109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1000">
                <a:solidFill>
                  <a:schemeClr val="tx1"/>
                </a:solidFill>
                <a:latin typeface="Arial" panose="020B0604020202020204" pitchFamily="34" charset="0"/>
                <a:cs typeface="Arial" panose="020B0604020202020204" pitchFamily="34" charset="0"/>
              </a:rPr>
              <a:t>Stage 3</a:t>
            </a:r>
          </a:p>
        </p:txBody>
      </p:sp>
    </p:spTree>
    <p:extLst>
      <p:ext uri="{BB962C8B-B14F-4D97-AF65-F5344CB8AC3E}">
        <p14:creationId xmlns:p14="http://schemas.microsoft.com/office/powerpoint/2010/main" val="4249372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B67AE13FBD584ABEFCF026840CED6F" ma:contentTypeVersion="12" ma:contentTypeDescription="Create a new document." ma:contentTypeScope="" ma:versionID="ce1b19aeef6afbb2cc3f53b3ecc97212">
  <xsd:schema xmlns:xsd="http://www.w3.org/2001/XMLSchema" xmlns:xs="http://www.w3.org/2001/XMLSchema" xmlns:p="http://schemas.microsoft.com/office/2006/metadata/properties" xmlns:ns2="d56b9130-d22a-480d-bb83-f34040f04d96" xmlns:ns3="dd8606a3-d959-45f7-996e-3c98d970357c" targetNamespace="http://schemas.microsoft.com/office/2006/metadata/properties" ma:root="true" ma:fieldsID="56eb57938ebbdcbfca925926715647c6" ns2:_="" ns3:_="">
    <xsd:import namespace="d56b9130-d22a-480d-bb83-f34040f04d96"/>
    <xsd:import namespace="dd8606a3-d959-45f7-996e-3c98d970357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6b9130-d22a-480d-bb83-f34040f04d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8606a3-d959-45f7-996e-3c98d970357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4228BB-0758-438E-80F5-5E17FFFBD537}">
  <ds:schemaRefs>
    <ds:schemaRef ds:uri="d56b9130-d22a-480d-bb83-f34040f04d96"/>
    <ds:schemaRef ds:uri="dd8606a3-d959-45f7-996e-3c98d97035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6557655-45AF-4118-B945-B411AB232369}">
  <ds:schemaRefs>
    <ds:schemaRef ds:uri="http://schemas.microsoft.com/sharepoint/v3/contenttype/forms"/>
  </ds:schemaRefs>
</ds:datastoreItem>
</file>

<file path=customXml/itemProps3.xml><?xml version="1.0" encoding="utf-8"?>
<ds:datastoreItem xmlns:ds="http://schemas.openxmlformats.org/officeDocument/2006/customXml" ds:itemID="{3175B98E-4D77-4B56-8783-7D9496C19D2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Calwell</dc:creator>
  <cp:revision>20</cp:revision>
  <dcterms:created xsi:type="dcterms:W3CDTF">2021-01-21T11:11:26Z</dcterms:created>
  <dcterms:modified xsi:type="dcterms:W3CDTF">2021-02-25T12:24:46Z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0x01010026B67AE13FBD584ABEFCF026840CED6F</vt:lpwstr>
  </property>
</Properties>
</file>