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14"/>
  </p:notesMasterIdLst>
  <p:sldIdLst>
    <p:sldId id="12393" r:id="rId5"/>
    <p:sldId id="12397" r:id="rId6"/>
    <p:sldId id="12383" r:id="rId7"/>
    <p:sldId id="292" r:id="rId8"/>
    <p:sldId id="12392" r:id="rId9"/>
    <p:sldId id="312" r:id="rId10"/>
    <p:sldId id="313" r:id="rId11"/>
    <p:sldId id="12394" r:id="rId12"/>
    <p:sldId id="123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Alcock" initials="KA" lastIdx="5" clrIdx="0">
    <p:extLst>
      <p:ext uri="{19B8F6BF-5375-455C-9EA6-DF929625EA0E}">
        <p15:presenceInfo xmlns:p15="http://schemas.microsoft.com/office/powerpoint/2012/main" userId="S::kate.alcock@cornwall.gov.uk::2bbf000e-44e8-4a00-bf20-f0a7e57e5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D7F8A4-83D0-03F9-6C32-92D70B62CE57}" v="56" dt="2023-05-02T15:38:55.205"/>
    <p1510:client id="{9D5BB49E-BA76-4320-9F35-698B44FB96DC}" v="2" dt="2023-05-03T12:48:37.284"/>
    <p1510:client id="{BE77E79C-D05B-241F-3E6A-324586DF2296}" v="256" dt="2023-05-02T15:55:25.373"/>
    <p1510:client id="{F1DAB959-7BFB-0DD5-B6CA-720494B4D3E9}" v="1" dt="2023-05-02T15:42:38.4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103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iah Priestley" userId="S::moriah.priestley@cornwall.gov.uk::f37e8eda-2994-49d7-8be0-1d3bc75acfb0" providerId="AD" clId="Web-{5BD7F8A4-83D0-03F9-6C32-92D70B62CE57}"/>
    <pc:docChg chg="addSld delSld modSld sldOrd">
      <pc:chgData name="Moriah Priestley" userId="S::moriah.priestley@cornwall.gov.uk::f37e8eda-2994-49d7-8be0-1d3bc75acfb0" providerId="AD" clId="Web-{5BD7F8A4-83D0-03F9-6C32-92D70B62CE57}" dt="2023-05-02T15:38:55.205" v="107"/>
      <pc:docMkLst>
        <pc:docMk/>
      </pc:docMkLst>
      <pc:sldChg chg="modSp">
        <pc:chgData name="Moriah Priestley" userId="S::moriah.priestley@cornwall.gov.uk::f37e8eda-2994-49d7-8be0-1d3bc75acfb0" providerId="AD" clId="Web-{5BD7F8A4-83D0-03F9-6C32-92D70B62CE57}" dt="2023-05-01T09:22:26.154" v="7" actId="20577"/>
        <pc:sldMkLst>
          <pc:docMk/>
          <pc:sldMk cId="2405997929" sldId="313"/>
        </pc:sldMkLst>
        <pc:spChg chg="mod">
          <ac:chgData name="Moriah Priestley" userId="S::moriah.priestley@cornwall.gov.uk::f37e8eda-2994-49d7-8be0-1d3bc75acfb0" providerId="AD" clId="Web-{5BD7F8A4-83D0-03F9-6C32-92D70B62CE57}" dt="2023-05-01T09:22:26.154" v="7" actId="20577"/>
          <ac:spMkLst>
            <pc:docMk/>
            <pc:sldMk cId="2405997929" sldId="313"/>
            <ac:spMk id="3" creationId="{67A0C492-286D-4ECF-8615-E54DFAB6585F}"/>
          </ac:spMkLst>
        </pc:spChg>
      </pc:sldChg>
      <pc:sldChg chg="ord">
        <pc:chgData name="Moriah Priestley" userId="S::moriah.priestley@cornwall.gov.uk::f37e8eda-2994-49d7-8be0-1d3bc75acfb0" providerId="AD" clId="Web-{5BD7F8A4-83D0-03F9-6C32-92D70B62CE57}" dt="2023-05-02T15:28:59.545" v="58"/>
        <pc:sldMkLst>
          <pc:docMk/>
          <pc:sldMk cId="2571039416" sldId="12393"/>
        </pc:sldMkLst>
      </pc:sldChg>
      <pc:sldChg chg="modSp">
        <pc:chgData name="Moriah Priestley" userId="S::moriah.priestley@cornwall.gov.uk::f37e8eda-2994-49d7-8be0-1d3bc75acfb0" providerId="AD" clId="Web-{5BD7F8A4-83D0-03F9-6C32-92D70B62CE57}" dt="2023-05-01T09:24:15.877" v="55" actId="20577"/>
        <pc:sldMkLst>
          <pc:docMk/>
          <pc:sldMk cId="1005458394" sldId="12395"/>
        </pc:sldMkLst>
        <pc:spChg chg="mod">
          <ac:chgData name="Moriah Priestley" userId="S::moriah.priestley@cornwall.gov.uk::f37e8eda-2994-49d7-8be0-1d3bc75acfb0" providerId="AD" clId="Web-{5BD7F8A4-83D0-03F9-6C32-92D70B62CE57}" dt="2023-05-01T09:24:15.877" v="55" actId="20577"/>
          <ac:spMkLst>
            <pc:docMk/>
            <pc:sldMk cId="1005458394" sldId="12395"/>
            <ac:spMk id="3" creationId="{67A0C492-286D-4ECF-8615-E54DFAB6585F}"/>
          </ac:spMkLst>
        </pc:spChg>
      </pc:sldChg>
      <pc:sldChg chg="addSp delSp modSp new del ord">
        <pc:chgData name="Moriah Priestley" userId="S::moriah.priestley@cornwall.gov.uk::f37e8eda-2994-49d7-8be0-1d3bc75acfb0" providerId="AD" clId="Web-{5BD7F8A4-83D0-03F9-6C32-92D70B62CE57}" dt="2023-05-02T15:32:41.724" v="71"/>
        <pc:sldMkLst>
          <pc:docMk/>
          <pc:sldMk cId="1660995118" sldId="12396"/>
        </pc:sldMkLst>
        <pc:spChg chg="add del mod">
          <ac:chgData name="Moriah Priestley" userId="S::moriah.priestley@cornwall.gov.uk::f37e8eda-2994-49d7-8be0-1d3bc75acfb0" providerId="AD" clId="Web-{5BD7F8A4-83D0-03F9-6C32-92D70B62CE57}" dt="2023-05-02T15:32:31.880" v="70" actId="20577"/>
          <ac:spMkLst>
            <pc:docMk/>
            <pc:sldMk cId="1660995118" sldId="12396"/>
            <ac:spMk id="3" creationId="{2C8A9764-0FB1-A08C-9DBC-B5255B130B53}"/>
          </ac:spMkLst>
        </pc:spChg>
        <pc:picChg chg="add del mod ord">
          <ac:chgData name="Moriah Priestley" userId="S::moriah.priestley@cornwall.gov.uk::f37e8eda-2994-49d7-8be0-1d3bc75acfb0" providerId="AD" clId="Web-{5BD7F8A4-83D0-03F9-6C32-92D70B62CE57}" dt="2023-05-02T15:30:32.657" v="68"/>
          <ac:picMkLst>
            <pc:docMk/>
            <pc:sldMk cId="1660995118" sldId="12396"/>
            <ac:picMk id="4" creationId="{04C6B9F9-BD34-9D91-74E8-F36DEF45C3E8}"/>
          </ac:picMkLst>
        </pc:picChg>
      </pc:sldChg>
      <pc:sldChg chg="modSp new ord">
        <pc:chgData name="Moriah Priestley" userId="S::moriah.priestley@cornwall.gov.uk::f37e8eda-2994-49d7-8be0-1d3bc75acfb0" providerId="AD" clId="Web-{5BD7F8A4-83D0-03F9-6C32-92D70B62CE57}" dt="2023-05-02T15:38:55.205" v="107"/>
        <pc:sldMkLst>
          <pc:docMk/>
          <pc:sldMk cId="3838281353" sldId="12396"/>
        </pc:sldMkLst>
        <pc:spChg chg="mod">
          <ac:chgData name="Moriah Priestley" userId="S::moriah.priestley@cornwall.gov.uk::f37e8eda-2994-49d7-8be0-1d3bc75acfb0" providerId="AD" clId="Web-{5BD7F8A4-83D0-03F9-6C32-92D70B62CE57}" dt="2023-05-02T15:38:30.767" v="102" actId="20577"/>
          <ac:spMkLst>
            <pc:docMk/>
            <pc:sldMk cId="3838281353" sldId="12396"/>
            <ac:spMk id="2" creationId="{77CF0AFD-DF8A-7E43-3C35-6221AE4D0EE5}"/>
          </ac:spMkLst>
        </pc:spChg>
        <pc:spChg chg="mod">
          <ac:chgData name="Moriah Priestley" userId="S::moriah.priestley@cornwall.gov.uk::f37e8eda-2994-49d7-8be0-1d3bc75acfb0" providerId="AD" clId="Web-{5BD7F8A4-83D0-03F9-6C32-92D70B62CE57}" dt="2023-05-02T15:38:38.564" v="105" actId="20577"/>
          <ac:spMkLst>
            <pc:docMk/>
            <pc:sldMk cId="3838281353" sldId="12396"/>
            <ac:spMk id="3" creationId="{A06E06E3-AAB7-DF91-E27C-0012101641C5}"/>
          </ac:spMkLst>
        </pc:spChg>
      </pc:sldChg>
    </pc:docChg>
  </pc:docChgLst>
  <pc:docChgLst>
    <pc:chgData name="Kate Alcock" userId="2bbf000e-44e8-4a00-bf20-f0a7e57e5345" providerId="ADAL" clId="{9D5BB49E-BA76-4320-9F35-698B44FB96DC}"/>
    <pc:docChg chg="custSel modSld">
      <pc:chgData name="Kate Alcock" userId="2bbf000e-44e8-4a00-bf20-f0a7e57e5345" providerId="ADAL" clId="{9D5BB49E-BA76-4320-9F35-698B44FB96DC}" dt="2023-05-03T12:51:49.130" v="119" actId="20577"/>
      <pc:docMkLst>
        <pc:docMk/>
      </pc:docMkLst>
      <pc:sldChg chg="modSp mod">
        <pc:chgData name="Kate Alcock" userId="2bbf000e-44e8-4a00-bf20-f0a7e57e5345" providerId="ADAL" clId="{9D5BB49E-BA76-4320-9F35-698B44FB96DC}" dt="2023-05-03T07:20:58.280" v="0" actId="6549"/>
        <pc:sldMkLst>
          <pc:docMk/>
          <pc:sldMk cId="1005458394" sldId="12395"/>
        </pc:sldMkLst>
        <pc:spChg chg="mod">
          <ac:chgData name="Kate Alcock" userId="2bbf000e-44e8-4a00-bf20-f0a7e57e5345" providerId="ADAL" clId="{9D5BB49E-BA76-4320-9F35-698B44FB96DC}" dt="2023-05-03T07:20:58.280" v="0" actId="6549"/>
          <ac:spMkLst>
            <pc:docMk/>
            <pc:sldMk cId="1005458394" sldId="12395"/>
            <ac:spMk id="3" creationId="{67A0C492-286D-4ECF-8615-E54DFAB6585F}"/>
          </ac:spMkLst>
        </pc:spChg>
      </pc:sldChg>
      <pc:sldChg chg="addSp modSp mod">
        <pc:chgData name="Kate Alcock" userId="2bbf000e-44e8-4a00-bf20-f0a7e57e5345" providerId="ADAL" clId="{9D5BB49E-BA76-4320-9F35-698B44FB96DC}" dt="2023-05-03T12:51:49.130" v="119" actId="20577"/>
        <pc:sldMkLst>
          <pc:docMk/>
          <pc:sldMk cId="2087394290" sldId="12397"/>
        </pc:sldMkLst>
        <pc:spChg chg="mod">
          <ac:chgData name="Kate Alcock" userId="2bbf000e-44e8-4a00-bf20-f0a7e57e5345" providerId="ADAL" clId="{9D5BB49E-BA76-4320-9F35-698B44FB96DC}" dt="2023-05-03T12:49:11.730" v="6" actId="108"/>
          <ac:spMkLst>
            <pc:docMk/>
            <pc:sldMk cId="2087394290" sldId="12397"/>
            <ac:spMk id="2" creationId="{9D11BA17-4669-6FBC-E30B-9274F4EEE642}"/>
          </ac:spMkLst>
        </pc:spChg>
        <pc:spChg chg="mod">
          <ac:chgData name="Kate Alcock" userId="2bbf000e-44e8-4a00-bf20-f0a7e57e5345" providerId="ADAL" clId="{9D5BB49E-BA76-4320-9F35-698B44FB96DC}" dt="2023-05-03T12:51:49.130" v="119" actId="20577"/>
          <ac:spMkLst>
            <pc:docMk/>
            <pc:sldMk cId="2087394290" sldId="12397"/>
            <ac:spMk id="3" creationId="{B3EA610A-56DC-3101-3276-15BE48EFEB2C}"/>
          </ac:spMkLst>
        </pc:spChg>
        <pc:spChg chg="add mod ord">
          <ac:chgData name="Kate Alcock" userId="2bbf000e-44e8-4a00-bf20-f0a7e57e5345" providerId="ADAL" clId="{9D5BB49E-BA76-4320-9F35-698B44FB96DC}" dt="2023-05-03T12:48:57.418" v="3" actId="171"/>
          <ac:spMkLst>
            <pc:docMk/>
            <pc:sldMk cId="2087394290" sldId="12397"/>
            <ac:spMk id="4" creationId="{9FD233FE-D33B-347B-2DBA-E45F86C64A44}"/>
          </ac:spMkLst>
        </pc:spChg>
      </pc:sldChg>
    </pc:docChg>
  </pc:docChgLst>
  <pc:docChgLst>
    <pc:chgData name="Ben Seamarks" userId="S::ben.seamarks@cornwall.gov.uk::fe92ed77-f62d-434b-a739-522749cfe5ec" providerId="AD" clId="Web-{369F8402-C47B-F40D-01F1-A89182459479}"/>
    <pc:docChg chg="modSld">
      <pc:chgData name="Ben Seamarks" userId="S::ben.seamarks@cornwall.gov.uk::fe92ed77-f62d-434b-a739-522749cfe5ec" providerId="AD" clId="Web-{369F8402-C47B-F40D-01F1-A89182459479}" dt="2023-05-02T11:37:25.973" v="6" actId="20577"/>
      <pc:docMkLst>
        <pc:docMk/>
      </pc:docMkLst>
      <pc:sldChg chg="modSp">
        <pc:chgData name="Ben Seamarks" userId="S::ben.seamarks@cornwall.gov.uk::fe92ed77-f62d-434b-a739-522749cfe5ec" providerId="AD" clId="Web-{369F8402-C47B-F40D-01F1-A89182459479}" dt="2023-05-02T11:37:25.973" v="6" actId="20577"/>
        <pc:sldMkLst>
          <pc:docMk/>
          <pc:sldMk cId="1005458394" sldId="12395"/>
        </pc:sldMkLst>
        <pc:spChg chg="mod">
          <ac:chgData name="Ben Seamarks" userId="S::ben.seamarks@cornwall.gov.uk::fe92ed77-f62d-434b-a739-522749cfe5ec" providerId="AD" clId="Web-{369F8402-C47B-F40D-01F1-A89182459479}" dt="2023-05-02T11:37:25.973" v="6" actId="20577"/>
          <ac:spMkLst>
            <pc:docMk/>
            <pc:sldMk cId="1005458394" sldId="12395"/>
            <ac:spMk id="3" creationId="{67A0C492-286D-4ECF-8615-E54DFAB6585F}"/>
          </ac:spMkLst>
        </pc:spChg>
      </pc:sldChg>
    </pc:docChg>
  </pc:docChgLst>
  <pc:docChgLst>
    <pc:chgData name="Moriah Priestley" userId="S::moriah.priestley@cornwall.gov.uk::f37e8eda-2994-49d7-8be0-1d3bc75acfb0" providerId="AD" clId="Web-{F1DAB959-7BFB-0DD5-B6CA-720494B4D3E9}"/>
    <pc:docChg chg="addSld">
      <pc:chgData name="Moriah Priestley" userId="S::moriah.priestley@cornwall.gov.uk::f37e8eda-2994-49d7-8be0-1d3bc75acfb0" providerId="AD" clId="Web-{F1DAB959-7BFB-0DD5-B6CA-720494B4D3E9}" dt="2023-05-02T15:42:38.409" v="0"/>
      <pc:docMkLst>
        <pc:docMk/>
      </pc:docMkLst>
      <pc:sldChg chg="new">
        <pc:chgData name="Moriah Priestley" userId="S::moriah.priestley@cornwall.gov.uk::f37e8eda-2994-49d7-8be0-1d3bc75acfb0" providerId="AD" clId="Web-{F1DAB959-7BFB-0DD5-B6CA-720494B4D3E9}" dt="2023-05-02T15:42:38.409" v="0"/>
        <pc:sldMkLst>
          <pc:docMk/>
          <pc:sldMk cId="2087394290" sldId="12397"/>
        </pc:sldMkLst>
      </pc:sldChg>
    </pc:docChg>
  </pc:docChgLst>
  <pc:docChgLst>
    <pc:chgData name="Celia Penhaligon" userId="945119d3-52ab-4ac4-9d6d-e916006536c6" providerId="ADAL" clId="{C90A5382-D33D-4ED9-8B0C-EEA5A2CE86E4}"/>
    <pc:docChg chg="modSld">
      <pc:chgData name="Celia Penhaligon" userId="945119d3-52ab-4ac4-9d6d-e916006536c6" providerId="ADAL" clId="{C90A5382-D33D-4ED9-8B0C-EEA5A2CE86E4}" dt="2023-05-02T11:42:18.617" v="18" actId="20577"/>
      <pc:docMkLst>
        <pc:docMk/>
      </pc:docMkLst>
      <pc:sldChg chg="modNotesTx">
        <pc:chgData name="Celia Penhaligon" userId="945119d3-52ab-4ac4-9d6d-e916006536c6" providerId="ADAL" clId="{C90A5382-D33D-4ED9-8B0C-EEA5A2CE86E4}" dt="2023-05-02T11:41:54.527" v="14" actId="20577"/>
        <pc:sldMkLst>
          <pc:docMk/>
          <pc:sldMk cId="2603409936" sldId="292"/>
        </pc:sldMkLst>
      </pc:sldChg>
      <pc:sldChg chg="modNotesTx">
        <pc:chgData name="Celia Penhaligon" userId="945119d3-52ab-4ac4-9d6d-e916006536c6" providerId="ADAL" clId="{C90A5382-D33D-4ED9-8B0C-EEA5A2CE86E4}" dt="2023-05-02T11:41:41.928" v="10" actId="20577"/>
        <pc:sldMkLst>
          <pc:docMk/>
          <pc:sldMk cId="2491126806" sldId="312"/>
        </pc:sldMkLst>
      </pc:sldChg>
      <pc:sldChg chg="modSp mod modNotesTx">
        <pc:chgData name="Celia Penhaligon" userId="945119d3-52ab-4ac4-9d6d-e916006536c6" providerId="ADAL" clId="{C90A5382-D33D-4ED9-8B0C-EEA5A2CE86E4}" dt="2023-05-02T11:41:37.904" v="7" actId="20577"/>
        <pc:sldMkLst>
          <pc:docMk/>
          <pc:sldMk cId="2405997929" sldId="313"/>
        </pc:sldMkLst>
        <pc:spChg chg="mod">
          <ac:chgData name="Celia Penhaligon" userId="945119d3-52ab-4ac4-9d6d-e916006536c6" providerId="ADAL" clId="{C90A5382-D33D-4ED9-8B0C-EEA5A2CE86E4}" dt="2023-05-02T11:40:14.673" v="0" actId="6549"/>
          <ac:spMkLst>
            <pc:docMk/>
            <pc:sldMk cId="2405997929" sldId="313"/>
            <ac:spMk id="3" creationId="{67A0C492-286D-4ECF-8615-E54DFAB6585F}"/>
          </ac:spMkLst>
        </pc:spChg>
      </pc:sldChg>
      <pc:sldChg chg="modNotesTx">
        <pc:chgData name="Celia Penhaligon" userId="945119d3-52ab-4ac4-9d6d-e916006536c6" providerId="ADAL" clId="{C90A5382-D33D-4ED9-8B0C-EEA5A2CE86E4}" dt="2023-05-02T11:41:33.008" v="4" actId="20577"/>
        <pc:sldMkLst>
          <pc:docMk/>
          <pc:sldMk cId="3121290237" sldId="12394"/>
        </pc:sldMkLst>
      </pc:sldChg>
      <pc:sldChg chg="modNotesTx">
        <pc:chgData name="Celia Penhaligon" userId="945119d3-52ab-4ac4-9d6d-e916006536c6" providerId="ADAL" clId="{C90A5382-D33D-4ED9-8B0C-EEA5A2CE86E4}" dt="2023-05-02T11:42:18.617" v="18" actId="20577"/>
        <pc:sldMkLst>
          <pc:docMk/>
          <pc:sldMk cId="1005458394" sldId="12395"/>
        </pc:sldMkLst>
      </pc:sldChg>
    </pc:docChg>
  </pc:docChgLst>
  <pc:docChgLst>
    <pc:chgData name="Dave Cornish" userId="764c9575-fdc0-4bf6-adf7-5c9b017319e4" providerId="ADAL" clId="{5F497F7D-9292-4699-95EA-CF3322B3208C}"/>
    <pc:docChg chg="undo custSel modSld">
      <pc:chgData name="Dave Cornish" userId="764c9575-fdc0-4bf6-adf7-5c9b017319e4" providerId="ADAL" clId="{5F497F7D-9292-4699-95EA-CF3322B3208C}" dt="2023-05-03T06:46:58.228" v="133" actId="20577"/>
      <pc:docMkLst>
        <pc:docMk/>
      </pc:docMkLst>
      <pc:sldChg chg="modSp mod">
        <pc:chgData name="Dave Cornish" userId="764c9575-fdc0-4bf6-adf7-5c9b017319e4" providerId="ADAL" clId="{5F497F7D-9292-4699-95EA-CF3322B3208C}" dt="2023-05-03T06:46:58.228" v="133" actId="20577"/>
        <pc:sldMkLst>
          <pc:docMk/>
          <pc:sldMk cId="1005458394" sldId="12395"/>
        </pc:sldMkLst>
        <pc:spChg chg="mod">
          <ac:chgData name="Dave Cornish" userId="764c9575-fdc0-4bf6-adf7-5c9b017319e4" providerId="ADAL" clId="{5F497F7D-9292-4699-95EA-CF3322B3208C}" dt="2023-05-03T06:46:58.228" v="133" actId="20577"/>
          <ac:spMkLst>
            <pc:docMk/>
            <pc:sldMk cId="1005458394" sldId="12395"/>
            <ac:spMk id="3" creationId="{67A0C492-286D-4ECF-8615-E54DFAB6585F}"/>
          </ac:spMkLst>
        </pc:spChg>
      </pc:sldChg>
      <pc:sldChg chg="modSp mod">
        <pc:chgData name="Dave Cornish" userId="764c9575-fdc0-4bf6-adf7-5c9b017319e4" providerId="ADAL" clId="{5F497F7D-9292-4699-95EA-CF3322B3208C}" dt="2023-05-03T06:45:58.338" v="132" actId="20577"/>
        <pc:sldMkLst>
          <pc:docMk/>
          <pc:sldMk cId="2087394290" sldId="12397"/>
        </pc:sldMkLst>
        <pc:spChg chg="mod">
          <ac:chgData name="Dave Cornish" userId="764c9575-fdc0-4bf6-adf7-5c9b017319e4" providerId="ADAL" clId="{5F497F7D-9292-4699-95EA-CF3322B3208C}" dt="2023-05-03T06:45:58.338" v="132" actId="20577"/>
          <ac:spMkLst>
            <pc:docMk/>
            <pc:sldMk cId="2087394290" sldId="12397"/>
            <ac:spMk id="3" creationId="{B3EA610A-56DC-3101-3276-15BE48EFEB2C}"/>
          </ac:spMkLst>
        </pc:spChg>
      </pc:sldChg>
    </pc:docChg>
  </pc:docChgLst>
  <pc:docChgLst>
    <pc:chgData name="Ben Seamarks" userId="S::ben.seamarks@cornwall.gov.uk::fe92ed77-f62d-434b-a739-522749cfe5ec" providerId="AD" clId="Web-{A24FD474-FD68-C84D-74B2-2074808DA1A9}"/>
    <pc:docChg chg="modSld">
      <pc:chgData name="Ben Seamarks" userId="S::ben.seamarks@cornwall.gov.uk::fe92ed77-f62d-434b-a739-522749cfe5ec" providerId="AD" clId="Web-{A24FD474-FD68-C84D-74B2-2074808DA1A9}" dt="2023-04-28T14:39:03.887" v="2" actId="20577"/>
      <pc:docMkLst>
        <pc:docMk/>
      </pc:docMkLst>
      <pc:sldChg chg="modSp">
        <pc:chgData name="Ben Seamarks" userId="S::ben.seamarks@cornwall.gov.uk::fe92ed77-f62d-434b-a739-522749cfe5ec" providerId="AD" clId="Web-{A24FD474-FD68-C84D-74B2-2074808DA1A9}" dt="2023-04-28T14:39:03.887" v="2" actId="20577"/>
        <pc:sldMkLst>
          <pc:docMk/>
          <pc:sldMk cId="2603409936" sldId="292"/>
        </pc:sldMkLst>
        <pc:spChg chg="mod">
          <ac:chgData name="Ben Seamarks" userId="S::ben.seamarks@cornwall.gov.uk::fe92ed77-f62d-434b-a739-522749cfe5ec" providerId="AD" clId="Web-{A24FD474-FD68-C84D-74B2-2074808DA1A9}" dt="2023-04-28T14:39:03.887" v="2" actId="20577"/>
          <ac:spMkLst>
            <pc:docMk/>
            <pc:sldMk cId="2603409936" sldId="292"/>
            <ac:spMk id="3" creationId="{67A0C492-286D-4ECF-8615-E54DFAB6585F}"/>
          </ac:spMkLst>
        </pc:spChg>
      </pc:sldChg>
    </pc:docChg>
  </pc:docChgLst>
  <pc:docChgLst>
    <pc:chgData name="Moriah Priestley" userId="S::moriah.priestley@cornwall.gov.uk::f37e8eda-2994-49d7-8be0-1d3bc75acfb0" providerId="AD" clId="Web-{BE77E79C-D05B-241F-3E6A-324586DF2296}"/>
    <pc:docChg chg="delSld modSld">
      <pc:chgData name="Moriah Priestley" userId="S::moriah.priestley@cornwall.gov.uk::f37e8eda-2994-49d7-8be0-1d3bc75acfb0" providerId="AD" clId="Web-{BE77E79C-D05B-241F-3E6A-324586DF2296}" dt="2023-05-02T15:55:25.373" v="264" actId="20577"/>
      <pc:docMkLst>
        <pc:docMk/>
      </pc:docMkLst>
      <pc:sldChg chg="del">
        <pc:chgData name="Moriah Priestley" userId="S::moriah.priestley@cornwall.gov.uk::f37e8eda-2994-49d7-8be0-1d3bc75acfb0" providerId="AD" clId="Web-{BE77E79C-D05B-241F-3E6A-324586DF2296}" dt="2023-05-02T15:54:48.464" v="261"/>
        <pc:sldMkLst>
          <pc:docMk/>
          <pc:sldMk cId="3838281353" sldId="12396"/>
        </pc:sldMkLst>
      </pc:sldChg>
      <pc:sldChg chg="modSp">
        <pc:chgData name="Moriah Priestley" userId="S::moriah.priestley@cornwall.gov.uk::f37e8eda-2994-49d7-8be0-1d3bc75acfb0" providerId="AD" clId="Web-{BE77E79C-D05B-241F-3E6A-324586DF2296}" dt="2023-05-02T15:55:25.373" v="264" actId="20577"/>
        <pc:sldMkLst>
          <pc:docMk/>
          <pc:sldMk cId="2087394290" sldId="12397"/>
        </pc:sldMkLst>
        <pc:spChg chg="mod">
          <ac:chgData name="Moriah Priestley" userId="S::moriah.priestley@cornwall.gov.uk::f37e8eda-2994-49d7-8be0-1d3bc75acfb0" providerId="AD" clId="Web-{BE77E79C-D05B-241F-3E6A-324586DF2296}" dt="2023-05-02T15:54:44.370" v="260" actId="20577"/>
          <ac:spMkLst>
            <pc:docMk/>
            <pc:sldMk cId="2087394290" sldId="12397"/>
            <ac:spMk id="2" creationId="{9D11BA17-4669-6FBC-E30B-9274F4EEE642}"/>
          </ac:spMkLst>
        </pc:spChg>
        <pc:spChg chg="mod">
          <ac:chgData name="Moriah Priestley" userId="S::moriah.priestley@cornwall.gov.uk::f37e8eda-2994-49d7-8be0-1d3bc75acfb0" providerId="AD" clId="Web-{BE77E79C-D05B-241F-3E6A-324586DF2296}" dt="2023-05-02T15:55:25.373" v="264" actId="20577"/>
          <ac:spMkLst>
            <pc:docMk/>
            <pc:sldMk cId="2087394290" sldId="12397"/>
            <ac:spMk id="3" creationId="{B3EA610A-56DC-3101-3276-15BE48EFEB2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711FA9-ADF9-425A-9B10-EECD6D800BF8}" type="datetimeFigureOut">
              <a:rPr lang="en-GB" smtClean="0"/>
              <a:t>03/05/2023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961BDF-5D8A-4DB3-8F5E-1E00CD96CD45}" type="slidenum">
              <a:rPr lang="en-GB" smtClean="0"/>
              <a:t>‹#›</a:t>
            </a:fld>
            <a:endParaRPr lang="en-GB"/>
          </a:p>
        </p:txBody>
      </p:sp>
    </p:spTree>
    <p:extLst>
      <p:ext uri="{BB962C8B-B14F-4D97-AF65-F5344CB8AC3E}">
        <p14:creationId xmlns:p14="http://schemas.microsoft.com/office/powerpoint/2010/main" val="471317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Kate </a:t>
            </a:r>
          </a:p>
        </p:txBody>
      </p:sp>
      <p:sp>
        <p:nvSpPr>
          <p:cNvPr id="4" name="Slide Number Placeholder 3"/>
          <p:cNvSpPr>
            <a:spLocks noGrp="1"/>
          </p:cNvSpPr>
          <p:nvPr>
            <p:ph type="sldNum" sz="quarter" idx="5"/>
          </p:nvPr>
        </p:nvSpPr>
        <p:spPr/>
        <p:txBody>
          <a:bodyPr/>
          <a:lstStyle/>
          <a:p>
            <a:fld id="{A0CBA6D5-0B23-4168-BD0A-E2F4B3956292}" type="slidenum">
              <a:rPr lang="en-GB" smtClean="0"/>
              <a:t>3</a:t>
            </a:fld>
            <a:endParaRPr lang="en-GB"/>
          </a:p>
        </p:txBody>
      </p:sp>
    </p:spTree>
    <p:extLst>
      <p:ext uri="{BB962C8B-B14F-4D97-AF65-F5344CB8AC3E}">
        <p14:creationId xmlns:p14="http://schemas.microsoft.com/office/powerpoint/2010/main" val="1816941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a:effectLst/>
                <a:latin typeface="Verdana" panose="020B0604030504040204" pitchFamily="34" charset="0"/>
                <a:ea typeface="Times New Roman" panose="02020603050405020304" pitchFamily="18" charset="0"/>
                <a:cs typeface="Times New Roman" panose="02020603050405020304" pitchFamily="18" charset="0"/>
              </a:rPr>
              <a:t>Kate</a:t>
            </a:r>
          </a:p>
        </p:txBody>
      </p:sp>
      <p:sp>
        <p:nvSpPr>
          <p:cNvPr id="4" name="Slide Number Placeholder 3"/>
          <p:cNvSpPr>
            <a:spLocks noGrp="1"/>
          </p:cNvSpPr>
          <p:nvPr>
            <p:ph type="sldNum" sz="quarter" idx="5"/>
          </p:nvPr>
        </p:nvSpPr>
        <p:spPr/>
        <p:txBody>
          <a:bodyPr/>
          <a:lstStyle/>
          <a:p>
            <a:fld id="{837679EA-89BB-4665-96CD-550FA89859C2}" type="slidenum">
              <a:rPr lang="en-GB" smtClean="0"/>
              <a:t>4</a:t>
            </a:fld>
            <a:endParaRPr lang="en-GB"/>
          </a:p>
        </p:txBody>
      </p:sp>
    </p:spTree>
    <p:extLst>
      <p:ext uri="{BB962C8B-B14F-4D97-AF65-F5344CB8AC3E}">
        <p14:creationId xmlns:p14="http://schemas.microsoft.com/office/powerpoint/2010/main" val="1760604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Kate </a:t>
            </a:r>
          </a:p>
        </p:txBody>
      </p:sp>
      <p:sp>
        <p:nvSpPr>
          <p:cNvPr id="4" name="Slide Number Placeholder 3"/>
          <p:cNvSpPr>
            <a:spLocks noGrp="1"/>
          </p:cNvSpPr>
          <p:nvPr>
            <p:ph type="sldNum" sz="quarter" idx="5"/>
          </p:nvPr>
        </p:nvSpPr>
        <p:spPr/>
        <p:txBody>
          <a:bodyPr/>
          <a:lstStyle/>
          <a:p>
            <a:fld id="{A0CBA6D5-0B23-4168-BD0A-E2F4B3956292}" type="slidenum">
              <a:rPr lang="en-GB" smtClean="0"/>
              <a:t>5</a:t>
            </a:fld>
            <a:endParaRPr lang="en-GB"/>
          </a:p>
        </p:txBody>
      </p:sp>
    </p:spTree>
    <p:extLst>
      <p:ext uri="{BB962C8B-B14F-4D97-AF65-F5344CB8AC3E}">
        <p14:creationId xmlns:p14="http://schemas.microsoft.com/office/powerpoint/2010/main" val="893087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a:effectLst/>
                <a:latin typeface="Verdana" panose="020B0604030504040204" pitchFamily="34" charset="0"/>
                <a:ea typeface="Times New Roman" panose="02020603050405020304" pitchFamily="18" charset="0"/>
                <a:cs typeface="Times New Roman" panose="02020603050405020304" pitchFamily="18" charset="0"/>
              </a:rPr>
              <a:t>Ben</a:t>
            </a:r>
          </a:p>
        </p:txBody>
      </p:sp>
      <p:sp>
        <p:nvSpPr>
          <p:cNvPr id="4" name="Slide Number Placeholder 3"/>
          <p:cNvSpPr>
            <a:spLocks noGrp="1"/>
          </p:cNvSpPr>
          <p:nvPr>
            <p:ph type="sldNum" sz="quarter" idx="5"/>
          </p:nvPr>
        </p:nvSpPr>
        <p:spPr/>
        <p:txBody>
          <a:bodyPr/>
          <a:lstStyle/>
          <a:p>
            <a:fld id="{837679EA-89BB-4665-96CD-550FA89859C2}" type="slidenum">
              <a:rPr lang="en-GB" smtClean="0"/>
              <a:t>6</a:t>
            </a:fld>
            <a:endParaRPr lang="en-GB"/>
          </a:p>
        </p:txBody>
      </p:sp>
    </p:spTree>
    <p:extLst>
      <p:ext uri="{BB962C8B-B14F-4D97-AF65-F5344CB8AC3E}">
        <p14:creationId xmlns:p14="http://schemas.microsoft.com/office/powerpoint/2010/main" val="13435018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a:effectLst/>
                <a:latin typeface="Verdana" panose="020B0604030504040204" pitchFamily="34" charset="0"/>
                <a:ea typeface="Times New Roman" panose="02020603050405020304" pitchFamily="18" charset="0"/>
                <a:cs typeface="Times New Roman" panose="02020603050405020304" pitchFamily="18" charset="0"/>
              </a:rPr>
              <a:t>Ben</a:t>
            </a:r>
          </a:p>
        </p:txBody>
      </p:sp>
      <p:sp>
        <p:nvSpPr>
          <p:cNvPr id="4" name="Slide Number Placeholder 3"/>
          <p:cNvSpPr>
            <a:spLocks noGrp="1"/>
          </p:cNvSpPr>
          <p:nvPr>
            <p:ph type="sldNum" sz="quarter" idx="5"/>
          </p:nvPr>
        </p:nvSpPr>
        <p:spPr/>
        <p:txBody>
          <a:bodyPr/>
          <a:lstStyle/>
          <a:p>
            <a:fld id="{837679EA-89BB-4665-96CD-550FA89859C2}" type="slidenum">
              <a:rPr lang="en-GB" smtClean="0"/>
              <a:t>7</a:t>
            </a:fld>
            <a:endParaRPr lang="en-GB"/>
          </a:p>
        </p:txBody>
      </p:sp>
    </p:spTree>
    <p:extLst>
      <p:ext uri="{BB962C8B-B14F-4D97-AF65-F5344CB8AC3E}">
        <p14:creationId xmlns:p14="http://schemas.microsoft.com/office/powerpoint/2010/main" val="4038641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a:effectLst/>
                <a:latin typeface="Verdana" panose="020B0604030504040204" pitchFamily="34" charset="0"/>
                <a:ea typeface="Times New Roman" panose="02020603050405020304" pitchFamily="18" charset="0"/>
                <a:cs typeface="Times New Roman" panose="02020603050405020304" pitchFamily="18" charset="0"/>
              </a:rPr>
              <a:t>Kate</a:t>
            </a:r>
          </a:p>
        </p:txBody>
      </p:sp>
      <p:sp>
        <p:nvSpPr>
          <p:cNvPr id="4" name="Slide Number Placeholder 3"/>
          <p:cNvSpPr>
            <a:spLocks noGrp="1"/>
          </p:cNvSpPr>
          <p:nvPr>
            <p:ph type="sldNum" sz="quarter" idx="5"/>
          </p:nvPr>
        </p:nvSpPr>
        <p:spPr/>
        <p:txBody>
          <a:bodyPr/>
          <a:lstStyle/>
          <a:p>
            <a:fld id="{837679EA-89BB-4665-96CD-550FA89859C2}" type="slidenum">
              <a:rPr lang="en-GB" smtClean="0"/>
              <a:t>8</a:t>
            </a:fld>
            <a:endParaRPr lang="en-GB"/>
          </a:p>
        </p:txBody>
      </p:sp>
    </p:spTree>
    <p:extLst>
      <p:ext uri="{BB962C8B-B14F-4D97-AF65-F5344CB8AC3E}">
        <p14:creationId xmlns:p14="http://schemas.microsoft.com/office/powerpoint/2010/main" val="1897307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a:effectLst/>
                <a:latin typeface="Verdana" panose="020B0604030504040204" pitchFamily="34" charset="0"/>
                <a:ea typeface="Times New Roman" panose="02020603050405020304" pitchFamily="18" charset="0"/>
                <a:cs typeface="Times New Roman" panose="02020603050405020304" pitchFamily="18" charset="0"/>
              </a:rPr>
              <a:t>Kate</a:t>
            </a:r>
          </a:p>
        </p:txBody>
      </p:sp>
      <p:sp>
        <p:nvSpPr>
          <p:cNvPr id="4" name="Slide Number Placeholder 3"/>
          <p:cNvSpPr>
            <a:spLocks noGrp="1"/>
          </p:cNvSpPr>
          <p:nvPr>
            <p:ph type="sldNum" sz="quarter" idx="5"/>
          </p:nvPr>
        </p:nvSpPr>
        <p:spPr/>
        <p:txBody>
          <a:bodyPr/>
          <a:lstStyle/>
          <a:p>
            <a:fld id="{837679EA-89BB-4665-96CD-550FA89859C2}" type="slidenum">
              <a:rPr lang="en-GB" smtClean="0"/>
              <a:t>9</a:t>
            </a:fld>
            <a:endParaRPr lang="en-GB"/>
          </a:p>
        </p:txBody>
      </p:sp>
    </p:spTree>
    <p:extLst>
      <p:ext uri="{BB962C8B-B14F-4D97-AF65-F5344CB8AC3E}">
        <p14:creationId xmlns:p14="http://schemas.microsoft.com/office/powerpoint/2010/main" val="1604045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F2456-1B2F-4204-811A-04F998B2D9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7D515F3-BA09-499E-B3FE-3E2072D0B1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72A218-1E2E-41D4-92D9-18346138B657}"/>
              </a:ext>
            </a:extLst>
          </p:cNvPr>
          <p:cNvSpPr>
            <a:spLocks noGrp="1"/>
          </p:cNvSpPr>
          <p:nvPr>
            <p:ph type="dt" sz="half" idx="10"/>
          </p:nvPr>
        </p:nvSpPr>
        <p:spPr/>
        <p:txBody>
          <a:bodyPr/>
          <a:lstStyle/>
          <a:p>
            <a:fld id="{BE5801D3-EDA9-4716-8C30-FA89A7A0CEFD}" type="datetimeFigureOut">
              <a:rPr lang="en-GB" smtClean="0"/>
              <a:t>03/05/2023</a:t>
            </a:fld>
            <a:endParaRPr lang="en-GB"/>
          </a:p>
        </p:txBody>
      </p:sp>
      <p:sp>
        <p:nvSpPr>
          <p:cNvPr id="5" name="Footer Placeholder 4">
            <a:extLst>
              <a:ext uri="{FF2B5EF4-FFF2-40B4-BE49-F238E27FC236}">
                <a16:creationId xmlns:a16="http://schemas.microsoft.com/office/drawing/2014/main" id="{EA7F7899-3C72-47BB-887A-374627DB07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2A7475-4BDF-413D-B5A9-4818C2991F09}"/>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2741933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CF64C-85B9-4619-82A8-6E0C972AC60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887B4E-B6A0-45C6-A1C2-FDB79A8D16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FC3FC5-538B-4272-9373-2FFF654DEA9E}"/>
              </a:ext>
            </a:extLst>
          </p:cNvPr>
          <p:cNvSpPr>
            <a:spLocks noGrp="1"/>
          </p:cNvSpPr>
          <p:nvPr>
            <p:ph type="dt" sz="half" idx="10"/>
          </p:nvPr>
        </p:nvSpPr>
        <p:spPr/>
        <p:txBody>
          <a:bodyPr/>
          <a:lstStyle/>
          <a:p>
            <a:fld id="{BE5801D3-EDA9-4716-8C30-FA89A7A0CEFD}" type="datetimeFigureOut">
              <a:rPr lang="en-GB" smtClean="0"/>
              <a:t>03/05/2023</a:t>
            </a:fld>
            <a:endParaRPr lang="en-GB"/>
          </a:p>
        </p:txBody>
      </p:sp>
      <p:sp>
        <p:nvSpPr>
          <p:cNvPr id="5" name="Footer Placeholder 4">
            <a:extLst>
              <a:ext uri="{FF2B5EF4-FFF2-40B4-BE49-F238E27FC236}">
                <a16:creationId xmlns:a16="http://schemas.microsoft.com/office/drawing/2014/main" id="{3B24BA99-07D0-42B7-B5FB-97175BF546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F865E3-5E4D-4586-83CA-B234B6E476FA}"/>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1677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4C9F7D-C258-4A93-A547-235EF512B7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1858E7-4BA5-48C9-9014-A28B602651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DF7045-430F-410E-A864-BA45351ECA9A}"/>
              </a:ext>
            </a:extLst>
          </p:cNvPr>
          <p:cNvSpPr>
            <a:spLocks noGrp="1"/>
          </p:cNvSpPr>
          <p:nvPr>
            <p:ph type="dt" sz="half" idx="10"/>
          </p:nvPr>
        </p:nvSpPr>
        <p:spPr/>
        <p:txBody>
          <a:bodyPr/>
          <a:lstStyle/>
          <a:p>
            <a:fld id="{BE5801D3-EDA9-4716-8C30-FA89A7A0CEFD}" type="datetimeFigureOut">
              <a:rPr lang="en-GB" smtClean="0"/>
              <a:t>03/05/2023</a:t>
            </a:fld>
            <a:endParaRPr lang="en-GB"/>
          </a:p>
        </p:txBody>
      </p:sp>
      <p:sp>
        <p:nvSpPr>
          <p:cNvPr id="5" name="Footer Placeholder 4">
            <a:extLst>
              <a:ext uri="{FF2B5EF4-FFF2-40B4-BE49-F238E27FC236}">
                <a16:creationId xmlns:a16="http://schemas.microsoft.com/office/drawing/2014/main" id="{F3D93EF7-A7EA-4695-990D-32B13B2C40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326E10-5FFF-46CC-B39C-6C4CC46F61EF}"/>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159215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513246" y="275017"/>
            <a:ext cx="11068796" cy="737494"/>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5289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DDEFA-0A1C-4076-93A2-51A68E0F6B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A39D568-F3DF-43E7-AC21-D8840B630B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0FDB5C-555E-47B3-A1E8-7B3026FD979D}"/>
              </a:ext>
            </a:extLst>
          </p:cNvPr>
          <p:cNvSpPr>
            <a:spLocks noGrp="1"/>
          </p:cNvSpPr>
          <p:nvPr>
            <p:ph type="dt" sz="half" idx="10"/>
          </p:nvPr>
        </p:nvSpPr>
        <p:spPr/>
        <p:txBody>
          <a:bodyPr/>
          <a:lstStyle/>
          <a:p>
            <a:fld id="{BE5801D3-EDA9-4716-8C30-FA89A7A0CEFD}" type="datetimeFigureOut">
              <a:rPr lang="en-GB" smtClean="0"/>
              <a:t>03/05/2023</a:t>
            </a:fld>
            <a:endParaRPr lang="en-GB"/>
          </a:p>
        </p:txBody>
      </p:sp>
      <p:sp>
        <p:nvSpPr>
          <p:cNvPr id="5" name="Footer Placeholder 4">
            <a:extLst>
              <a:ext uri="{FF2B5EF4-FFF2-40B4-BE49-F238E27FC236}">
                <a16:creationId xmlns:a16="http://schemas.microsoft.com/office/drawing/2014/main" id="{74A32A0A-362E-4CD5-AB51-CA783DC0C4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EDD070-D649-441D-A06D-14C7118967E4}"/>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1550434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BE969-C268-47EF-AB2B-D7E1AC82DA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5D29FC1-B3BC-4340-8289-F8F8191DD3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F2501D-9846-46C6-98A9-AE1D7F26392D}"/>
              </a:ext>
            </a:extLst>
          </p:cNvPr>
          <p:cNvSpPr>
            <a:spLocks noGrp="1"/>
          </p:cNvSpPr>
          <p:nvPr>
            <p:ph type="dt" sz="half" idx="10"/>
          </p:nvPr>
        </p:nvSpPr>
        <p:spPr/>
        <p:txBody>
          <a:bodyPr/>
          <a:lstStyle/>
          <a:p>
            <a:fld id="{BE5801D3-EDA9-4716-8C30-FA89A7A0CEFD}" type="datetimeFigureOut">
              <a:rPr lang="en-GB" smtClean="0"/>
              <a:t>03/05/2023</a:t>
            </a:fld>
            <a:endParaRPr lang="en-GB"/>
          </a:p>
        </p:txBody>
      </p:sp>
      <p:sp>
        <p:nvSpPr>
          <p:cNvPr id="5" name="Footer Placeholder 4">
            <a:extLst>
              <a:ext uri="{FF2B5EF4-FFF2-40B4-BE49-F238E27FC236}">
                <a16:creationId xmlns:a16="http://schemas.microsoft.com/office/drawing/2014/main" id="{E7016750-98DC-4550-ACDA-3870A648B8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604A473-4195-41B1-BA9F-1599A42BDA5C}"/>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82165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8C2C-F135-4BA3-ACD6-1700F14112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E6D5FB-BB43-47E4-8F42-566C259C06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3B5AA0-BC3B-479C-B266-A559C07011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046F8E-496B-4ECD-BFFD-FB6BFB9FED5A}"/>
              </a:ext>
            </a:extLst>
          </p:cNvPr>
          <p:cNvSpPr>
            <a:spLocks noGrp="1"/>
          </p:cNvSpPr>
          <p:nvPr>
            <p:ph type="dt" sz="half" idx="10"/>
          </p:nvPr>
        </p:nvSpPr>
        <p:spPr/>
        <p:txBody>
          <a:bodyPr/>
          <a:lstStyle/>
          <a:p>
            <a:fld id="{BE5801D3-EDA9-4716-8C30-FA89A7A0CEFD}" type="datetimeFigureOut">
              <a:rPr lang="en-GB" smtClean="0"/>
              <a:t>03/05/2023</a:t>
            </a:fld>
            <a:endParaRPr lang="en-GB"/>
          </a:p>
        </p:txBody>
      </p:sp>
      <p:sp>
        <p:nvSpPr>
          <p:cNvPr id="6" name="Footer Placeholder 5">
            <a:extLst>
              <a:ext uri="{FF2B5EF4-FFF2-40B4-BE49-F238E27FC236}">
                <a16:creationId xmlns:a16="http://schemas.microsoft.com/office/drawing/2014/main" id="{CDA46572-C830-41E1-95E3-7B6E14D3022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A67355-A62E-4F2B-BD88-FC55CBF9577A}"/>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523012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F12F5C-7DA7-4A28-A442-22D10D879E7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F57B4B-57C8-47DF-9231-CFFD96CBF9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CDBA5-59DA-4DAB-96E3-57BC77C2B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C36D0D6-4F30-477E-85BC-5B4C87995A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985692E-FFFC-48B5-88E3-848DDEEA45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BA76ADB-CF07-4660-9B53-7C9F22CBCBAA}"/>
              </a:ext>
            </a:extLst>
          </p:cNvPr>
          <p:cNvSpPr>
            <a:spLocks noGrp="1"/>
          </p:cNvSpPr>
          <p:nvPr>
            <p:ph type="dt" sz="half" idx="10"/>
          </p:nvPr>
        </p:nvSpPr>
        <p:spPr/>
        <p:txBody>
          <a:bodyPr/>
          <a:lstStyle/>
          <a:p>
            <a:fld id="{BE5801D3-EDA9-4716-8C30-FA89A7A0CEFD}" type="datetimeFigureOut">
              <a:rPr lang="en-GB" smtClean="0"/>
              <a:t>03/05/2023</a:t>
            </a:fld>
            <a:endParaRPr lang="en-GB"/>
          </a:p>
        </p:txBody>
      </p:sp>
      <p:sp>
        <p:nvSpPr>
          <p:cNvPr id="8" name="Footer Placeholder 7">
            <a:extLst>
              <a:ext uri="{FF2B5EF4-FFF2-40B4-BE49-F238E27FC236}">
                <a16:creationId xmlns:a16="http://schemas.microsoft.com/office/drawing/2014/main" id="{58949A9A-E619-4091-867B-E03D53E3878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348E835-2C97-499D-960B-80034A3607AA}"/>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245394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EA4B9-EE44-4A62-AE99-32C919CD117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6C04FF9-6A37-469C-9FE9-6B147488F167}"/>
              </a:ext>
            </a:extLst>
          </p:cNvPr>
          <p:cNvSpPr>
            <a:spLocks noGrp="1"/>
          </p:cNvSpPr>
          <p:nvPr>
            <p:ph type="dt" sz="half" idx="10"/>
          </p:nvPr>
        </p:nvSpPr>
        <p:spPr/>
        <p:txBody>
          <a:bodyPr/>
          <a:lstStyle/>
          <a:p>
            <a:fld id="{BE5801D3-EDA9-4716-8C30-FA89A7A0CEFD}" type="datetimeFigureOut">
              <a:rPr lang="en-GB" smtClean="0"/>
              <a:t>03/05/2023</a:t>
            </a:fld>
            <a:endParaRPr lang="en-GB"/>
          </a:p>
        </p:txBody>
      </p:sp>
      <p:sp>
        <p:nvSpPr>
          <p:cNvPr id="4" name="Footer Placeholder 3">
            <a:extLst>
              <a:ext uri="{FF2B5EF4-FFF2-40B4-BE49-F238E27FC236}">
                <a16:creationId xmlns:a16="http://schemas.microsoft.com/office/drawing/2014/main" id="{3E043998-9331-4228-858E-0B03DD7AFF3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28ADC31-8832-44BA-A58D-E1B5C7C85D34}"/>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295380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00E833-0461-4CA6-B8EE-D6D395F06DCD}"/>
              </a:ext>
            </a:extLst>
          </p:cNvPr>
          <p:cNvSpPr>
            <a:spLocks noGrp="1"/>
          </p:cNvSpPr>
          <p:nvPr>
            <p:ph type="dt" sz="half" idx="10"/>
          </p:nvPr>
        </p:nvSpPr>
        <p:spPr/>
        <p:txBody>
          <a:bodyPr/>
          <a:lstStyle/>
          <a:p>
            <a:fld id="{BE5801D3-EDA9-4716-8C30-FA89A7A0CEFD}" type="datetimeFigureOut">
              <a:rPr lang="en-GB" smtClean="0"/>
              <a:t>03/05/2023</a:t>
            </a:fld>
            <a:endParaRPr lang="en-GB"/>
          </a:p>
        </p:txBody>
      </p:sp>
      <p:sp>
        <p:nvSpPr>
          <p:cNvPr id="3" name="Footer Placeholder 2">
            <a:extLst>
              <a:ext uri="{FF2B5EF4-FFF2-40B4-BE49-F238E27FC236}">
                <a16:creationId xmlns:a16="http://schemas.microsoft.com/office/drawing/2014/main" id="{2DB6AAD1-C613-4994-96DC-0D9B152F186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C8CB83-B7F9-4887-93F3-2CC66BC5C1CA}"/>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798094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205A0-7C7B-4D54-8A69-C61E0445CB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969507D-4A6A-48A0-A8A2-5B58118E57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81891CB-82B0-4550-8583-FDDB17CA79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6D72EB-5ECF-4BA2-A362-33A2E755C9FC}"/>
              </a:ext>
            </a:extLst>
          </p:cNvPr>
          <p:cNvSpPr>
            <a:spLocks noGrp="1"/>
          </p:cNvSpPr>
          <p:nvPr>
            <p:ph type="dt" sz="half" idx="10"/>
          </p:nvPr>
        </p:nvSpPr>
        <p:spPr/>
        <p:txBody>
          <a:bodyPr/>
          <a:lstStyle/>
          <a:p>
            <a:fld id="{BE5801D3-EDA9-4716-8C30-FA89A7A0CEFD}" type="datetimeFigureOut">
              <a:rPr lang="en-GB" smtClean="0"/>
              <a:t>03/05/2023</a:t>
            </a:fld>
            <a:endParaRPr lang="en-GB"/>
          </a:p>
        </p:txBody>
      </p:sp>
      <p:sp>
        <p:nvSpPr>
          <p:cNvPr id="6" name="Footer Placeholder 5">
            <a:extLst>
              <a:ext uri="{FF2B5EF4-FFF2-40B4-BE49-F238E27FC236}">
                <a16:creationId xmlns:a16="http://schemas.microsoft.com/office/drawing/2014/main" id="{985AB83A-E8D4-44EB-9A3C-62DE7F01D7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0732C4B-AD65-4009-A3C9-329FDEB10D24}"/>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405627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A6812-E2CE-4FDD-9117-5E36C3F926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2A3E56-954A-4965-A394-3E1F8DDFA9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EF28DE5-AF3E-46BE-B19B-E0F91381F0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78E182-7840-4AD8-B98F-18686667FE82}"/>
              </a:ext>
            </a:extLst>
          </p:cNvPr>
          <p:cNvSpPr>
            <a:spLocks noGrp="1"/>
          </p:cNvSpPr>
          <p:nvPr>
            <p:ph type="dt" sz="half" idx="10"/>
          </p:nvPr>
        </p:nvSpPr>
        <p:spPr/>
        <p:txBody>
          <a:bodyPr/>
          <a:lstStyle/>
          <a:p>
            <a:fld id="{BE5801D3-EDA9-4716-8C30-FA89A7A0CEFD}" type="datetimeFigureOut">
              <a:rPr lang="en-GB" smtClean="0"/>
              <a:t>03/05/2023</a:t>
            </a:fld>
            <a:endParaRPr lang="en-GB"/>
          </a:p>
        </p:txBody>
      </p:sp>
      <p:sp>
        <p:nvSpPr>
          <p:cNvPr id="6" name="Footer Placeholder 5">
            <a:extLst>
              <a:ext uri="{FF2B5EF4-FFF2-40B4-BE49-F238E27FC236}">
                <a16:creationId xmlns:a16="http://schemas.microsoft.com/office/drawing/2014/main" id="{05AFE378-C415-40A9-BF8C-578FE897D1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05ED99-80BB-4556-BD58-4408CD153BDD}"/>
              </a:ext>
            </a:extLst>
          </p:cNvPr>
          <p:cNvSpPr>
            <a:spLocks noGrp="1"/>
          </p:cNvSpPr>
          <p:nvPr>
            <p:ph type="sldNum" sz="quarter" idx="12"/>
          </p:nvPr>
        </p:nvSpPr>
        <p:spPr/>
        <p:txBody>
          <a:bodyPr/>
          <a:lstStyle/>
          <a:p>
            <a:fld id="{DFC16BD1-5C4E-4340-B0E9-87F484933D69}" type="slidenum">
              <a:rPr lang="en-GB" smtClean="0"/>
              <a:t>‹#›</a:t>
            </a:fld>
            <a:endParaRPr lang="en-GB"/>
          </a:p>
        </p:txBody>
      </p:sp>
    </p:spTree>
    <p:extLst>
      <p:ext uri="{BB962C8B-B14F-4D97-AF65-F5344CB8AC3E}">
        <p14:creationId xmlns:p14="http://schemas.microsoft.com/office/powerpoint/2010/main" val="330568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28B091-1130-4AB5-BD6C-80C4B25D2D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7778AE0-533A-4495-A119-80D049BD2A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429D89-C90B-4F8C-83A7-A19D34A3E4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801D3-EDA9-4716-8C30-FA89A7A0CEFD}" type="datetimeFigureOut">
              <a:rPr lang="en-GB" smtClean="0"/>
              <a:t>03/05/2023</a:t>
            </a:fld>
            <a:endParaRPr lang="en-GB"/>
          </a:p>
        </p:txBody>
      </p:sp>
      <p:sp>
        <p:nvSpPr>
          <p:cNvPr id="5" name="Footer Placeholder 4">
            <a:extLst>
              <a:ext uri="{FF2B5EF4-FFF2-40B4-BE49-F238E27FC236}">
                <a16:creationId xmlns:a16="http://schemas.microsoft.com/office/drawing/2014/main" id="{4D722346-D817-49F4-A448-30547F6F0B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C7CE33C-3929-4531-956F-C1B9F27A8F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C16BD1-5C4E-4340-B0E9-87F484933D69}" type="slidenum">
              <a:rPr lang="en-GB" smtClean="0"/>
              <a:t>‹#›</a:t>
            </a:fld>
            <a:endParaRPr lang="en-GB"/>
          </a:p>
        </p:txBody>
      </p:sp>
      <p:sp>
        <p:nvSpPr>
          <p:cNvPr id="7" name="MSIPCMContentMarking" descr="{&quot;HashCode&quot;:-2130211288,&quot;Placement&quot;:&quot;Header&quot;,&quot;Top&quot;:0.0,&quot;Left&quot;:770.990051,&quot;SlideWidth&quot;:960,&quot;SlideHeight&quot;:540}">
            <a:extLst>
              <a:ext uri="{FF2B5EF4-FFF2-40B4-BE49-F238E27FC236}">
                <a16:creationId xmlns:a16="http://schemas.microsoft.com/office/drawing/2014/main" id="{9BBF11F0-06DC-4E84-A23C-81D1311AE742}"/>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2864709631"/>
      </p:ext>
    </p:extLst>
  </p:cSld>
  <p:clrMap bg1="lt1" tx1="dk1" bg2="lt2" tx2="dk2" accent1="accent1" accent2="accent2" accent3="accent3" accent4="accent4" accent5="accent5" accent6="accent6" hlink="hlink" folHlink="folHlink"/>
  <p:sldLayoutIdLst>
    <p:sldLayoutId id="2147483649" r:id="rId1"/>
    <p:sldLayoutId id="2147483679" r:id="rId2"/>
    <p:sldLayoutId id="2147483651" r:id="rId3"/>
    <p:sldLayoutId id="2147483652" r:id="rId4"/>
    <p:sldLayoutId id="2147483653" r:id="rId5"/>
    <p:sldLayoutId id="2147483680" r:id="rId6"/>
    <p:sldLayoutId id="2147483678" r:id="rId7"/>
    <p:sldLayoutId id="2147483656" r:id="rId8"/>
    <p:sldLayoutId id="2147483657" r:id="rId9"/>
    <p:sldLayoutId id="2147483658" r:id="rId10"/>
    <p:sldLayoutId id="2147483659" r:id="rId11"/>
    <p:sldLayoutId id="214748368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2.xml"/><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hyperlink" Target="https://www.cornwall.gov.uk/media/blifur3l/market-sustainability-plan-2023-25.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cornwall.gov.uk/media/bftpodwq/better-lives-strategy-v2-52154-web.pdf" TargetMode="External"/><Relationship Id="rId5" Type="http://schemas.openxmlformats.org/officeDocument/2006/relationships/hyperlink" Target="https://www.cornwall.gov.uk/media/2pjnu2yo/maximising-independence-strategy-v2-52154-web.pdf"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C64586-0D1E-4855-8FAB-6AF51B012B29}"/>
              </a:ext>
            </a:extLst>
          </p:cNvPr>
          <p:cNvSpPr/>
          <p:nvPr/>
        </p:nvSpPr>
        <p:spPr>
          <a:xfrm>
            <a:off x="0" y="360"/>
            <a:ext cx="12192000" cy="6857640"/>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78299">
              <a:defRPr/>
            </a:pPr>
            <a:endParaRPr lang="en-GB" sz="1814">
              <a:solidFill>
                <a:prstClr val="white"/>
              </a:solidFill>
              <a:latin typeface="Calibri"/>
            </a:endParaRPr>
          </a:p>
        </p:txBody>
      </p:sp>
      <p:pic>
        <p:nvPicPr>
          <p:cNvPr id="5" name="Picture 4">
            <a:extLst>
              <a:ext uri="{FF2B5EF4-FFF2-40B4-BE49-F238E27FC236}">
                <a16:creationId xmlns:a16="http://schemas.microsoft.com/office/drawing/2014/main" id="{35538D4D-8960-41F8-87C1-3D24D0A4DA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29352"/>
            <a:ext cx="12535322" cy="2529151"/>
          </a:xfrm>
          <a:prstGeom prst="rect">
            <a:avLst/>
          </a:prstGeom>
        </p:spPr>
      </p:pic>
      <p:pic>
        <p:nvPicPr>
          <p:cNvPr id="6" name="Picture 5">
            <a:extLst>
              <a:ext uri="{FF2B5EF4-FFF2-40B4-BE49-F238E27FC236}">
                <a16:creationId xmlns:a16="http://schemas.microsoft.com/office/drawing/2014/main" id="{A378A26B-90CE-4864-8D85-917ADE5024F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782" y="5466728"/>
            <a:ext cx="2366987" cy="912366"/>
          </a:xfrm>
          <a:prstGeom prst="rect">
            <a:avLst/>
          </a:prstGeom>
        </p:spPr>
      </p:pic>
      <p:pic>
        <p:nvPicPr>
          <p:cNvPr id="9" name="Picture 8">
            <a:extLst>
              <a:ext uri="{FF2B5EF4-FFF2-40B4-BE49-F238E27FC236}">
                <a16:creationId xmlns:a16="http://schemas.microsoft.com/office/drawing/2014/main" id="{3597F2FF-97D2-4226-AC65-8C785D6D4F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27043" y="250100"/>
            <a:ext cx="3000084" cy="755340"/>
          </a:xfrm>
          <a:prstGeom prst="rect">
            <a:avLst/>
          </a:prstGeom>
        </p:spPr>
      </p:pic>
      <p:sp>
        <p:nvSpPr>
          <p:cNvPr id="10" name="TextBox 9">
            <a:extLst>
              <a:ext uri="{FF2B5EF4-FFF2-40B4-BE49-F238E27FC236}">
                <a16:creationId xmlns:a16="http://schemas.microsoft.com/office/drawing/2014/main" id="{A6BDC959-A938-4B97-B478-5AC294D9FE11}"/>
              </a:ext>
            </a:extLst>
          </p:cNvPr>
          <p:cNvSpPr txBox="1"/>
          <p:nvPr/>
        </p:nvSpPr>
        <p:spPr>
          <a:xfrm>
            <a:off x="333782" y="1082777"/>
            <a:ext cx="11393344" cy="3663822"/>
          </a:xfrm>
          <a:prstGeom prst="rect">
            <a:avLst/>
          </a:prstGeom>
          <a:noFill/>
        </p:spPr>
        <p:txBody>
          <a:bodyPr wrap="square" lIns="82931" tIns="41465" rIns="82931" bIns="41465" rtlCol="0" anchor="t">
            <a:spAutoFit/>
          </a:bodyPr>
          <a:lstStyle/>
          <a:p>
            <a:pPr defTabSz="878299">
              <a:defRPr/>
            </a:pPr>
            <a:r>
              <a:rPr lang="en-GB" sz="3950" b="1">
                <a:solidFill>
                  <a:schemeClr val="bg1"/>
                </a:solidFill>
                <a:latin typeface="Calibri"/>
              </a:rPr>
              <a:t>Care and Support at Home </a:t>
            </a:r>
          </a:p>
          <a:p>
            <a:pPr defTabSz="878299">
              <a:defRPr/>
            </a:pPr>
            <a:r>
              <a:rPr lang="en-GB" sz="3950" b="1">
                <a:solidFill>
                  <a:schemeClr val="bg1"/>
                </a:solidFill>
                <a:latin typeface="Calibri"/>
                <a:cs typeface="Calibri"/>
              </a:rPr>
              <a:t>Thematic Workshop 5 </a:t>
            </a:r>
          </a:p>
          <a:p>
            <a:pPr defTabSz="878299">
              <a:defRPr/>
            </a:pPr>
            <a:r>
              <a:rPr lang="en-GB" sz="3950" b="1">
                <a:solidFill>
                  <a:schemeClr val="bg1"/>
                </a:solidFill>
                <a:latin typeface="Calibri"/>
                <a:cs typeface="Calibri"/>
              </a:rPr>
              <a:t>Provider of Last Resort</a:t>
            </a:r>
          </a:p>
          <a:p>
            <a:pPr defTabSz="878299">
              <a:defRPr/>
            </a:pPr>
            <a:endParaRPr lang="en-GB" sz="2600" b="1">
              <a:solidFill>
                <a:schemeClr val="bg1"/>
              </a:solidFill>
              <a:latin typeface="Calibri"/>
            </a:endParaRPr>
          </a:p>
          <a:p>
            <a:pPr defTabSz="878299">
              <a:defRPr/>
            </a:pPr>
            <a:endParaRPr lang="en-GB" sz="2600" b="1">
              <a:solidFill>
                <a:schemeClr val="bg1"/>
              </a:solidFill>
              <a:latin typeface="Calibri"/>
            </a:endParaRPr>
          </a:p>
          <a:p>
            <a:pPr defTabSz="878299">
              <a:defRPr/>
            </a:pPr>
            <a:r>
              <a:rPr lang="en-GB" sz="2600" b="1">
                <a:solidFill>
                  <a:schemeClr val="bg1"/>
                </a:solidFill>
                <a:latin typeface="Calibri"/>
              </a:rPr>
              <a:t>May 2023</a:t>
            </a:r>
          </a:p>
          <a:p>
            <a:pPr defTabSz="878299">
              <a:defRPr/>
            </a:pPr>
            <a:endParaRPr lang="en-GB" sz="1814">
              <a:solidFill>
                <a:prstClr val="white"/>
              </a:solidFill>
              <a:latin typeface="Calibri"/>
            </a:endParaRPr>
          </a:p>
          <a:p>
            <a:pPr defTabSz="878299">
              <a:defRPr/>
            </a:pPr>
            <a:endParaRPr lang="en-GB">
              <a:latin typeface="Calibri"/>
              <a:cs typeface="Calibri"/>
            </a:endParaRPr>
          </a:p>
        </p:txBody>
      </p:sp>
      <p:pic>
        <p:nvPicPr>
          <p:cNvPr id="11" name="Picture 10">
            <a:extLst>
              <a:ext uri="{FF2B5EF4-FFF2-40B4-BE49-F238E27FC236}">
                <a16:creationId xmlns:a16="http://schemas.microsoft.com/office/drawing/2014/main" id="{359E1F3F-E2F1-4089-B00D-A53D8A455BE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577675" y="6385108"/>
            <a:ext cx="1774435" cy="222792"/>
          </a:xfrm>
          <a:prstGeom prst="rect">
            <a:avLst/>
          </a:prstGeom>
        </p:spPr>
      </p:pic>
    </p:spTree>
    <p:extLst>
      <p:ext uri="{BB962C8B-B14F-4D97-AF65-F5344CB8AC3E}">
        <p14:creationId xmlns:p14="http://schemas.microsoft.com/office/powerpoint/2010/main" val="2571039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FD233FE-D33B-347B-2DBA-E45F86C64A44}"/>
              </a:ext>
            </a:extLst>
          </p:cNvPr>
          <p:cNvSpPr/>
          <p:nvPr/>
        </p:nvSpPr>
        <p:spPr>
          <a:xfrm>
            <a:off x="179" y="0"/>
            <a:ext cx="12196911" cy="6858000"/>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9D11BA17-4669-6FBC-E30B-9274F4EEE642}"/>
              </a:ext>
            </a:extLst>
          </p:cNvPr>
          <p:cNvSpPr>
            <a:spLocks noGrp="1"/>
          </p:cNvSpPr>
          <p:nvPr>
            <p:ph type="title"/>
          </p:nvPr>
        </p:nvSpPr>
        <p:spPr/>
        <p:txBody>
          <a:bodyPr/>
          <a:lstStyle/>
          <a:p>
            <a:r>
              <a:rPr lang="en-GB" sz="2500" b="1" dirty="0">
                <a:solidFill>
                  <a:schemeClr val="bg1"/>
                </a:solidFill>
                <a:latin typeface="+mn-lt"/>
              </a:rPr>
              <a:t>Workshop 5</a:t>
            </a:r>
            <a:br>
              <a:rPr lang="en-GB" sz="2500" b="1" dirty="0">
                <a:solidFill>
                  <a:schemeClr val="bg1"/>
                </a:solidFill>
                <a:latin typeface="+mn-lt"/>
              </a:rPr>
            </a:br>
            <a:r>
              <a:rPr lang="en-GB" sz="2500" b="1" dirty="0">
                <a:solidFill>
                  <a:schemeClr val="bg1"/>
                </a:solidFill>
                <a:latin typeface="+mn-lt"/>
              </a:rPr>
              <a:t>Agenda</a:t>
            </a:r>
          </a:p>
        </p:txBody>
      </p:sp>
      <p:sp>
        <p:nvSpPr>
          <p:cNvPr id="3" name="Content Placeholder 2">
            <a:extLst>
              <a:ext uri="{FF2B5EF4-FFF2-40B4-BE49-F238E27FC236}">
                <a16:creationId xmlns:a16="http://schemas.microsoft.com/office/drawing/2014/main" id="{B3EA610A-56DC-3101-3276-15BE48EFEB2C}"/>
              </a:ext>
            </a:extLst>
          </p:cNvPr>
          <p:cNvSpPr>
            <a:spLocks noGrp="1"/>
          </p:cNvSpPr>
          <p:nvPr>
            <p:ph idx="1"/>
          </p:nvPr>
        </p:nvSpPr>
        <p:spPr/>
        <p:txBody>
          <a:bodyPr vert="horz" lIns="91440" tIns="45720" rIns="91440" bIns="45720" rtlCol="0" anchor="t">
            <a:normAutofit lnSpcReduction="10000"/>
          </a:bodyPr>
          <a:lstStyle/>
          <a:p>
            <a:r>
              <a:rPr lang="en-GB" dirty="0">
                <a:solidFill>
                  <a:schemeClr val="bg1"/>
                </a:solidFill>
                <a:cs typeface="Calibri"/>
              </a:rPr>
              <a:t>14.00       	Welcome and purpose of the session</a:t>
            </a:r>
          </a:p>
          <a:p>
            <a:r>
              <a:rPr lang="en-GB" dirty="0">
                <a:solidFill>
                  <a:schemeClr val="bg1"/>
                </a:solidFill>
                <a:cs typeface="Calibri"/>
              </a:rPr>
              <a:t>14.05      	Care and Support at Home in Cornwall </a:t>
            </a:r>
          </a:p>
          <a:p>
            <a:pPr marL="0" indent="0">
              <a:buNone/>
            </a:pPr>
            <a:r>
              <a:rPr lang="en-GB" dirty="0">
                <a:solidFill>
                  <a:schemeClr val="bg1"/>
                </a:solidFill>
                <a:cs typeface="Calibri"/>
              </a:rPr>
              <a:t>		Kate Alcock Cornwall Council </a:t>
            </a:r>
            <a:endParaRPr lang="en-GB" dirty="0">
              <a:solidFill>
                <a:schemeClr val="bg1"/>
              </a:solidFill>
            </a:endParaRPr>
          </a:p>
          <a:p>
            <a:r>
              <a:rPr lang="en-GB" dirty="0">
                <a:solidFill>
                  <a:schemeClr val="bg1"/>
                </a:solidFill>
                <a:cs typeface="Calibri"/>
              </a:rPr>
              <a:t>14.15      	Key updates for Provider of Last Resort</a:t>
            </a:r>
          </a:p>
          <a:p>
            <a:pPr marL="0" indent="0">
              <a:buNone/>
            </a:pPr>
            <a:r>
              <a:rPr lang="en-GB" dirty="0">
                <a:solidFill>
                  <a:schemeClr val="bg1"/>
                </a:solidFill>
                <a:cs typeface="Calibri"/>
              </a:rPr>
              <a:t>		Ben Seamarks, Cornwall Council </a:t>
            </a:r>
            <a:endParaRPr lang="en-GB" dirty="0">
              <a:solidFill>
                <a:schemeClr val="bg1"/>
              </a:solidFill>
            </a:endParaRPr>
          </a:p>
          <a:p>
            <a:r>
              <a:rPr lang="en-GB" dirty="0">
                <a:solidFill>
                  <a:schemeClr val="bg1"/>
                </a:solidFill>
                <a:cs typeface="Calibri"/>
              </a:rPr>
              <a:t>14.30	Questions – All </a:t>
            </a:r>
            <a:endParaRPr lang="en-GB" dirty="0">
              <a:solidFill>
                <a:schemeClr val="bg1"/>
              </a:solidFill>
            </a:endParaRPr>
          </a:p>
          <a:p>
            <a:r>
              <a:rPr lang="en-GB" dirty="0">
                <a:solidFill>
                  <a:schemeClr val="bg1"/>
                </a:solidFill>
                <a:cs typeface="Calibri"/>
              </a:rPr>
              <a:t>14.45	Breakout Groups (30 mins)</a:t>
            </a:r>
            <a:endParaRPr lang="en-GB" dirty="0">
              <a:solidFill>
                <a:schemeClr val="bg1"/>
              </a:solidFill>
            </a:endParaRPr>
          </a:p>
          <a:p>
            <a:r>
              <a:rPr lang="en-GB" dirty="0">
                <a:solidFill>
                  <a:schemeClr val="bg1"/>
                </a:solidFill>
                <a:cs typeface="Calibri"/>
              </a:rPr>
              <a:t>15.15      	Plenary </a:t>
            </a:r>
            <a:endParaRPr lang="en-GB" dirty="0">
              <a:solidFill>
                <a:schemeClr val="bg1"/>
              </a:solidFill>
            </a:endParaRPr>
          </a:p>
          <a:p>
            <a:r>
              <a:rPr lang="en-GB">
                <a:solidFill>
                  <a:schemeClr val="bg1"/>
                </a:solidFill>
                <a:cs typeface="Calibri"/>
              </a:rPr>
              <a:t>15.30      	Thanks </a:t>
            </a:r>
            <a:r>
              <a:rPr lang="en-GB" dirty="0">
                <a:solidFill>
                  <a:schemeClr val="bg1"/>
                </a:solidFill>
                <a:cs typeface="Calibri"/>
              </a:rPr>
              <a:t>and close</a:t>
            </a:r>
            <a:endParaRPr lang="en-GB" dirty="0">
              <a:solidFill>
                <a:schemeClr val="bg1"/>
              </a:solidFill>
            </a:endParaRPr>
          </a:p>
        </p:txBody>
      </p:sp>
    </p:spTree>
    <p:extLst>
      <p:ext uri="{BB962C8B-B14F-4D97-AF65-F5344CB8AC3E}">
        <p14:creationId xmlns:p14="http://schemas.microsoft.com/office/powerpoint/2010/main" val="208739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C5A1CD6-E2DF-EF1F-0885-18B2D6CF761B}"/>
              </a:ext>
            </a:extLst>
          </p:cNvPr>
          <p:cNvSpPr/>
          <p:nvPr/>
        </p:nvSpPr>
        <p:spPr>
          <a:xfrm>
            <a:off x="0" y="7178"/>
            <a:ext cx="12192000" cy="6858000"/>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E82646A4-9AD9-4248-AB95-C65270B24B7A}"/>
              </a:ext>
            </a:extLst>
          </p:cNvPr>
          <p:cNvSpPr>
            <a:spLocks noGrp="1"/>
          </p:cNvSpPr>
          <p:nvPr>
            <p:ph type="ctrTitle"/>
          </p:nvPr>
        </p:nvSpPr>
        <p:spPr>
          <a:xfrm>
            <a:off x="92486" y="339506"/>
            <a:ext cx="7772400" cy="628734"/>
          </a:xfrm>
        </p:spPr>
        <p:txBody>
          <a:bodyPr>
            <a:normAutofit fontScale="90000"/>
          </a:bodyPr>
          <a:lstStyle/>
          <a:p>
            <a:pPr algn="l"/>
            <a:r>
              <a:rPr lang="en-GB" sz="2800" b="1" dirty="0">
                <a:solidFill>
                  <a:schemeClr val="bg1"/>
                </a:solidFill>
                <a:latin typeface="+mn-lt"/>
              </a:rPr>
              <a:t>The Strategic Context </a:t>
            </a:r>
            <a:br>
              <a:rPr lang="en-GB" sz="2800" b="1" dirty="0">
                <a:solidFill>
                  <a:schemeClr val="bg1"/>
                </a:solidFill>
                <a:latin typeface="+mn-lt"/>
              </a:rPr>
            </a:br>
            <a:r>
              <a:rPr lang="en-GB" sz="2800" b="1" dirty="0">
                <a:solidFill>
                  <a:schemeClr val="bg1"/>
                </a:solidFill>
                <a:latin typeface="+mn-lt"/>
              </a:rPr>
              <a:t>Delivering Better Care</a:t>
            </a:r>
          </a:p>
        </p:txBody>
      </p:sp>
      <p:pic>
        <p:nvPicPr>
          <p:cNvPr id="6" name="Picture 5">
            <a:extLst>
              <a:ext uri="{FF2B5EF4-FFF2-40B4-BE49-F238E27FC236}">
                <a16:creationId xmlns:a16="http://schemas.microsoft.com/office/drawing/2014/main" id="{CCD882CD-2CA0-4705-B260-5DD3B569C01C}"/>
              </a:ext>
            </a:extLst>
          </p:cNvPr>
          <p:cNvPicPr>
            <a:picLocks noChangeAspect="1"/>
          </p:cNvPicPr>
          <p:nvPr/>
        </p:nvPicPr>
        <p:blipFill rotWithShape="1">
          <a:blip r:embed="rId3"/>
          <a:srcRect l="36975" t="20530" r="38084" b="17736"/>
          <a:stretch/>
        </p:blipFill>
        <p:spPr>
          <a:xfrm>
            <a:off x="7713776" y="771392"/>
            <a:ext cx="1791842" cy="2493541"/>
          </a:xfrm>
          <a:prstGeom prst="rect">
            <a:avLst/>
          </a:prstGeom>
          <a:ln>
            <a:solidFill>
              <a:schemeClr val="bg1"/>
            </a:solidFill>
          </a:ln>
        </p:spPr>
      </p:pic>
      <p:pic>
        <p:nvPicPr>
          <p:cNvPr id="8" name="Picture 7">
            <a:extLst>
              <a:ext uri="{FF2B5EF4-FFF2-40B4-BE49-F238E27FC236}">
                <a16:creationId xmlns:a16="http://schemas.microsoft.com/office/drawing/2014/main" id="{07B98C80-BCD5-470D-ABFA-DB251245C514}"/>
              </a:ext>
            </a:extLst>
          </p:cNvPr>
          <p:cNvPicPr>
            <a:picLocks noChangeAspect="1"/>
          </p:cNvPicPr>
          <p:nvPr/>
        </p:nvPicPr>
        <p:blipFill rotWithShape="1">
          <a:blip r:embed="rId4"/>
          <a:srcRect l="35929" t="20530" r="36863" b="11221"/>
          <a:stretch/>
        </p:blipFill>
        <p:spPr>
          <a:xfrm>
            <a:off x="9793726" y="759263"/>
            <a:ext cx="1791841" cy="2505670"/>
          </a:xfrm>
          <a:prstGeom prst="rect">
            <a:avLst/>
          </a:prstGeom>
          <a:ln>
            <a:solidFill>
              <a:schemeClr val="accent1"/>
            </a:solidFill>
          </a:ln>
        </p:spPr>
      </p:pic>
      <p:sp>
        <p:nvSpPr>
          <p:cNvPr id="5" name="TextBox 4">
            <a:extLst>
              <a:ext uri="{FF2B5EF4-FFF2-40B4-BE49-F238E27FC236}">
                <a16:creationId xmlns:a16="http://schemas.microsoft.com/office/drawing/2014/main" id="{C095A01C-0532-49BB-8702-F28EFE91DEE0}"/>
              </a:ext>
            </a:extLst>
          </p:cNvPr>
          <p:cNvSpPr txBox="1"/>
          <p:nvPr/>
        </p:nvSpPr>
        <p:spPr>
          <a:xfrm>
            <a:off x="92486" y="1300568"/>
            <a:ext cx="7333182" cy="4401205"/>
          </a:xfrm>
          <a:prstGeom prst="rect">
            <a:avLst/>
          </a:prstGeom>
          <a:noFill/>
        </p:spPr>
        <p:txBody>
          <a:bodyPr wrap="square" rtlCol="0">
            <a:spAutoFit/>
          </a:bodyPr>
          <a:lstStyle/>
          <a:p>
            <a:r>
              <a:rPr lang="en-GB" sz="2000">
                <a:solidFill>
                  <a:schemeClr val="bg1"/>
                </a:solidFill>
              </a:rPr>
              <a:t>The </a:t>
            </a:r>
            <a:r>
              <a:rPr lang="en-GB" sz="2000" b="1">
                <a:solidFill>
                  <a:schemeClr val="bg1"/>
                </a:solidFill>
              </a:rPr>
              <a:t>Delivering Better Care Commissioning Strategies for Maximising Independence </a:t>
            </a:r>
            <a:r>
              <a:rPr lang="en-GB" sz="2000">
                <a:solidFill>
                  <a:schemeClr val="bg1"/>
                </a:solidFill>
              </a:rPr>
              <a:t>and </a:t>
            </a:r>
            <a:r>
              <a:rPr lang="en-GB" sz="2000" b="1">
                <a:solidFill>
                  <a:schemeClr val="bg1"/>
                </a:solidFill>
              </a:rPr>
              <a:t>Better Lives </a:t>
            </a:r>
            <a:r>
              <a:rPr lang="en-GB" sz="2000">
                <a:solidFill>
                  <a:schemeClr val="bg1"/>
                </a:solidFill>
              </a:rPr>
              <a:t>have been codesigned with our stakeholders and set out the key commissioning intentions for Adult Social Care. This includes transformational commissioning for care and support at home and accommodation with care services. </a:t>
            </a:r>
          </a:p>
          <a:p>
            <a:endParaRPr lang="en-GB" sz="2000">
              <a:solidFill>
                <a:schemeClr val="bg1"/>
              </a:solidFill>
            </a:endParaRPr>
          </a:p>
          <a:p>
            <a:r>
              <a:rPr lang="en-GB" sz="2000">
                <a:solidFill>
                  <a:schemeClr val="bg1"/>
                </a:solidFill>
              </a:rPr>
              <a:t>The strategies include plans for achieving the </a:t>
            </a:r>
            <a:r>
              <a:rPr lang="en-GB" sz="2000" b="1">
                <a:solidFill>
                  <a:schemeClr val="bg1"/>
                </a:solidFill>
              </a:rPr>
              <a:t>right care, in the right place, at the right time</a:t>
            </a:r>
            <a:r>
              <a:rPr lang="en-GB" sz="2000">
                <a:solidFill>
                  <a:schemeClr val="bg1"/>
                </a:solidFill>
              </a:rPr>
              <a:t> through the creation of </a:t>
            </a:r>
            <a:r>
              <a:rPr lang="en-GB" sz="2000" b="1">
                <a:solidFill>
                  <a:schemeClr val="bg1"/>
                </a:solidFill>
              </a:rPr>
              <a:t>vibrant, safe and supportive communities. </a:t>
            </a:r>
          </a:p>
          <a:p>
            <a:endParaRPr lang="en-GB" sz="2000" b="1">
              <a:solidFill>
                <a:schemeClr val="bg1"/>
              </a:solidFill>
            </a:endParaRPr>
          </a:p>
          <a:p>
            <a:r>
              <a:rPr lang="en-GB" sz="2000">
                <a:solidFill>
                  <a:schemeClr val="bg1"/>
                </a:solidFill>
              </a:rPr>
              <a:t>Our </a:t>
            </a:r>
            <a:r>
              <a:rPr lang="en-GB" sz="2000" b="1">
                <a:solidFill>
                  <a:schemeClr val="bg1"/>
                </a:solidFill>
              </a:rPr>
              <a:t>Market Sustainability Plan </a:t>
            </a:r>
            <a:r>
              <a:rPr lang="en-GB" sz="2000">
                <a:solidFill>
                  <a:schemeClr val="bg1"/>
                </a:solidFill>
              </a:rPr>
              <a:t>sets out an assessment of the current market position, the impact of the challenges we face together over the next two years and our local plan for market sustainability.</a:t>
            </a:r>
          </a:p>
          <a:p>
            <a:endParaRPr lang="en-GB" sz="2000">
              <a:solidFill>
                <a:schemeClr val="bg1"/>
              </a:solidFill>
            </a:endParaRPr>
          </a:p>
        </p:txBody>
      </p:sp>
      <p:sp>
        <p:nvSpPr>
          <p:cNvPr id="4" name="TextBox 3">
            <a:extLst>
              <a:ext uri="{FF2B5EF4-FFF2-40B4-BE49-F238E27FC236}">
                <a16:creationId xmlns:a16="http://schemas.microsoft.com/office/drawing/2014/main" id="{3730F66D-5D3C-6AD1-8B2D-C22319610F7F}"/>
              </a:ext>
            </a:extLst>
          </p:cNvPr>
          <p:cNvSpPr txBox="1"/>
          <p:nvPr/>
        </p:nvSpPr>
        <p:spPr>
          <a:xfrm>
            <a:off x="92486" y="5850824"/>
            <a:ext cx="5185367" cy="738664"/>
          </a:xfrm>
          <a:prstGeom prst="rect">
            <a:avLst/>
          </a:prstGeom>
          <a:noFill/>
        </p:spPr>
        <p:txBody>
          <a:bodyPr wrap="square" rtlCol="0">
            <a:spAutoFit/>
          </a:bodyPr>
          <a:lstStyle/>
          <a:p>
            <a:r>
              <a:rPr lang="en-GB" sz="1400">
                <a:solidFill>
                  <a:schemeClr val="bg1"/>
                </a:solidFill>
                <a:hlinkClick r:id="rId5">
                  <a:extLst>
                    <a:ext uri="{A12FA001-AC4F-418D-AE19-62706E023703}">
                      <ahyp:hlinkClr xmlns:ahyp="http://schemas.microsoft.com/office/drawing/2018/hyperlinkcolor" val="tx"/>
                    </a:ext>
                  </a:extLst>
                </a:hlinkClick>
              </a:rPr>
              <a:t>Maximising Independence (cornwall.gov.uk)</a:t>
            </a:r>
            <a:endParaRPr lang="en-GB" sz="1400">
              <a:solidFill>
                <a:schemeClr val="bg1"/>
              </a:solidFill>
            </a:endParaRPr>
          </a:p>
          <a:p>
            <a:r>
              <a:rPr lang="en-GB" sz="1400">
                <a:solidFill>
                  <a:schemeClr val="bg1"/>
                </a:solidFill>
                <a:hlinkClick r:id="rId6">
                  <a:extLst>
                    <a:ext uri="{A12FA001-AC4F-418D-AE19-62706E023703}">
                      <ahyp:hlinkClr xmlns:ahyp="http://schemas.microsoft.com/office/drawing/2018/hyperlinkcolor" val="tx"/>
                    </a:ext>
                  </a:extLst>
                </a:hlinkClick>
              </a:rPr>
              <a:t>Better Lives Strategy (cornwall.gov.uk)</a:t>
            </a:r>
            <a:endParaRPr lang="en-GB" sz="1400">
              <a:solidFill>
                <a:schemeClr val="bg1"/>
              </a:solidFill>
            </a:endParaRPr>
          </a:p>
          <a:p>
            <a:r>
              <a:rPr lang="en-GB" sz="1400">
                <a:solidFill>
                  <a:schemeClr val="bg1"/>
                </a:solidFill>
                <a:hlinkClick r:id="rId7">
                  <a:extLst>
                    <a:ext uri="{A12FA001-AC4F-418D-AE19-62706E023703}">
                      <ahyp:hlinkClr xmlns:ahyp="http://schemas.microsoft.com/office/drawing/2018/hyperlinkcolor" val="tx"/>
                    </a:ext>
                  </a:extLst>
                </a:hlinkClick>
              </a:rPr>
              <a:t>Market Sustainability Plan 2023-25 (cornwall.gov.uk)</a:t>
            </a:r>
            <a:endParaRPr lang="en-GB" sz="1400">
              <a:solidFill>
                <a:schemeClr val="bg1"/>
              </a:solidFill>
            </a:endParaRPr>
          </a:p>
        </p:txBody>
      </p:sp>
      <p:pic>
        <p:nvPicPr>
          <p:cNvPr id="10" name="Picture 9">
            <a:extLst>
              <a:ext uri="{FF2B5EF4-FFF2-40B4-BE49-F238E27FC236}">
                <a16:creationId xmlns:a16="http://schemas.microsoft.com/office/drawing/2014/main" id="{49589B26-97C1-F6A6-1221-F37F4AC80B93}"/>
              </a:ext>
            </a:extLst>
          </p:cNvPr>
          <p:cNvPicPr>
            <a:picLocks noChangeAspect="1"/>
          </p:cNvPicPr>
          <p:nvPr/>
        </p:nvPicPr>
        <p:blipFill rotWithShape="1">
          <a:blip r:embed="rId8"/>
          <a:srcRect l="1672" t="887" r="1131" b="887"/>
          <a:stretch/>
        </p:blipFill>
        <p:spPr>
          <a:xfrm>
            <a:off x="8762033" y="3436178"/>
            <a:ext cx="1743844" cy="2505670"/>
          </a:xfrm>
          <a:prstGeom prst="rect">
            <a:avLst/>
          </a:prstGeom>
          <a:ln>
            <a:solidFill>
              <a:schemeClr val="bg1"/>
            </a:solidFill>
          </a:ln>
        </p:spPr>
      </p:pic>
    </p:spTree>
    <p:extLst>
      <p:ext uri="{BB962C8B-B14F-4D97-AF65-F5344CB8AC3E}">
        <p14:creationId xmlns:p14="http://schemas.microsoft.com/office/powerpoint/2010/main" val="124253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1" y="0"/>
            <a:ext cx="7700570" cy="6858000"/>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00158" y="177668"/>
            <a:ext cx="6576786" cy="690826"/>
          </a:xfrm>
        </p:spPr>
        <p:txBody>
          <a:bodyPr/>
          <a:lstStyle/>
          <a:p>
            <a:r>
              <a:rPr lang="en-GB" sz="2800" b="1">
                <a:solidFill>
                  <a:schemeClr val="bg1"/>
                </a:solidFill>
                <a:latin typeface="+mn-lt"/>
              </a:rPr>
              <a:t>Adult Social Care Home Care in Cornwall</a:t>
            </a: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143331" y="868494"/>
            <a:ext cx="7441692" cy="5811837"/>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marL="0" indent="0">
              <a:spcBef>
                <a:spcPts val="200"/>
              </a:spcBef>
              <a:spcAft>
                <a:spcPts val="200"/>
              </a:spcAft>
              <a:buNone/>
            </a:pPr>
            <a:r>
              <a:rPr lang="en-GB" sz="1800" b="1">
                <a:ea typeface="+mn-lt"/>
                <a:cs typeface="+mn-lt"/>
              </a:rPr>
              <a:t>Demand</a:t>
            </a:r>
          </a:p>
          <a:p>
            <a:pPr marL="285750" indent="-285750">
              <a:spcBef>
                <a:spcPts val="200"/>
              </a:spcBef>
              <a:spcAft>
                <a:spcPts val="200"/>
              </a:spcAft>
              <a:buFont typeface="Arial"/>
              <a:buChar char="•"/>
            </a:pPr>
            <a:r>
              <a:rPr lang="en-GB" sz="1800">
                <a:ea typeface="+mn-lt"/>
                <a:cs typeface="+mn-lt"/>
              </a:rPr>
              <a:t>2,376 people with a home care package 314.18 weekly cost</a:t>
            </a:r>
          </a:p>
          <a:p>
            <a:pPr marL="285750" indent="-285750">
              <a:spcBef>
                <a:spcPts val="200"/>
              </a:spcBef>
              <a:spcAft>
                <a:spcPts val="200"/>
              </a:spcAft>
              <a:buFont typeface="Arial"/>
              <a:buChar char="•"/>
            </a:pPr>
            <a:r>
              <a:rPr lang="en-GB" sz="1800">
                <a:ea typeface="+mn-lt"/>
                <a:cs typeface="+mn-lt"/>
              </a:rPr>
              <a:t>314 people waiting for care. </a:t>
            </a:r>
          </a:p>
          <a:p>
            <a:pPr marL="0" indent="0">
              <a:spcBef>
                <a:spcPts val="200"/>
              </a:spcBef>
              <a:spcAft>
                <a:spcPts val="200"/>
              </a:spcAft>
              <a:buNone/>
            </a:pPr>
            <a:endParaRPr lang="en-GB" sz="1800">
              <a:ea typeface="+mn-lt"/>
              <a:cs typeface="+mn-lt"/>
            </a:endParaRPr>
          </a:p>
          <a:p>
            <a:pPr marL="285750" indent="-285750">
              <a:spcBef>
                <a:spcPts val="200"/>
              </a:spcBef>
              <a:spcAft>
                <a:spcPts val="200"/>
              </a:spcAft>
              <a:buFont typeface="Arial"/>
              <a:buChar char="•"/>
            </a:pPr>
            <a:r>
              <a:rPr lang="en-GB" sz="1800" b="1">
                <a:ea typeface="+mn-lt"/>
                <a:cs typeface="+mn-lt"/>
              </a:rPr>
              <a:t>Contracting</a:t>
            </a:r>
          </a:p>
          <a:p>
            <a:pPr marL="285750" indent="-285750">
              <a:spcBef>
                <a:spcPts val="200"/>
              </a:spcBef>
              <a:spcAft>
                <a:spcPts val="200"/>
              </a:spcAft>
              <a:buFont typeface="Arial"/>
              <a:buChar char="•"/>
            </a:pPr>
            <a:r>
              <a:rPr lang="en-GB" sz="1800">
                <a:ea typeface="+mn-lt"/>
                <a:cs typeface="+mn-lt"/>
              </a:rPr>
              <a:t>Current contract for Home Care and Supportive Lifestyles extended until March 2024</a:t>
            </a:r>
          </a:p>
          <a:p>
            <a:pPr marL="285750" indent="-285750">
              <a:spcBef>
                <a:spcPts val="200"/>
              </a:spcBef>
              <a:spcAft>
                <a:spcPts val="200"/>
              </a:spcAft>
              <a:buFont typeface="Arial"/>
              <a:buChar char="•"/>
            </a:pPr>
            <a:r>
              <a:rPr lang="en-GB" sz="1800">
                <a:ea typeface="+mn-lt"/>
                <a:cs typeface="+mn-lt"/>
              </a:rPr>
              <a:t>Home Care from Supportive Lifestyles will be commissioned separately. </a:t>
            </a:r>
          </a:p>
          <a:p>
            <a:pPr marL="0" indent="0">
              <a:spcBef>
                <a:spcPts val="200"/>
              </a:spcBef>
              <a:spcAft>
                <a:spcPts val="200"/>
              </a:spcAft>
              <a:buNone/>
            </a:pPr>
            <a:endParaRPr lang="en-GB" sz="1800">
              <a:ea typeface="+mn-lt"/>
              <a:cs typeface="+mn-lt"/>
            </a:endParaRPr>
          </a:p>
          <a:p>
            <a:pPr marL="0" indent="0">
              <a:spcBef>
                <a:spcPts val="200"/>
              </a:spcBef>
              <a:spcAft>
                <a:spcPts val="200"/>
              </a:spcAft>
              <a:buNone/>
            </a:pPr>
            <a:r>
              <a:rPr lang="en-GB" sz="1800" b="1">
                <a:ea typeface="+mn-lt"/>
                <a:cs typeface="+mn-lt"/>
              </a:rPr>
              <a:t>Purchasing</a:t>
            </a:r>
          </a:p>
          <a:p>
            <a:pPr marL="285750" indent="-285750">
              <a:spcBef>
                <a:spcPts val="200"/>
              </a:spcBef>
              <a:spcAft>
                <a:spcPts val="200"/>
              </a:spcAft>
              <a:buFont typeface="Arial"/>
              <a:buChar char="•"/>
            </a:pPr>
            <a:r>
              <a:rPr lang="en-GB" sz="1800">
                <a:ea typeface="+mn-lt"/>
                <a:cs typeface="+mn-lt"/>
              </a:rPr>
              <a:t>There is a 50:50 split of DPS and non-DPS providers, The Council’s weekly spend 81% DPS, 19% spot purchasing</a:t>
            </a:r>
          </a:p>
          <a:p>
            <a:pPr marL="285750" indent="-285750">
              <a:spcBef>
                <a:spcPts val="200"/>
              </a:spcBef>
              <a:spcAft>
                <a:spcPts val="200"/>
              </a:spcAft>
              <a:buFont typeface="Arial"/>
              <a:buChar char="•"/>
            </a:pPr>
            <a:r>
              <a:rPr lang="en-GB" sz="1800">
                <a:ea typeface="+mn-lt"/>
                <a:cs typeface="+mn-lt"/>
              </a:rPr>
              <a:t>DPS approach is not creating the required competition or capacity - 1.14 bids per package.</a:t>
            </a:r>
          </a:p>
          <a:p>
            <a:pPr marL="0" indent="0">
              <a:spcBef>
                <a:spcPts val="200"/>
              </a:spcBef>
              <a:spcAft>
                <a:spcPts val="200"/>
              </a:spcAft>
              <a:buNone/>
            </a:pPr>
            <a:endParaRPr lang="en-GB" sz="1800">
              <a:ea typeface="+mn-lt"/>
              <a:cs typeface="+mn-lt"/>
            </a:endParaRPr>
          </a:p>
          <a:p>
            <a:pPr marL="0" indent="0">
              <a:spcBef>
                <a:spcPts val="200"/>
              </a:spcBef>
              <a:spcAft>
                <a:spcPts val="200"/>
              </a:spcAft>
              <a:buNone/>
            </a:pPr>
            <a:r>
              <a:rPr lang="en-GB" sz="1800" b="1">
                <a:ea typeface="+mn-lt"/>
                <a:cs typeface="+mn-lt"/>
              </a:rPr>
              <a:t>Market Sustainability</a:t>
            </a:r>
          </a:p>
          <a:p>
            <a:pPr marL="285750" indent="-285750">
              <a:spcBef>
                <a:spcPts val="200"/>
              </a:spcBef>
              <a:spcAft>
                <a:spcPts val="200"/>
              </a:spcAft>
              <a:buFont typeface="Arial"/>
              <a:buChar char="•"/>
            </a:pPr>
            <a:r>
              <a:rPr lang="en-GB" sz="1800">
                <a:ea typeface="+mn-lt"/>
                <a:cs typeface="+mn-lt"/>
              </a:rPr>
              <a:t>Block contracts were awarded during 2018 and 2022 as a strategy for generating more capacity</a:t>
            </a:r>
          </a:p>
          <a:p>
            <a:pPr marL="285750" indent="-285750">
              <a:spcBef>
                <a:spcPts val="200"/>
              </a:spcBef>
              <a:spcAft>
                <a:spcPts val="200"/>
              </a:spcAft>
              <a:buFont typeface="Arial"/>
              <a:buChar char="•"/>
            </a:pPr>
            <a:r>
              <a:rPr lang="en-GB" sz="1800">
                <a:ea typeface="+mn-lt"/>
                <a:cs typeface="+mn-lt"/>
              </a:rPr>
              <a:t>New geographical based ‘bundles’ have significantly reduced priority unmet demand. </a:t>
            </a:r>
          </a:p>
          <a:p>
            <a:pPr marL="285750" indent="-285750">
              <a:spcBef>
                <a:spcPts val="200"/>
              </a:spcBef>
              <a:spcAft>
                <a:spcPts val="200"/>
              </a:spcAft>
              <a:buFont typeface="Arial"/>
              <a:buChar char="•"/>
            </a:pPr>
            <a:r>
              <a:rPr lang="en-GB" sz="1800">
                <a:ea typeface="+mn-lt"/>
                <a:cs typeface="+mn-lt"/>
              </a:rPr>
              <a:t>Hourly rate increase to £23.98 for 2023-24 was applied early in October 2022. NHS Cornwall and Isles of Scilly frequently purchase care at higher hourly rate, leading to cost increases for whole system.</a:t>
            </a:r>
          </a:p>
          <a:p>
            <a:pPr marL="285750" indent="-285750">
              <a:spcBef>
                <a:spcPts val="200"/>
              </a:spcBef>
              <a:spcAft>
                <a:spcPts val="200"/>
              </a:spcAft>
              <a:buFont typeface="Arial"/>
              <a:buChar char="•"/>
            </a:pPr>
            <a:endParaRPr lang="en-GB" sz="1800">
              <a:ea typeface="+mn-lt"/>
              <a:cs typeface="+mn-lt"/>
            </a:endParaRPr>
          </a:p>
          <a:p>
            <a:pPr marL="285750" indent="-285750">
              <a:spcBef>
                <a:spcPts val="200"/>
              </a:spcBef>
              <a:spcAft>
                <a:spcPts val="200"/>
              </a:spcAft>
              <a:buFont typeface="Arial"/>
              <a:buChar char="•"/>
            </a:pPr>
            <a:endParaRPr lang="en-GB" sz="1800">
              <a:ea typeface="+mn-lt"/>
              <a:cs typeface="+mn-lt"/>
            </a:endParaRPr>
          </a:p>
        </p:txBody>
      </p:sp>
      <p:pic>
        <p:nvPicPr>
          <p:cNvPr id="7" name="Picture 6">
            <a:extLst>
              <a:ext uri="{FF2B5EF4-FFF2-40B4-BE49-F238E27FC236}">
                <a16:creationId xmlns:a16="http://schemas.microsoft.com/office/drawing/2014/main" id="{000F5371-C8C5-31F7-51AB-1C37DA378300}"/>
              </a:ext>
            </a:extLst>
          </p:cNvPr>
          <p:cNvPicPr>
            <a:picLocks noChangeAspect="1"/>
          </p:cNvPicPr>
          <p:nvPr/>
        </p:nvPicPr>
        <p:blipFill>
          <a:blip r:embed="rId3"/>
          <a:stretch>
            <a:fillRect/>
          </a:stretch>
        </p:blipFill>
        <p:spPr>
          <a:xfrm>
            <a:off x="7700570" y="1052451"/>
            <a:ext cx="4246499" cy="2899630"/>
          </a:xfrm>
          <a:prstGeom prst="rect">
            <a:avLst/>
          </a:prstGeom>
        </p:spPr>
      </p:pic>
      <p:sp>
        <p:nvSpPr>
          <p:cNvPr id="8" name="TextBox 7">
            <a:extLst>
              <a:ext uri="{FF2B5EF4-FFF2-40B4-BE49-F238E27FC236}">
                <a16:creationId xmlns:a16="http://schemas.microsoft.com/office/drawing/2014/main" id="{9A46B06B-61F1-80B2-7DB0-04BFF7434425}"/>
              </a:ext>
            </a:extLst>
          </p:cNvPr>
          <p:cNvSpPr txBox="1"/>
          <p:nvPr/>
        </p:nvSpPr>
        <p:spPr>
          <a:xfrm>
            <a:off x="8045819" y="4209143"/>
            <a:ext cx="3556000" cy="1723549"/>
          </a:xfrm>
          <a:prstGeom prst="rect">
            <a:avLst/>
          </a:prstGeom>
          <a:noFill/>
        </p:spPr>
        <p:txBody>
          <a:bodyPr wrap="square" rtlCol="0">
            <a:spAutoFit/>
          </a:bodyPr>
          <a:lstStyle/>
          <a:p>
            <a:pPr algn="ctr"/>
            <a:r>
              <a:rPr lang="en-GB" b="1"/>
              <a:t>31,693</a:t>
            </a:r>
            <a:r>
              <a:rPr lang="en-GB"/>
              <a:t> hours commissioned by ASC and provided per week in Cornwall </a:t>
            </a:r>
          </a:p>
          <a:p>
            <a:pPr algn="ctr"/>
            <a:endParaRPr lang="en-GB"/>
          </a:p>
          <a:p>
            <a:pPr algn="ctr"/>
            <a:r>
              <a:rPr lang="en-GB" sz="2600" b="1"/>
              <a:t>1.7m hours of home care provided per year</a:t>
            </a:r>
          </a:p>
        </p:txBody>
      </p:sp>
    </p:spTree>
    <p:extLst>
      <p:ext uri="{BB962C8B-B14F-4D97-AF65-F5344CB8AC3E}">
        <p14:creationId xmlns:p14="http://schemas.microsoft.com/office/powerpoint/2010/main" val="2603409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C5A1CD6-E2DF-EF1F-0885-18B2D6CF761B}"/>
              </a:ext>
            </a:extLst>
          </p:cNvPr>
          <p:cNvSpPr/>
          <p:nvPr/>
        </p:nvSpPr>
        <p:spPr>
          <a:xfrm>
            <a:off x="0" y="0"/>
            <a:ext cx="12192000" cy="6858000"/>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7" name="Rectangle: Rounded Corners 6">
            <a:extLst>
              <a:ext uri="{FF2B5EF4-FFF2-40B4-BE49-F238E27FC236}">
                <a16:creationId xmlns:a16="http://schemas.microsoft.com/office/drawing/2014/main" id="{5D9510FD-FBA8-3ECC-B3B0-105E3849B03E}"/>
              </a:ext>
            </a:extLst>
          </p:cNvPr>
          <p:cNvSpPr/>
          <p:nvPr/>
        </p:nvSpPr>
        <p:spPr>
          <a:xfrm>
            <a:off x="898642" y="1210612"/>
            <a:ext cx="10394716" cy="424580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800" b="1">
                <a:solidFill>
                  <a:schemeClr val="bg1"/>
                </a:solidFill>
                <a:effectLst/>
                <a:latin typeface="Source Sans Pro" panose="020B0503030403020204" pitchFamily="34" charset="0"/>
                <a:ea typeface="Calibri" panose="020F0502020204030204" pitchFamily="34" charset="0"/>
                <a:cs typeface="Calibri Light" panose="020F0302020204030204" pitchFamily="34" charset="0"/>
              </a:rPr>
              <a:t>Care and Support at Home Key Lines of Enquiry (KLOE)</a:t>
            </a:r>
          </a:p>
          <a:p>
            <a:pPr algn="ctr">
              <a:lnSpc>
                <a:spcPct val="107000"/>
              </a:lnSpc>
              <a:spcAft>
                <a:spcPts val="800"/>
              </a:spcAft>
            </a:pPr>
            <a:endParaRPr lang="en-GB" sz="4000" b="1">
              <a:solidFill>
                <a:schemeClr val="bg1"/>
              </a:solidFill>
              <a:latin typeface="Source Sans Pro" panose="020B0503030403020204" pitchFamily="34" charset="0"/>
              <a:ea typeface="Calibri" panose="020F0502020204030204" pitchFamily="34" charset="0"/>
              <a:cs typeface="Calibri Light" panose="020F0302020204030204" pitchFamily="34" charset="0"/>
            </a:endParaRPr>
          </a:p>
          <a:p>
            <a:pPr algn="ctr">
              <a:lnSpc>
                <a:spcPct val="107000"/>
              </a:lnSpc>
              <a:spcAft>
                <a:spcPts val="800"/>
              </a:spcAft>
            </a:pPr>
            <a:r>
              <a:rPr lang="en-GB" sz="4000" b="1">
                <a:solidFill>
                  <a:schemeClr val="bg1"/>
                </a:solidFill>
                <a:latin typeface="Source Sans Pro" panose="020B0503030403020204" pitchFamily="34" charset="0"/>
                <a:ea typeface="Calibri" panose="020F0502020204030204" pitchFamily="34" charset="0"/>
                <a:cs typeface="Calibri Light" panose="020F0302020204030204" pitchFamily="34" charset="0"/>
              </a:rPr>
              <a:t>PROVIDER OF LAST RESORT</a:t>
            </a:r>
          </a:p>
          <a:p>
            <a:pPr algn="ctr">
              <a:lnSpc>
                <a:spcPct val="107000"/>
              </a:lnSpc>
              <a:spcAft>
                <a:spcPts val="800"/>
              </a:spcAft>
            </a:pPr>
            <a:endParaRPr lang="en-GB" sz="2000">
              <a:solidFill>
                <a:schemeClr val="bg1"/>
              </a:solidFill>
              <a:latin typeface="Source Sans Pro" panose="020B0503030403020204" pitchFamily="34" charset="0"/>
              <a:cs typeface="Calibri Light" panose="020F0302020204030204" pitchFamily="34" charset="0"/>
            </a:endParaRPr>
          </a:p>
          <a:p>
            <a:pPr algn="ctr">
              <a:lnSpc>
                <a:spcPct val="107000"/>
              </a:lnSpc>
              <a:spcAft>
                <a:spcPts val="800"/>
              </a:spcAft>
            </a:pPr>
            <a:r>
              <a:rPr lang="en-GB" sz="2000">
                <a:solidFill>
                  <a:schemeClr val="bg1"/>
                </a:solidFill>
                <a:latin typeface="Source Sans Pro" panose="020B0503030403020204" pitchFamily="34" charset="0"/>
                <a:cs typeface="Calibri Light" panose="020F0302020204030204" pitchFamily="34" charset="0"/>
              </a:rPr>
              <a:t>To redesign the strategic provider of last resort function. To reassign the operational provider of last resort function to the lead provider for each zone. The strategic provider of last resort function will be awarded through our Internal Direct Award (IDA) process. Home care business as usual will transfer to the zone rate for the external market.</a:t>
            </a:r>
          </a:p>
        </p:txBody>
      </p:sp>
    </p:spTree>
    <p:extLst>
      <p:ext uri="{BB962C8B-B14F-4D97-AF65-F5344CB8AC3E}">
        <p14:creationId xmlns:p14="http://schemas.microsoft.com/office/powerpoint/2010/main" val="3815790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179" y="0"/>
            <a:ext cx="12196911" cy="6858000"/>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217282"/>
            <a:ext cx="10777019" cy="543209"/>
          </a:xfrm>
        </p:spPr>
        <p:txBody>
          <a:bodyPr>
            <a:normAutofit/>
          </a:bodyPr>
          <a:lstStyle/>
          <a:p>
            <a:r>
              <a:rPr lang="en-GB" sz="2800" b="1">
                <a:solidFill>
                  <a:schemeClr val="bg1"/>
                </a:solidFill>
                <a:latin typeface="+mn-lt"/>
              </a:rPr>
              <a:t>The Care Act 2014 - Statutory Duty on Local Authorities…</a:t>
            </a: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114300" y="867598"/>
            <a:ext cx="11585792" cy="5773120"/>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endParaRPr lang="en-GB" sz="1800"/>
          </a:p>
          <a:p>
            <a:r>
              <a:rPr lang="en-GB" sz="2000" b="0" i="0">
                <a:solidFill>
                  <a:schemeClr val="bg1"/>
                </a:solidFill>
                <a:effectLst/>
              </a:rPr>
              <a:t>meet needs of people eligible for care…</a:t>
            </a:r>
          </a:p>
          <a:p>
            <a:pPr algn="l">
              <a:buFont typeface="Arial" panose="020B0604020202020204" pitchFamily="34" charset="0"/>
              <a:buChar char="•"/>
            </a:pPr>
            <a:r>
              <a:rPr lang="en-GB" sz="2000" b="0" i="0">
                <a:solidFill>
                  <a:schemeClr val="bg1"/>
                </a:solidFill>
                <a:effectLst/>
              </a:rPr>
              <a:t>local market shaping to encourage quality, choice and sufficiency of provision…</a:t>
            </a:r>
          </a:p>
          <a:p>
            <a:pPr algn="l">
              <a:buFont typeface="Arial" panose="020B0604020202020204" pitchFamily="34" charset="0"/>
              <a:buChar char="•"/>
            </a:pPr>
            <a:r>
              <a:rPr lang="en-GB" sz="2000" b="1" i="0">
                <a:solidFill>
                  <a:schemeClr val="bg1"/>
                </a:solidFill>
                <a:effectLst/>
              </a:rPr>
              <a:t>local contingency planning in case of provider failures…. </a:t>
            </a:r>
            <a:r>
              <a:rPr lang="en-GB" sz="2000" i="0">
                <a:solidFill>
                  <a:schemeClr val="bg1"/>
                </a:solidFill>
                <a:effectLst/>
              </a:rPr>
              <a:t>and</a:t>
            </a:r>
          </a:p>
          <a:p>
            <a:pPr algn="l">
              <a:buFont typeface="Arial" panose="020B0604020202020204" pitchFamily="34" charset="0"/>
              <a:buChar char="•"/>
            </a:pPr>
            <a:r>
              <a:rPr lang="en-GB" sz="2000" b="1" i="0">
                <a:solidFill>
                  <a:schemeClr val="bg1"/>
                </a:solidFill>
                <a:effectLst/>
              </a:rPr>
              <a:t>ensure care is maintained where provider fails financially and services cease – for everyone, including self-funders, to ensure people’s needs continue to be met….</a:t>
            </a:r>
          </a:p>
          <a:p>
            <a:pPr marL="0" indent="0">
              <a:buNone/>
            </a:pPr>
            <a:endParaRPr lang="en-GB" sz="1800"/>
          </a:p>
          <a:p>
            <a:pPr marL="0" indent="0">
              <a:buNone/>
            </a:pPr>
            <a:endParaRPr lang="en-GB" sz="1800"/>
          </a:p>
          <a:p>
            <a:pPr marL="0" indent="0">
              <a:buNone/>
            </a:pPr>
            <a:endParaRPr lang="en-GB" sz="1800"/>
          </a:p>
        </p:txBody>
      </p:sp>
    </p:spTree>
    <p:extLst>
      <p:ext uri="{BB962C8B-B14F-4D97-AF65-F5344CB8AC3E}">
        <p14:creationId xmlns:p14="http://schemas.microsoft.com/office/powerpoint/2010/main" val="249112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179" y="0"/>
            <a:ext cx="12196911" cy="6858000"/>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217282"/>
            <a:ext cx="10777019" cy="543209"/>
          </a:xfrm>
        </p:spPr>
        <p:txBody>
          <a:bodyPr>
            <a:normAutofit/>
          </a:bodyPr>
          <a:lstStyle/>
          <a:p>
            <a:r>
              <a:rPr lang="en-GB" sz="2800" b="1">
                <a:solidFill>
                  <a:schemeClr val="bg1"/>
                </a:solidFill>
                <a:latin typeface="+mn-lt"/>
              </a:rPr>
              <a:t>Cornwall’s current response…</a:t>
            </a: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114300" y="867598"/>
            <a:ext cx="11585792" cy="5773120"/>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marL="0" indent="0">
              <a:buNone/>
            </a:pPr>
            <a:r>
              <a:rPr lang="en-GB" sz="1800" err="1"/>
              <a:t>Corserv</a:t>
            </a:r>
            <a:r>
              <a:rPr lang="en-GB" sz="1800"/>
              <a:t> Care (owned by the Council) operate ‘</a:t>
            </a:r>
            <a:r>
              <a:rPr lang="en-GB" sz="1800" err="1"/>
              <a:t>CorCare</a:t>
            </a:r>
            <a:r>
              <a:rPr lang="en-GB" sz="1800"/>
              <a:t>’ – Internal Direct Award allows for more mandated approach to respond to provider failure</a:t>
            </a:r>
          </a:p>
          <a:p>
            <a:pPr marL="0" indent="0">
              <a:buNone/>
            </a:pPr>
            <a:r>
              <a:rPr lang="en-GB" sz="1800"/>
              <a:t>A ‘block’ contract for the delivery of 1,567 Employed Staff Hours per week</a:t>
            </a:r>
            <a:endParaRPr lang="en-GB" sz="1800">
              <a:cs typeface="Calibri"/>
            </a:endParaRPr>
          </a:p>
          <a:p>
            <a:pPr marL="0" indent="0">
              <a:buNone/>
            </a:pPr>
            <a:r>
              <a:rPr lang="en-GB" sz="1800"/>
              <a:t>Travel is allowed for to recognise inherent inefficiency in responding to directed deployment across the county</a:t>
            </a:r>
            <a:endParaRPr lang="en-GB" sz="1800">
              <a:cs typeface="Calibri"/>
            </a:endParaRPr>
          </a:p>
          <a:p>
            <a:pPr marL="0" indent="0">
              <a:buNone/>
            </a:pPr>
            <a:endParaRPr lang="en-GB" sz="1800"/>
          </a:p>
          <a:p>
            <a:pPr marL="0" indent="0">
              <a:buNone/>
            </a:pPr>
            <a:endParaRPr lang="en-GB" sz="1800"/>
          </a:p>
          <a:p>
            <a:pPr marL="0" indent="0">
              <a:buNone/>
            </a:pPr>
            <a:r>
              <a:rPr lang="en-GB" sz="1800"/>
              <a:t>Responds to both operational and strategic market and provider failure – from individual package re-provision up to acquisition of business / TUPE of workforce</a:t>
            </a:r>
            <a:endParaRPr lang="en-GB" sz="1800">
              <a:cs typeface="Calibri"/>
            </a:endParaRPr>
          </a:p>
          <a:p>
            <a:pPr marL="0" indent="0">
              <a:buNone/>
            </a:pPr>
            <a:r>
              <a:rPr lang="en-GB" sz="1800"/>
              <a:t>Operational use for individual hard to place packages of particularly high need</a:t>
            </a:r>
            <a:endParaRPr lang="en-GB" sz="1800">
              <a:cs typeface="Calibri"/>
            </a:endParaRPr>
          </a:p>
          <a:p>
            <a:pPr marL="0" indent="0">
              <a:buNone/>
            </a:pPr>
            <a:r>
              <a:rPr lang="en-GB" sz="1800"/>
              <a:t>Tactical use to develop market where clustered unmet demand occurs with intent to move on viable round to the wider market. </a:t>
            </a:r>
          </a:p>
          <a:p>
            <a:pPr marL="0" indent="0">
              <a:buNone/>
            </a:pPr>
            <a:endParaRPr lang="en-GB" sz="1800">
              <a:cs typeface="Calibri"/>
            </a:endParaRPr>
          </a:p>
          <a:p>
            <a:pPr marL="0" indent="0">
              <a:buNone/>
            </a:pPr>
            <a:endParaRPr lang="en-GB" sz="1800"/>
          </a:p>
          <a:p>
            <a:r>
              <a:rPr lang="en-GB" sz="1800" b="0" i="0">
                <a:solidFill>
                  <a:schemeClr val="bg1"/>
                </a:solidFill>
                <a:effectLst/>
              </a:rPr>
              <a:t>Under current </a:t>
            </a:r>
            <a:r>
              <a:rPr lang="en-GB" sz="1800" b="0" i="0" err="1">
                <a:solidFill>
                  <a:schemeClr val="bg1"/>
                </a:solidFill>
                <a:effectLst/>
              </a:rPr>
              <a:t>PoLR</a:t>
            </a:r>
            <a:r>
              <a:rPr lang="en-GB" sz="1800" b="0" i="0">
                <a:solidFill>
                  <a:schemeClr val="bg1"/>
                </a:solidFill>
                <a:effectLst/>
              </a:rPr>
              <a:t> arrangements ALL packages of Care serviced by </a:t>
            </a:r>
            <a:r>
              <a:rPr lang="en-GB" sz="1800" b="0" i="0" err="1">
                <a:solidFill>
                  <a:schemeClr val="bg1"/>
                </a:solidFill>
                <a:effectLst/>
              </a:rPr>
              <a:t>CorCare</a:t>
            </a:r>
            <a:r>
              <a:rPr lang="en-GB" sz="1800" b="0" i="0">
                <a:solidFill>
                  <a:schemeClr val="bg1"/>
                </a:solidFill>
                <a:effectLst/>
              </a:rPr>
              <a:t> remain open to the market via DPS</a:t>
            </a:r>
            <a:endParaRPr lang="en-GB" sz="1800" b="0" i="0">
              <a:solidFill>
                <a:schemeClr val="bg1"/>
              </a:solidFill>
              <a:effectLst/>
              <a:cs typeface="Calibri"/>
            </a:endParaRPr>
          </a:p>
          <a:p>
            <a:r>
              <a:rPr lang="en-GB" sz="1800">
                <a:solidFill>
                  <a:schemeClr val="bg1"/>
                </a:solidFill>
              </a:rPr>
              <a:t>They are treated as high priority and re-provision is actively sought</a:t>
            </a:r>
            <a:endParaRPr lang="en-GB" sz="1800">
              <a:solidFill>
                <a:schemeClr val="bg1"/>
              </a:solidFill>
              <a:cs typeface="Calibri"/>
            </a:endParaRPr>
          </a:p>
          <a:p>
            <a:r>
              <a:rPr lang="en-GB" sz="1800">
                <a:solidFill>
                  <a:schemeClr val="bg1"/>
                </a:solidFill>
              </a:rPr>
              <a:t>The volume of care hours delivered has been reduced over the last 18 months significantly</a:t>
            </a:r>
            <a:endParaRPr lang="en-GB" sz="1800">
              <a:solidFill>
                <a:schemeClr val="bg1"/>
              </a:solidFill>
              <a:cs typeface="Calibri"/>
            </a:endParaRPr>
          </a:p>
          <a:p>
            <a:pPr marL="0" indent="0">
              <a:buNone/>
            </a:pPr>
            <a:endParaRPr lang="en-GB" sz="1800"/>
          </a:p>
        </p:txBody>
      </p:sp>
      <p:sp>
        <p:nvSpPr>
          <p:cNvPr id="4" name="Title 1">
            <a:extLst>
              <a:ext uri="{FF2B5EF4-FFF2-40B4-BE49-F238E27FC236}">
                <a16:creationId xmlns:a16="http://schemas.microsoft.com/office/drawing/2014/main" id="{E3698977-D99E-F5DE-8B0E-603C6C959216}"/>
              </a:ext>
            </a:extLst>
          </p:cNvPr>
          <p:cNvSpPr txBox="1">
            <a:spLocks/>
          </p:cNvSpPr>
          <p:nvPr/>
        </p:nvSpPr>
        <p:spPr>
          <a:xfrm>
            <a:off x="114300" y="2297427"/>
            <a:ext cx="10777019" cy="5432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bg1"/>
                </a:solidFill>
                <a:latin typeface="+mn-lt"/>
              </a:rPr>
              <a:t>How is it used…</a:t>
            </a:r>
          </a:p>
        </p:txBody>
      </p:sp>
      <p:sp>
        <p:nvSpPr>
          <p:cNvPr id="5" name="Title 1">
            <a:extLst>
              <a:ext uri="{FF2B5EF4-FFF2-40B4-BE49-F238E27FC236}">
                <a16:creationId xmlns:a16="http://schemas.microsoft.com/office/drawing/2014/main" id="{BE36377F-AA47-81DD-E52B-872C45104AAD}"/>
              </a:ext>
            </a:extLst>
          </p:cNvPr>
          <p:cNvSpPr txBox="1">
            <a:spLocks/>
          </p:cNvSpPr>
          <p:nvPr/>
        </p:nvSpPr>
        <p:spPr>
          <a:xfrm>
            <a:off x="114300" y="4623401"/>
            <a:ext cx="10777019" cy="54320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solidFill>
                  <a:schemeClr val="bg1"/>
                </a:solidFill>
                <a:latin typeface="+mn-lt"/>
              </a:rPr>
              <a:t>Impact on system and local market…</a:t>
            </a:r>
          </a:p>
        </p:txBody>
      </p:sp>
    </p:spTree>
    <p:extLst>
      <p:ext uri="{BB962C8B-B14F-4D97-AF65-F5344CB8AC3E}">
        <p14:creationId xmlns:p14="http://schemas.microsoft.com/office/powerpoint/2010/main" val="2405997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4911" y="0"/>
            <a:ext cx="12196911" cy="6858000"/>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217282"/>
            <a:ext cx="10777019" cy="543209"/>
          </a:xfrm>
        </p:spPr>
        <p:txBody>
          <a:bodyPr>
            <a:normAutofit/>
          </a:bodyPr>
          <a:lstStyle/>
          <a:p>
            <a:r>
              <a:rPr lang="en-GB" sz="2800" b="1">
                <a:solidFill>
                  <a:schemeClr val="bg1"/>
                </a:solidFill>
                <a:latin typeface="+mn-lt"/>
              </a:rPr>
              <a:t>Future Delivery of Provider of Last Resort</a:t>
            </a:r>
          </a:p>
        </p:txBody>
      </p:sp>
      <p:sp>
        <p:nvSpPr>
          <p:cNvPr id="7" name="Rectangle 6">
            <a:extLst>
              <a:ext uri="{FF2B5EF4-FFF2-40B4-BE49-F238E27FC236}">
                <a16:creationId xmlns:a16="http://schemas.microsoft.com/office/drawing/2014/main" id="{38B76780-960D-B5E3-18E2-7C031E2CFF5C}"/>
              </a:ext>
            </a:extLst>
          </p:cNvPr>
          <p:cNvSpPr/>
          <p:nvPr/>
        </p:nvSpPr>
        <p:spPr>
          <a:xfrm>
            <a:off x="6560694" y="2100143"/>
            <a:ext cx="2608289" cy="1019331"/>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Lead Provider for Geographical Zone </a:t>
            </a:r>
          </a:p>
        </p:txBody>
      </p:sp>
      <p:sp>
        <p:nvSpPr>
          <p:cNvPr id="8" name="Rectangle 7">
            <a:extLst>
              <a:ext uri="{FF2B5EF4-FFF2-40B4-BE49-F238E27FC236}">
                <a16:creationId xmlns:a16="http://schemas.microsoft.com/office/drawing/2014/main" id="{E114700D-A972-CE73-E325-6EC72D922483}"/>
              </a:ext>
            </a:extLst>
          </p:cNvPr>
          <p:cNvSpPr/>
          <p:nvPr/>
        </p:nvSpPr>
        <p:spPr>
          <a:xfrm>
            <a:off x="2865619" y="2098635"/>
            <a:ext cx="2608289" cy="1019331"/>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Corserv Care </a:t>
            </a:r>
          </a:p>
        </p:txBody>
      </p:sp>
      <p:sp>
        <p:nvSpPr>
          <p:cNvPr id="10" name="Rectangle 9">
            <a:extLst>
              <a:ext uri="{FF2B5EF4-FFF2-40B4-BE49-F238E27FC236}">
                <a16:creationId xmlns:a16="http://schemas.microsoft.com/office/drawing/2014/main" id="{6D25E9B5-DCAA-0B7E-E89E-0B830EFD67FE}"/>
              </a:ext>
            </a:extLst>
          </p:cNvPr>
          <p:cNvSpPr/>
          <p:nvPr/>
        </p:nvSpPr>
        <p:spPr>
          <a:xfrm>
            <a:off x="2865618" y="1202700"/>
            <a:ext cx="2608289" cy="722939"/>
          </a:xfrm>
          <a:prstGeom prst="rect">
            <a:avLst/>
          </a:prstGeom>
          <a:solidFill>
            <a:schemeClr val="accent1">
              <a:lumMod val="7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Strategic Provider of Last Resort</a:t>
            </a:r>
          </a:p>
        </p:txBody>
      </p:sp>
      <p:sp>
        <p:nvSpPr>
          <p:cNvPr id="11" name="Rectangle 10">
            <a:extLst>
              <a:ext uri="{FF2B5EF4-FFF2-40B4-BE49-F238E27FC236}">
                <a16:creationId xmlns:a16="http://schemas.microsoft.com/office/drawing/2014/main" id="{5475C967-ED7C-1AE7-EB84-B1D22257396D}"/>
              </a:ext>
            </a:extLst>
          </p:cNvPr>
          <p:cNvSpPr/>
          <p:nvPr/>
        </p:nvSpPr>
        <p:spPr>
          <a:xfrm>
            <a:off x="6560695" y="1202700"/>
            <a:ext cx="2608289" cy="722940"/>
          </a:xfrm>
          <a:prstGeom prst="rect">
            <a:avLst/>
          </a:prstGeom>
          <a:solidFill>
            <a:schemeClr val="accent1">
              <a:lumMod val="50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t>Operational Provider of Last Resort</a:t>
            </a:r>
          </a:p>
        </p:txBody>
      </p:sp>
      <p:sp>
        <p:nvSpPr>
          <p:cNvPr id="12" name="Rectangle 11">
            <a:extLst>
              <a:ext uri="{FF2B5EF4-FFF2-40B4-BE49-F238E27FC236}">
                <a16:creationId xmlns:a16="http://schemas.microsoft.com/office/drawing/2014/main" id="{0A050364-BB54-34EE-55ED-1543E4AD9582}"/>
              </a:ext>
            </a:extLst>
          </p:cNvPr>
          <p:cNvSpPr/>
          <p:nvPr/>
        </p:nvSpPr>
        <p:spPr>
          <a:xfrm>
            <a:off x="2865618" y="3305951"/>
            <a:ext cx="2608289" cy="3008395"/>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Responsible for supporting large scale provider failure of lead suppliers including turnaround support and transfer of business and TUPE</a:t>
            </a:r>
          </a:p>
        </p:txBody>
      </p:sp>
      <p:sp>
        <p:nvSpPr>
          <p:cNvPr id="14" name="Rectangle 13">
            <a:extLst>
              <a:ext uri="{FF2B5EF4-FFF2-40B4-BE49-F238E27FC236}">
                <a16:creationId xmlns:a16="http://schemas.microsoft.com/office/drawing/2014/main" id="{80490EC5-536D-72BC-A15E-172E38BACAA5}"/>
              </a:ext>
            </a:extLst>
          </p:cNvPr>
          <p:cNvSpPr/>
          <p:nvPr/>
        </p:nvSpPr>
        <p:spPr>
          <a:xfrm>
            <a:off x="6558239" y="3328068"/>
            <a:ext cx="2608289" cy="2986278"/>
          </a:xfrm>
          <a:prstGeom prst="rect">
            <a:avLst/>
          </a:pr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Responsible for supporting small to medium scale provider failure of sub contracted suppliers including hand back management,  turnaround support and transfer of business and TUPE</a:t>
            </a:r>
          </a:p>
        </p:txBody>
      </p:sp>
    </p:spTree>
    <p:extLst>
      <p:ext uri="{BB962C8B-B14F-4D97-AF65-F5344CB8AC3E}">
        <p14:creationId xmlns:p14="http://schemas.microsoft.com/office/powerpoint/2010/main" val="3121290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A00806-0225-40A4-B3D0-040B04F5667E}"/>
              </a:ext>
            </a:extLst>
          </p:cNvPr>
          <p:cNvSpPr/>
          <p:nvPr/>
        </p:nvSpPr>
        <p:spPr>
          <a:xfrm>
            <a:off x="-4911" y="0"/>
            <a:ext cx="12196911" cy="6858000"/>
          </a:xfrm>
          <a:prstGeom prst="rect">
            <a:avLst/>
          </a:prstGeo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t">
            <a:normAutofit/>
          </a:bodyPr>
          <a:lstStyle/>
          <a:p>
            <a:pPr indent="-228600" fontAlgn="base">
              <a:lnSpc>
                <a:spcPct val="90000"/>
              </a:lnSpc>
              <a:spcBef>
                <a:spcPts val="1000"/>
              </a:spcBef>
              <a:buFont typeface="Arial" panose="020B0604020202020204" pitchFamily="34" charset="0"/>
              <a:buChar char="•"/>
            </a:pPr>
            <a:endParaRPr lang="en-GB" sz="2400" b="1">
              <a:solidFill>
                <a:schemeClr val="bg1"/>
              </a:solidFill>
              <a:latin typeface="Calibri" panose="020F0502020204030204" pitchFamily="34" charset="0"/>
            </a:endParaRPr>
          </a:p>
        </p:txBody>
      </p:sp>
      <p:sp>
        <p:nvSpPr>
          <p:cNvPr id="2" name="Title 1">
            <a:extLst>
              <a:ext uri="{FF2B5EF4-FFF2-40B4-BE49-F238E27FC236}">
                <a16:creationId xmlns:a16="http://schemas.microsoft.com/office/drawing/2014/main" id="{AE849FC0-CEB4-4C22-A819-D922B242B52B}"/>
              </a:ext>
            </a:extLst>
          </p:cNvPr>
          <p:cNvSpPr>
            <a:spLocks noGrp="1"/>
          </p:cNvSpPr>
          <p:nvPr>
            <p:ph type="title"/>
          </p:nvPr>
        </p:nvSpPr>
        <p:spPr>
          <a:xfrm>
            <a:off x="114300" y="217282"/>
            <a:ext cx="10777019" cy="543209"/>
          </a:xfrm>
        </p:spPr>
        <p:txBody>
          <a:bodyPr>
            <a:normAutofit/>
          </a:bodyPr>
          <a:lstStyle/>
          <a:p>
            <a:r>
              <a:rPr lang="en-GB" sz="2800" b="1">
                <a:solidFill>
                  <a:schemeClr val="bg1"/>
                </a:solidFill>
                <a:latin typeface="+mn-lt"/>
              </a:rPr>
              <a:t>Breakout Questions</a:t>
            </a:r>
          </a:p>
        </p:txBody>
      </p:sp>
      <p:sp>
        <p:nvSpPr>
          <p:cNvPr id="3" name="Content Placeholder 2">
            <a:extLst>
              <a:ext uri="{FF2B5EF4-FFF2-40B4-BE49-F238E27FC236}">
                <a16:creationId xmlns:a16="http://schemas.microsoft.com/office/drawing/2014/main" id="{67A0C492-286D-4ECF-8615-E54DFAB6585F}"/>
              </a:ext>
            </a:extLst>
          </p:cNvPr>
          <p:cNvSpPr>
            <a:spLocks noGrp="1"/>
          </p:cNvSpPr>
          <p:nvPr>
            <p:ph idx="1"/>
          </p:nvPr>
        </p:nvSpPr>
        <p:spPr>
          <a:xfrm>
            <a:off x="114300" y="867598"/>
            <a:ext cx="11585792" cy="5773120"/>
          </a:xfrm>
          <a:solidFill>
            <a:srgbClr val="009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endParaRPr lang="en-GB" sz="1800"/>
          </a:p>
          <a:p>
            <a:pPr marL="0" indent="0">
              <a:buNone/>
            </a:pPr>
            <a:r>
              <a:rPr lang="en-GB" sz="2600"/>
              <a:t>What are the challenges and opportunities of the approach:</a:t>
            </a:r>
            <a:endParaRPr lang="en-GB" sz="2600">
              <a:cs typeface="Calibri"/>
            </a:endParaRPr>
          </a:p>
          <a:p>
            <a:pPr marL="342900" indent="-342900">
              <a:buAutoNum type="alphaLcParenR"/>
            </a:pPr>
            <a:r>
              <a:rPr lang="en-GB" sz="2600"/>
              <a:t>For the operational provider of last resort (lead provider)</a:t>
            </a:r>
            <a:endParaRPr lang="en-GB" sz="2600">
              <a:cs typeface="Calibri"/>
            </a:endParaRPr>
          </a:p>
          <a:p>
            <a:pPr marL="342900" indent="-342900">
              <a:buAutoNum type="alphaLcParenR"/>
            </a:pPr>
            <a:r>
              <a:rPr lang="en-GB" sz="2600"/>
              <a:t>For the strategic provider of last resort (Corserv Care)</a:t>
            </a:r>
            <a:endParaRPr lang="en-GB" sz="2600">
              <a:cs typeface="Calibri"/>
            </a:endParaRPr>
          </a:p>
          <a:p>
            <a:pPr marL="0" indent="0">
              <a:buNone/>
            </a:pPr>
            <a:endParaRPr lang="en-GB" sz="2600"/>
          </a:p>
          <a:p>
            <a:pPr marL="0" indent="0">
              <a:buNone/>
            </a:pPr>
            <a:r>
              <a:rPr lang="en-GB" sz="2600"/>
              <a:t>What support do providers need to prevent failure? </a:t>
            </a:r>
          </a:p>
          <a:p>
            <a:pPr marL="0" indent="0">
              <a:buNone/>
            </a:pPr>
            <a:r>
              <a:rPr lang="en-GB" sz="2600">
                <a:cs typeface="Calibri"/>
              </a:rPr>
              <a:t>How does your business continuity plan help you to identify initial challenges in your business that may indicate potential failure</a:t>
            </a:r>
          </a:p>
          <a:p>
            <a:pPr marL="0" indent="0">
              <a:buNone/>
            </a:pPr>
            <a:endParaRPr lang="en-GB" sz="2600"/>
          </a:p>
          <a:p>
            <a:pPr marL="0" indent="0">
              <a:buNone/>
            </a:pPr>
            <a:r>
              <a:rPr lang="en-GB" sz="2600"/>
              <a:t>What are your thoughts and ideas about how to improve the approach? </a:t>
            </a:r>
            <a:endParaRPr lang="en-GB" sz="2600">
              <a:cs typeface="Calibri"/>
            </a:endParaRPr>
          </a:p>
          <a:p>
            <a:pPr marL="0" indent="0">
              <a:buNone/>
            </a:pPr>
            <a:endParaRPr lang="en-GB" sz="1800"/>
          </a:p>
        </p:txBody>
      </p:sp>
    </p:spTree>
    <p:extLst>
      <p:ext uri="{BB962C8B-B14F-4D97-AF65-F5344CB8AC3E}">
        <p14:creationId xmlns:p14="http://schemas.microsoft.com/office/powerpoint/2010/main" val="1005458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90106763-aedf-4ebb-9643-593742e49263">
      <UserInfo>
        <DisplayName>Dave Cornish</DisplayName>
        <AccountId>7</AccountId>
        <AccountType/>
      </UserInfo>
      <UserInfo>
        <DisplayName>Kate Alcock</DisplayName>
        <AccountId>18</AccountId>
        <AccountType/>
      </UserInfo>
      <UserInfo>
        <DisplayName>Ben Seamarks</DisplayName>
        <AccountId>26</AccountId>
        <AccountType/>
      </UserInfo>
      <UserInfo>
        <DisplayName>Celia Penhaligon</DisplayName>
        <AccountId>12</AccountId>
        <AccountType/>
      </UserInfo>
    </SharedWithUsers>
    <lcf76f155ced4ddcb4097134ff3c332f xmlns="8a92a0e2-e096-4dae-8bf5-06a87a610c32">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ECC0CECFB9E8C4EABA41A30CC8B966B" ma:contentTypeVersion="9" ma:contentTypeDescription="Create a new document." ma:contentTypeScope="" ma:versionID="9c59438d77b0bd94b66f0d376bb4e4dd">
  <xsd:schema xmlns:xsd="http://www.w3.org/2001/XMLSchema" xmlns:xs="http://www.w3.org/2001/XMLSchema" xmlns:p="http://schemas.microsoft.com/office/2006/metadata/properties" xmlns:ns2="8a92a0e2-e096-4dae-8bf5-06a87a610c32" xmlns:ns3="90106763-aedf-4ebb-9643-593742e49263" targetNamespace="http://schemas.microsoft.com/office/2006/metadata/properties" ma:root="true" ma:fieldsID="99d6b8b9a0007f82190aa3a323fb0fdb" ns2:_="" ns3:_="">
    <xsd:import namespace="8a92a0e2-e096-4dae-8bf5-06a87a610c32"/>
    <xsd:import namespace="90106763-aedf-4ebb-9643-593742e4926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92a0e2-e096-4dae-8bf5-06a87a610c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0d6af5e-d018-4566-81cb-bde2c61e1864"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0106763-aedf-4ebb-9643-593742e4926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B34906-8F23-4CC7-AF35-A4972D561800}">
  <ds:schemaRefs>
    <ds:schemaRef ds:uri="http://schemas.microsoft.com/sharepoint/v3/contenttype/forms"/>
  </ds:schemaRefs>
</ds:datastoreItem>
</file>

<file path=customXml/itemProps2.xml><?xml version="1.0" encoding="utf-8"?>
<ds:datastoreItem xmlns:ds="http://schemas.openxmlformats.org/officeDocument/2006/customXml" ds:itemID="{0968CF96-D04F-42E2-8EED-6D7BD8748F24}">
  <ds:schemaRefs>
    <ds:schemaRef ds:uri="http://schemas.microsoft.com/office/2006/documentManagement/types"/>
    <ds:schemaRef ds:uri="http://schemas.microsoft.com/office/infopath/2007/PartnerControls"/>
    <ds:schemaRef ds:uri="8a92a0e2-e096-4dae-8bf5-06a87a610c32"/>
    <ds:schemaRef ds:uri="http://purl.org/dc/elements/1.1/"/>
    <ds:schemaRef ds:uri="http://schemas.microsoft.com/office/2006/metadata/properties"/>
    <ds:schemaRef ds:uri="90106763-aedf-4ebb-9643-593742e49263"/>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A92F7AD8-69D0-4CE6-ABDA-74E0270656DC}">
  <ds:schemaRefs>
    <ds:schemaRef ds:uri="8a92a0e2-e096-4dae-8bf5-06a87a610c32"/>
    <ds:schemaRef ds:uri="90106763-aedf-4ebb-9643-593742e4926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881</Words>
  <Application>Microsoft Office PowerPoint</Application>
  <PresentationFormat>Widescreen</PresentationFormat>
  <Paragraphs>104</Paragraphs>
  <Slides>9</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Source Sans Pro</vt:lpstr>
      <vt:lpstr>Verdana</vt:lpstr>
      <vt:lpstr>Office Theme</vt:lpstr>
      <vt:lpstr>PowerPoint Presentation</vt:lpstr>
      <vt:lpstr>Workshop 5 Agenda</vt:lpstr>
      <vt:lpstr>The Strategic Context  Delivering Better Care</vt:lpstr>
      <vt:lpstr>Adult Social Care Home Care in Cornwall</vt:lpstr>
      <vt:lpstr>PowerPoint Presentation</vt:lpstr>
      <vt:lpstr>The Care Act 2014 - Statutory Duty on Local Authorities…</vt:lpstr>
      <vt:lpstr>Cornwall’s current response…</vt:lpstr>
      <vt:lpstr>Future Delivery of Provider of Last Resort</vt:lpstr>
      <vt:lpstr>Breakout Questions</vt:lpstr>
    </vt:vector>
  </TitlesOfParts>
  <Company>Cornwall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Cornwall Council and NHS Cornwall and Isles of Scilly</dc:title>
  <dc:creator>Martin Heuter</dc:creator>
  <cp:lastModifiedBy>Kate Alcock</cp:lastModifiedBy>
  <cp:revision>1</cp:revision>
  <dcterms:created xsi:type="dcterms:W3CDTF">2023-01-30T15:42:42Z</dcterms:created>
  <dcterms:modified xsi:type="dcterms:W3CDTF">2023-05-03T12:51:53Z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0x0101007ECC0CECFB9E8C4EABA41A30CC8B966B</vt:lpwstr>
  </property>
  <property fmtid="{D5CDD505-2E9C-101B-9397-08002B2CF9AE}" pid="3" name="MSIP_Label_65bade86-969a-4cfc-8d70-99d1f0adeaba_Enabled">
    <vt:lpwstr>true</vt:lpwstr>
  </property>
  <property fmtid="{D5CDD505-2E9C-101B-9397-08002B2CF9AE}" pid="4" name="MSIP_Label_65bade86-969a-4cfc-8d70-99d1f0adeaba_SetDate">
    <vt:lpwstr>2023-04-27T16:03:41Z</vt:lpwstr>
  </property>
  <property fmtid="{D5CDD505-2E9C-101B-9397-08002B2CF9AE}" pid="5" name="MSIP_Label_65bade86-969a-4cfc-8d70-99d1f0adeaba_Method">
    <vt:lpwstr>Privileged</vt:lpwstr>
  </property>
  <property fmtid="{D5CDD505-2E9C-101B-9397-08002B2CF9AE}" pid="6" name="MSIP_Label_65bade86-969a-4cfc-8d70-99d1f0adeaba_Name">
    <vt:lpwstr>65bade86-969a-4cfc-8d70-99d1f0adeaba</vt:lpwstr>
  </property>
  <property fmtid="{D5CDD505-2E9C-101B-9397-08002B2CF9AE}" pid="7" name="MSIP_Label_65bade86-969a-4cfc-8d70-99d1f0adeaba_SiteId">
    <vt:lpwstr>efaa16aa-d1de-4d58-ba2e-2833fdfdd29f</vt:lpwstr>
  </property>
  <property fmtid="{D5CDD505-2E9C-101B-9397-08002B2CF9AE}" pid="8" name="MSIP_Label_65bade86-969a-4cfc-8d70-99d1f0adeaba_ActionId">
    <vt:lpwstr>6c93491c-884b-4bc5-9859-2eb253328c0b</vt:lpwstr>
  </property>
  <property fmtid="{D5CDD505-2E9C-101B-9397-08002B2CF9AE}" pid="9" name="MSIP_Label_65bade86-969a-4cfc-8d70-99d1f0adeaba_ContentBits">
    <vt:lpwstr>1</vt:lpwstr>
  </property>
  <property fmtid="{D5CDD505-2E9C-101B-9397-08002B2CF9AE}" pid="10" name="MediaServiceImageTags">
    <vt:lpwstr/>
  </property>
</Properties>
</file>