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32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23762-D5BA-0BD4-64F1-C342BD45D7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C4C539-B697-A3AC-D3CC-6AFC8FFDAE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7B8AE-F60D-5BEE-3794-1AE0A9C70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8F60-05F9-445E-A882-B3B0EB1F77E2}" type="datetimeFigureOut">
              <a:rPr lang="en-GB" smtClean="0"/>
              <a:t>08/04/2024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D54A8-C90B-C7B0-13F4-B14A3A388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F041A-D7B4-7BD6-72E7-665B0C510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AD411-E67E-4DBC-BB70-9452B2B04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56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0E07D-E09C-2525-0B5B-84A3816E1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4D66DC-7148-0CF4-6D22-77656D9F19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CF21F-1C46-6C0A-62DF-A73218A43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8F60-05F9-445E-A882-B3B0EB1F77E2}" type="datetimeFigureOut">
              <a:rPr lang="en-GB" smtClean="0"/>
              <a:t>08/04/2024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9EED4-87B9-0EBA-3900-06C309D65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6BEFD-5221-319D-3863-AD540A3B6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AD411-E67E-4DBC-BB70-9452B2B04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636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C39A65-CB52-2A7C-BD50-394F9FAFFE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FDEC8C-3C9D-02FD-D48C-43165A0BA4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08A51-C164-48CD-75CA-4BF0A33B0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8F60-05F9-445E-A882-B3B0EB1F77E2}" type="datetimeFigureOut">
              <a:rPr lang="en-GB" smtClean="0"/>
              <a:t>08/04/2024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A1426-02B4-0DF8-8622-340D14974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42BE8-2E7F-041B-F0FD-2F698F239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AD411-E67E-4DBC-BB70-9452B2B04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69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9D202-BCE9-4C53-AED0-CB74DC9F0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4377B-6EB8-0226-B213-1F26F283E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2DE0D-46ED-743E-589F-034D5CFDE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8F60-05F9-445E-A882-B3B0EB1F77E2}" type="datetimeFigureOut">
              <a:rPr lang="en-GB" smtClean="0"/>
              <a:t>08/04/2024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7B8F5-B7CF-85E2-FD1F-B8D779D8D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E876C-9694-DC02-2E63-8C7944EB0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AD411-E67E-4DBC-BB70-9452B2B04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29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B1BDD-CD2A-1988-CE1C-9BAFA3ABA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587CA-C11C-A45E-4AE2-A9A1E3565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1ECAF-F385-8C1A-9672-FCCB10342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8F60-05F9-445E-A882-B3B0EB1F77E2}" type="datetimeFigureOut">
              <a:rPr lang="en-GB" smtClean="0"/>
              <a:t>08/04/2024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8CB70-C586-284E-9470-63C7A18CC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B9253-0DB7-8E50-900C-E4382C382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AD411-E67E-4DBC-BB70-9452B2B04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39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45AA6-409A-EC3C-C976-10A3A31BC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1A771-E1D3-82DD-9556-35A31BFC33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29569-375F-73D9-CD0E-B02FD4629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09523-47FB-5176-AED6-7A685E286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8F60-05F9-445E-A882-B3B0EB1F77E2}" type="datetimeFigureOut">
              <a:rPr lang="en-GB" smtClean="0"/>
              <a:t>08/04/2024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9C8F6-5E49-35D5-C5D2-6D77A599C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C8322D-D2E6-0A78-7809-FD8E1A10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AD411-E67E-4DBC-BB70-9452B2B04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73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57C56-036E-D7CE-81FD-CC91F55C8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16607-304F-7C1B-E983-3B1A23D9F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CFB49F-E704-1E10-BA56-6F4C9F52DD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B3ACA3-801A-C91A-57D2-BD3D931625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C863E3-CB40-A362-709D-01C1E7D50C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E54AFF-4C1D-63A0-DB21-ECE4AF5A1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8F60-05F9-445E-A882-B3B0EB1F77E2}" type="datetimeFigureOut">
              <a:rPr lang="en-GB" smtClean="0"/>
              <a:t>08/04/2024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37960-1C06-816A-2FB9-C2C5439FD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946EA2-A872-795C-4777-467C2A42E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AD411-E67E-4DBC-BB70-9452B2B04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99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47A5E-52BA-B54E-754D-08F8243B9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F0C5D2-5EF5-7C12-26AC-5D64FEF3C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8F60-05F9-445E-A882-B3B0EB1F77E2}" type="datetimeFigureOut">
              <a:rPr lang="en-GB" smtClean="0"/>
              <a:t>08/04/2024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F8731F-2C8B-A019-6C02-AD6B279F7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87A3E3-206B-EC23-32BC-FB811F912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AD411-E67E-4DBC-BB70-9452B2B04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399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0C9893-BDA8-C21D-4061-7AF6B29A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8F60-05F9-445E-A882-B3B0EB1F77E2}" type="datetimeFigureOut">
              <a:rPr lang="en-GB" smtClean="0"/>
              <a:t>08/04/2024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43D39E-FFF7-579C-DD35-DD216853F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8D16DF-55B5-D426-AF09-A9C6EFFA5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AD411-E67E-4DBC-BB70-9452B2B04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96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2444D-282E-5DFC-8AD7-A24B9B9F2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03AE2-0F34-5B49-3929-E74BDFCAB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5964B4-B3A1-14AD-A18F-CF72035CD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4D031E-1198-533B-A817-0258F5745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8F60-05F9-445E-A882-B3B0EB1F77E2}" type="datetimeFigureOut">
              <a:rPr lang="en-GB" smtClean="0"/>
              <a:t>08/04/2024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1289F7-878F-2E16-A69B-8915B4652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926AFC-FB6F-C4EA-63E0-D80E4FC90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AD411-E67E-4DBC-BB70-9452B2B04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7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9645E-C7FC-BD7E-1787-9780F0540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803784-C11E-D1B0-15DE-91A64883F7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9C39F1-D753-8FA9-183F-DCBF9026B8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EEB3E-4EC8-2E12-9103-1915A94C1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8F60-05F9-445E-A882-B3B0EB1F77E2}" type="datetimeFigureOut">
              <a:rPr lang="en-GB" smtClean="0"/>
              <a:t>08/04/2024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F61BFE-A44C-919B-E725-186A84DE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700FF-5851-C789-24E6-258977978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AD411-E67E-4DBC-BB70-9452B2B04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0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7B2EDB-A139-63A4-42D3-9FA35205A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D02623-7CB9-4E10-1E66-7D958E217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997D7-9100-29BD-D848-3671AC6A80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78F60-05F9-445E-A882-B3B0EB1F77E2}" type="datetimeFigureOut">
              <a:rPr lang="en-GB" smtClean="0"/>
              <a:t>08/04/2024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17452-A2FE-3724-1EED-5935A6B800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00572-32F5-15CE-7902-69D414C9BC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AD411-E67E-4DBC-BB70-9452B2B04A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95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A065D-C36E-AA2F-37C2-22CC74B662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219901-349D-795C-9CE5-ED103F8E23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821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A9E6C4B-571D-E981-B006-E93BA57A1D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36" y="0"/>
            <a:ext cx="12132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013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Avron-Cotton, Amanda</dc:creator>
  <cp:lastModifiedBy>Avron-Cotton, Amanda</cp:lastModifiedBy>
  <cp:revision>1</cp:revision>
  <dcterms:created xsi:type="dcterms:W3CDTF">2024-04-08T08:45:43Z</dcterms:created>
  <dcterms:modified xsi:type="dcterms:W3CDTF">2024-04-08T08:47:34Z</dcterms:modified>
</cp:coreProperties>
</file>