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9" r:id="rId1"/>
  </p:sldMasterIdLst>
  <p:notesMasterIdLst>
    <p:notesMasterId r:id="rId17"/>
  </p:notesMasterIdLst>
  <p:handoutMasterIdLst>
    <p:handoutMasterId r:id="rId18"/>
  </p:handoutMasterIdLst>
  <p:sldIdLst>
    <p:sldId id="350" r:id="rId2"/>
    <p:sldId id="300" r:id="rId3"/>
    <p:sldId id="364" r:id="rId4"/>
    <p:sldId id="352" r:id="rId5"/>
    <p:sldId id="353" r:id="rId6"/>
    <p:sldId id="357" r:id="rId7"/>
    <p:sldId id="338" r:id="rId8"/>
    <p:sldId id="347" r:id="rId9"/>
    <p:sldId id="359" r:id="rId10"/>
    <p:sldId id="342" r:id="rId11"/>
    <p:sldId id="344" r:id="rId12"/>
    <p:sldId id="358" r:id="rId13"/>
    <p:sldId id="345" r:id="rId14"/>
    <p:sldId id="346" r:id="rId15"/>
    <p:sldId id="363" r:id="rId16"/>
  </p:sldIdLst>
  <p:sldSz cx="9144000" cy="6858000" type="screen4x3"/>
  <p:notesSz cx="672465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B30"/>
    <a:srgbClr val="B60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41" autoAdjust="0"/>
  </p:normalViewPr>
  <p:slideViewPr>
    <p:cSldViewPr snapToGrid="0">
      <p:cViewPr>
        <p:scale>
          <a:sx n="74" d="100"/>
          <a:sy n="74" d="100"/>
        </p:scale>
        <p:origin x="-102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4328" y="-104"/>
      </p:cViewPr>
      <p:guideLst>
        <p:guide orient="horz" pos="3078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DC0D3-B9C3-4E01-AF1C-D6EAAE49F966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2107C0-B9E8-4732-BCB6-8D622AF36B93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GB" sz="4000" b="0" dirty="0" smtClean="0">
              <a:solidFill>
                <a:schemeClr val="tx1"/>
              </a:solidFill>
            </a:rPr>
            <a:t>Feedback  </a:t>
          </a:r>
          <a:endParaRPr lang="en-GB" sz="4000" b="0" dirty="0"/>
        </a:p>
      </dgm:t>
    </dgm:pt>
    <dgm:pt modelId="{1C5982B4-DF78-4A63-8067-C27E773A9798}" type="parTrans" cxnId="{79F23F3D-0E6B-49B0-9329-6CA8D2E13761}">
      <dgm:prSet/>
      <dgm:spPr/>
      <dgm:t>
        <a:bodyPr/>
        <a:lstStyle/>
        <a:p>
          <a:endParaRPr lang="en-GB"/>
        </a:p>
      </dgm:t>
    </dgm:pt>
    <dgm:pt modelId="{342EB7EB-90ED-4198-BFD3-2BDED24CB1C7}" type="sibTrans" cxnId="{79F23F3D-0E6B-49B0-9329-6CA8D2E13761}">
      <dgm:prSet/>
      <dgm:spPr/>
      <dgm:t>
        <a:bodyPr/>
        <a:lstStyle/>
        <a:p>
          <a:endParaRPr lang="en-GB"/>
        </a:p>
      </dgm:t>
    </dgm:pt>
    <dgm:pt modelId="{67215EB2-AEEC-4DB8-B629-2AF1D7E9C2FB}">
      <dgm:prSet phldrT="[Text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GB" sz="4000" dirty="0" smtClean="0"/>
            <a:t>Solution</a:t>
          </a:r>
          <a:endParaRPr lang="en-GB" sz="4000" dirty="0"/>
        </a:p>
      </dgm:t>
    </dgm:pt>
    <dgm:pt modelId="{2C0A4059-5FC6-4A42-B952-650ADCD5CD0E}" type="parTrans" cxnId="{0A8BC976-C012-488A-9E6F-26EC27FEF4AC}">
      <dgm:prSet/>
      <dgm:spPr/>
      <dgm:t>
        <a:bodyPr/>
        <a:lstStyle/>
        <a:p>
          <a:endParaRPr lang="en-GB"/>
        </a:p>
      </dgm:t>
    </dgm:pt>
    <dgm:pt modelId="{094F46D8-0187-42DB-AD8C-E497B6CBFA33}" type="sibTrans" cxnId="{0A8BC976-C012-488A-9E6F-26EC27FEF4AC}">
      <dgm:prSet/>
      <dgm:spPr/>
      <dgm:t>
        <a:bodyPr/>
        <a:lstStyle/>
        <a:p>
          <a:endParaRPr lang="en-GB"/>
        </a:p>
      </dgm:t>
    </dgm:pt>
    <dgm:pt modelId="{C714186A-9FBF-4812-AD5F-0A0E550FE1FE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dirty="0" smtClean="0">
              <a:solidFill>
                <a:schemeClr val="tx1"/>
              </a:solidFill>
            </a:rPr>
            <a:t>A system which remains</a:t>
          </a:r>
          <a:r>
            <a:rPr lang="en-GB" sz="1100" b="0" baseline="0" dirty="0" smtClean="0">
              <a:solidFill>
                <a:schemeClr val="tx1"/>
              </a:solidFill>
            </a:rPr>
            <a:t> </a:t>
          </a:r>
          <a:r>
            <a:rPr lang="en-GB" sz="1100" b="0" dirty="0" smtClean="0">
              <a:solidFill>
                <a:schemeClr val="tx1"/>
              </a:solidFill>
            </a:rPr>
            <a:t>open to</a:t>
          </a:r>
          <a:r>
            <a:rPr lang="en-GB" sz="1100" b="0" baseline="0" dirty="0" smtClean="0">
              <a:solidFill>
                <a:schemeClr val="tx1"/>
              </a:solidFill>
            </a:rPr>
            <a:t> allow you to join at any time..</a:t>
          </a:r>
        </a:p>
        <a:p>
          <a:endParaRPr lang="en-GB" sz="1100" b="0" dirty="0">
            <a:solidFill>
              <a:schemeClr val="tx1"/>
            </a:solidFill>
          </a:endParaRPr>
        </a:p>
      </dgm:t>
    </dgm:pt>
    <dgm:pt modelId="{219800B4-24D1-4176-AD27-3D840BE7A520}" type="parTrans" cxnId="{A394C5B2-A644-4196-B0BB-5D690D37A944}">
      <dgm:prSet/>
      <dgm:spPr/>
      <dgm:t>
        <a:bodyPr/>
        <a:lstStyle/>
        <a:p>
          <a:endParaRPr lang="en-GB"/>
        </a:p>
      </dgm:t>
    </dgm:pt>
    <dgm:pt modelId="{3237543F-33B3-408E-933B-FB5102CCB506}" type="sibTrans" cxnId="{A394C5B2-A644-4196-B0BB-5D690D37A944}">
      <dgm:prSet/>
      <dgm:spPr/>
      <dgm:t>
        <a:bodyPr/>
        <a:lstStyle/>
        <a:p>
          <a:endParaRPr lang="en-GB"/>
        </a:p>
      </dgm:t>
    </dgm:pt>
    <dgm:pt modelId="{3F607FFB-AB14-4C03-8FE4-DC1B5B89B288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dirty="0" smtClean="0">
              <a:solidFill>
                <a:schemeClr val="tx1"/>
              </a:solidFill>
            </a:rPr>
            <a:t>No access or</a:t>
          </a:r>
          <a:r>
            <a:rPr lang="en-GB" sz="1100" b="0" baseline="0" dirty="0" smtClean="0">
              <a:solidFill>
                <a:schemeClr val="tx1"/>
              </a:solidFill>
            </a:rPr>
            <a:t> annual fee.</a:t>
          </a:r>
        </a:p>
        <a:p>
          <a:endParaRPr lang="en-GB" sz="1100" b="0" dirty="0">
            <a:solidFill>
              <a:schemeClr val="tx1"/>
            </a:solidFill>
          </a:endParaRPr>
        </a:p>
      </dgm:t>
    </dgm:pt>
    <dgm:pt modelId="{1D4FF770-1A4E-4BD4-9E5B-F9D4231D74FB}" type="parTrans" cxnId="{A42D277C-EF62-4FF9-8960-89A1917C4369}">
      <dgm:prSet/>
      <dgm:spPr/>
      <dgm:t>
        <a:bodyPr/>
        <a:lstStyle/>
        <a:p>
          <a:endParaRPr lang="en-GB"/>
        </a:p>
      </dgm:t>
    </dgm:pt>
    <dgm:pt modelId="{A90230A9-3A43-4CD5-BED0-933DE9626707}" type="sibTrans" cxnId="{A42D277C-EF62-4FF9-8960-89A1917C4369}">
      <dgm:prSet/>
      <dgm:spPr/>
      <dgm:t>
        <a:bodyPr/>
        <a:lstStyle/>
        <a:p>
          <a:endParaRPr lang="en-GB"/>
        </a:p>
      </dgm:t>
    </dgm:pt>
    <dgm:pt modelId="{DAA96872-81EB-46FA-BCA1-458383ACDB15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dirty="0" smtClean="0">
              <a:solidFill>
                <a:schemeClr val="tx1"/>
              </a:solidFill>
            </a:rPr>
            <a:t>Pre-populate with</a:t>
          </a:r>
          <a:r>
            <a:rPr lang="en-GB" sz="1100" b="0" baseline="0" dirty="0" smtClean="0">
              <a:solidFill>
                <a:schemeClr val="tx1"/>
              </a:solidFill>
            </a:rPr>
            <a:t> responses previously given. </a:t>
          </a:r>
        </a:p>
        <a:p>
          <a:endParaRPr lang="en-GB" sz="1100" b="0" dirty="0">
            <a:solidFill>
              <a:schemeClr val="tx1"/>
            </a:solidFill>
          </a:endParaRPr>
        </a:p>
      </dgm:t>
    </dgm:pt>
    <dgm:pt modelId="{12B37A6E-2138-40D3-B0F9-7C58F8000743}" type="parTrans" cxnId="{4EC96C54-2A4F-410E-831D-170356E6716D}">
      <dgm:prSet/>
      <dgm:spPr/>
      <dgm:t>
        <a:bodyPr/>
        <a:lstStyle/>
        <a:p>
          <a:endParaRPr lang="en-GB"/>
        </a:p>
      </dgm:t>
    </dgm:pt>
    <dgm:pt modelId="{2F0B200D-42AD-45F3-8B18-191EA1CEC7E3}" type="sibTrans" cxnId="{4EC96C54-2A4F-410E-831D-170356E6716D}">
      <dgm:prSet/>
      <dgm:spPr/>
      <dgm:t>
        <a:bodyPr/>
        <a:lstStyle/>
        <a:p>
          <a:endParaRPr lang="en-GB"/>
        </a:p>
      </dgm:t>
    </dgm:pt>
    <dgm:pt modelId="{8174436B-A94C-45D7-9B84-6D68CF9EB144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dirty="0" smtClean="0">
              <a:solidFill>
                <a:schemeClr val="tx1"/>
              </a:solidFill>
            </a:rPr>
            <a:t>Clearly</a:t>
          </a:r>
          <a:r>
            <a:rPr lang="en-GB" sz="1100" b="0" baseline="0" dirty="0" smtClean="0">
              <a:solidFill>
                <a:schemeClr val="tx1"/>
              </a:solidFill>
            </a:rPr>
            <a:t> and logically laid out. Simple to use and touchscreen and PC/Laptop compatible.</a:t>
          </a:r>
        </a:p>
        <a:p>
          <a:endParaRPr lang="en-GB" sz="1100" b="0" baseline="0" dirty="0" smtClean="0">
            <a:solidFill>
              <a:schemeClr val="tx1"/>
            </a:solidFill>
          </a:endParaRPr>
        </a:p>
      </dgm:t>
    </dgm:pt>
    <dgm:pt modelId="{40D7BCD7-B154-4288-8463-2290D46A2DFC}" type="parTrans" cxnId="{168E714F-96CE-4A9D-B310-C94E8DAACE8F}">
      <dgm:prSet/>
      <dgm:spPr/>
      <dgm:t>
        <a:bodyPr/>
        <a:lstStyle/>
        <a:p>
          <a:endParaRPr lang="en-GB"/>
        </a:p>
      </dgm:t>
    </dgm:pt>
    <dgm:pt modelId="{28C9561E-0F04-4DDB-A12F-907EBCE25964}" type="sibTrans" cxnId="{168E714F-96CE-4A9D-B310-C94E8DAACE8F}">
      <dgm:prSet/>
      <dgm:spPr/>
      <dgm:t>
        <a:bodyPr/>
        <a:lstStyle/>
        <a:p>
          <a:endParaRPr lang="en-GB"/>
        </a:p>
      </dgm:t>
    </dgm:pt>
    <dgm:pt modelId="{DCC6FC3E-780E-40EA-A017-EE2BDF84DE0E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baseline="0" dirty="0" smtClean="0">
              <a:solidFill>
                <a:schemeClr val="tx1"/>
              </a:solidFill>
            </a:rPr>
            <a:t>Being able to use a Smartphone/Tablet. Pre-populated so only enter route specific (such as price) information.</a:t>
          </a:r>
        </a:p>
        <a:p>
          <a:endParaRPr lang="en-GB" sz="1100" b="0" baseline="0" dirty="0" smtClean="0">
            <a:solidFill>
              <a:schemeClr val="tx1"/>
            </a:solidFill>
          </a:endParaRPr>
        </a:p>
      </dgm:t>
    </dgm:pt>
    <dgm:pt modelId="{7A6D9EB0-A5CA-472B-8D14-CD9B1BDAE717}" type="parTrans" cxnId="{75A826DE-319B-428D-A5C0-0CEB02C6A755}">
      <dgm:prSet/>
      <dgm:spPr/>
      <dgm:t>
        <a:bodyPr/>
        <a:lstStyle/>
        <a:p>
          <a:endParaRPr lang="en-GB"/>
        </a:p>
      </dgm:t>
    </dgm:pt>
    <dgm:pt modelId="{623D2177-266B-4106-AADD-77183C4566A6}" type="sibTrans" cxnId="{75A826DE-319B-428D-A5C0-0CEB02C6A755}">
      <dgm:prSet/>
      <dgm:spPr/>
      <dgm:t>
        <a:bodyPr/>
        <a:lstStyle/>
        <a:p>
          <a:endParaRPr lang="en-GB"/>
        </a:p>
      </dgm:t>
    </dgm:pt>
    <dgm:pt modelId="{96CF065D-9C87-4B8C-8E83-2074E4177B55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baseline="0" dirty="0" smtClean="0">
              <a:solidFill>
                <a:schemeClr val="tx1"/>
              </a:solidFill>
            </a:rPr>
            <a:t>A dedicated ‘Contracts’ area to view this information.</a:t>
          </a:r>
        </a:p>
        <a:p>
          <a:endParaRPr lang="en-GB" sz="1100" b="0" baseline="0" dirty="0" smtClean="0">
            <a:solidFill>
              <a:schemeClr val="tx1"/>
            </a:solidFill>
          </a:endParaRPr>
        </a:p>
      </dgm:t>
    </dgm:pt>
    <dgm:pt modelId="{B9903EEF-B106-49C2-ACCE-D99CF365A795}" type="parTrans" cxnId="{F3A2891A-BC76-46A3-A452-9912FD34B2EA}">
      <dgm:prSet/>
      <dgm:spPr/>
      <dgm:t>
        <a:bodyPr/>
        <a:lstStyle/>
        <a:p>
          <a:endParaRPr lang="en-GB"/>
        </a:p>
      </dgm:t>
    </dgm:pt>
    <dgm:pt modelId="{8F38ADEC-1E0E-4668-97E5-884391BA6D27}" type="sibTrans" cxnId="{F3A2891A-BC76-46A3-A452-9912FD34B2EA}">
      <dgm:prSet/>
      <dgm:spPr/>
      <dgm:t>
        <a:bodyPr/>
        <a:lstStyle/>
        <a:p>
          <a:endParaRPr lang="en-GB"/>
        </a:p>
      </dgm:t>
    </dgm:pt>
    <dgm:pt modelId="{0FE01BF9-8B15-4D14-A4C9-DCB25F58BDA3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baseline="0" dirty="0" smtClean="0">
              <a:solidFill>
                <a:schemeClr val="tx1"/>
              </a:solidFill>
            </a:rPr>
            <a:t>A  dedicated ‘Documents’ area to save this information. </a:t>
          </a:r>
        </a:p>
        <a:p>
          <a:endParaRPr lang="en-GB" sz="1100" b="0" baseline="0" dirty="0" smtClean="0">
            <a:solidFill>
              <a:schemeClr val="tx1"/>
            </a:solidFill>
          </a:endParaRPr>
        </a:p>
      </dgm:t>
    </dgm:pt>
    <dgm:pt modelId="{BA91CF5E-8EF9-481E-A8CF-DF4960543146}" type="parTrans" cxnId="{B7C42781-05C2-4391-BF38-9D3B37815F6A}">
      <dgm:prSet/>
      <dgm:spPr/>
      <dgm:t>
        <a:bodyPr/>
        <a:lstStyle/>
        <a:p>
          <a:endParaRPr lang="en-GB"/>
        </a:p>
      </dgm:t>
    </dgm:pt>
    <dgm:pt modelId="{8C31DB82-ABE9-4DF6-8401-0E524D294B75}" type="sibTrans" cxnId="{B7C42781-05C2-4391-BF38-9D3B37815F6A}">
      <dgm:prSet/>
      <dgm:spPr/>
      <dgm:t>
        <a:bodyPr/>
        <a:lstStyle/>
        <a:p>
          <a:endParaRPr lang="en-GB"/>
        </a:p>
      </dgm:t>
    </dgm:pt>
    <dgm:pt modelId="{A9DD99CD-62FB-488B-8F9A-2157302B021F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gm:spPr>
      <dgm:t>
        <a:bodyPr anchor="t"/>
        <a:lstStyle/>
        <a:p>
          <a:r>
            <a:rPr lang="en-GB" sz="1100" b="0" baseline="0" dirty="0" smtClean="0">
              <a:solidFill>
                <a:schemeClr val="tx1"/>
              </a:solidFill>
            </a:rPr>
            <a:t>A dedicated ‘Opportunities’ area which will show all the available opportunities unique to your vehicle sizes and geographical coverage.</a:t>
          </a:r>
        </a:p>
      </dgm:t>
    </dgm:pt>
    <dgm:pt modelId="{6ACD8801-DC71-4287-B96A-304FFA8C436D}" type="parTrans" cxnId="{3EF35A6C-F8E4-401D-BAA7-0B4CAACAAEA0}">
      <dgm:prSet/>
      <dgm:spPr/>
      <dgm:t>
        <a:bodyPr/>
        <a:lstStyle/>
        <a:p>
          <a:endParaRPr lang="en-GB"/>
        </a:p>
      </dgm:t>
    </dgm:pt>
    <dgm:pt modelId="{BDD35283-5E1F-456C-80A4-3F4BFFC23070}" type="sibTrans" cxnId="{3EF35A6C-F8E4-401D-BAA7-0B4CAACAAEA0}">
      <dgm:prSet/>
      <dgm:spPr/>
      <dgm:t>
        <a:bodyPr/>
        <a:lstStyle/>
        <a:p>
          <a:endParaRPr lang="en-GB"/>
        </a:p>
      </dgm:t>
    </dgm:pt>
    <dgm:pt modelId="{BD950668-680E-4F0D-A5E3-783E2BFA3D3F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endParaRPr lang="en-GB" sz="1100" b="0" dirty="0">
            <a:solidFill>
              <a:schemeClr val="tx1"/>
            </a:solidFill>
          </a:endParaRPr>
        </a:p>
      </dgm:t>
    </dgm:pt>
    <dgm:pt modelId="{A6EDEA35-D80C-40E1-A449-BD4FED1CB969}" type="sibTrans" cxnId="{F44454F6-2D48-4197-89F1-2B8DAFD58D4C}">
      <dgm:prSet/>
      <dgm:spPr/>
      <dgm:t>
        <a:bodyPr/>
        <a:lstStyle/>
        <a:p>
          <a:endParaRPr lang="en-GB"/>
        </a:p>
      </dgm:t>
    </dgm:pt>
    <dgm:pt modelId="{3BBB5304-4E68-4A1F-A418-E2D1319DDBB4}" type="parTrans" cxnId="{F44454F6-2D48-4197-89F1-2B8DAFD58D4C}">
      <dgm:prSet/>
      <dgm:spPr/>
      <dgm:t>
        <a:bodyPr/>
        <a:lstStyle/>
        <a:p>
          <a:endParaRPr lang="en-GB"/>
        </a:p>
      </dgm:t>
    </dgm:pt>
    <dgm:pt modelId="{EB022523-C8BF-4409-9C96-9608F25B6099}">
      <dgm:prSet phldrT="[Text]"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dirty="0" smtClean="0">
              <a:solidFill>
                <a:schemeClr val="tx1"/>
              </a:solidFill>
            </a:rPr>
            <a:t>Missing</a:t>
          </a:r>
          <a:r>
            <a:rPr lang="en-GB" sz="1100" b="0" baseline="0" dirty="0" smtClean="0">
              <a:solidFill>
                <a:schemeClr val="tx1"/>
              </a:solidFill>
            </a:rPr>
            <a:t> out on opportunities as Frameworks are closed to new entrants.</a:t>
          </a:r>
        </a:p>
        <a:p>
          <a:endParaRPr lang="en-GB" sz="1100" b="0" baseline="0" dirty="0" smtClean="0">
            <a:solidFill>
              <a:schemeClr val="tx1"/>
            </a:solidFill>
          </a:endParaRPr>
        </a:p>
      </dgm:t>
    </dgm:pt>
    <dgm:pt modelId="{1BA56A9D-6AA5-4F24-9257-9AD22AF9EC25}" type="sibTrans" cxnId="{E1827979-E701-45E4-80B8-BB0964607113}">
      <dgm:prSet/>
      <dgm:spPr/>
      <dgm:t>
        <a:bodyPr/>
        <a:lstStyle/>
        <a:p>
          <a:endParaRPr lang="en-GB"/>
        </a:p>
      </dgm:t>
    </dgm:pt>
    <dgm:pt modelId="{D30EBAA4-DC78-4344-A135-8BE16BF7C456}" type="parTrans" cxnId="{E1827979-E701-45E4-80B8-BB0964607113}">
      <dgm:prSet/>
      <dgm:spPr/>
      <dgm:t>
        <a:bodyPr/>
        <a:lstStyle/>
        <a:p>
          <a:endParaRPr lang="en-GB"/>
        </a:p>
      </dgm:t>
    </dgm:pt>
    <dgm:pt modelId="{9FFB000A-8762-4A36-80A0-49F3AEFE2010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endParaRPr lang="en-GB" sz="1100" b="0" dirty="0">
            <a:solidFill>
              <a:schemeClr val="tx1"/>
            </a:solidFill>
          </a:endParaRPr>
        </a:p>
      </dgm:t>
    </dgm:pt>
    <dgm:pt modelId="{BC891670-41E8-4236-8060-367C7DEFFC23}" type="sibTrans" cxnId="{562C116D-05C1-434C-A6ED-1075A0A9B85A}">
      <dgm:prSet/>
      <dgm:spPr/>
      <dgm:t>
        <a:bodyPr/>
        <a:lstStyle/>
        <a:p>
          <a:endParaRPr lang="en-GB"/>
        </a:p>
      </dgm:t>
    </dgm:pt>
    <dgm:pt modelId="{70644AF6-62ED-4C1F-BECB-C1E8C5254F27}" type="parTrans" cxnId="{562C116D-05C1-434C-A6ED-1075A0A9B85A}">
      <dgm:prSet/>
      <dgm:spPr/>
      <dgm:t>
        <a:bodyPr/>
        <a:lstStyle/>
        <a:p>
          <a:endParaRPr lang="en-GB"/>
        </a:p>
      </dgm:t>
    </dgm:pt>
    <dgm:pt modelId="{93CD8E93-04BB-4755-9790-2CD153DF957D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endParaRPr lang="en-GB" sz="1100" b="0" dirty="0">
            <a:solidFill>
              <a:schemeClr val="tx1"/>
            </a:solidFill>
          </a:endParaRPr>
        </a:p>
      </dgm:t>
    </dgm:pt>
    <dgm:pt modelId="{39B2E3C2-E943-41AD-81CE-9F26A3A35589}" type="sibTrans" cxnId="{269C3D76-9779-4C14-A144-2F9E652F579D}">
      <dgm:prSet/>
      <dgm:spPr/>
      <dgm:t>
        <a:bodyPr/>
        <a:lstStyle/>
        <a:p>
          <a:endParaRPr lang="en-GB"/>
        </a:p>
      </dgm:t>
    </dgm:pt>
    <dgm:pt modelId="{CE3DCBE2-DE57-41F7-A4C5-C93FD48C61E2}" type="parTrans" cxnId="{269C3D76-9779-4C14-A144-2F9E652F579D}">
      <dgm:prSet/>
      <dgm:spPr/>
      <dgm:t>
        <a:bodyPr/>
        <a:lstStyle/>
        <a:p>
          <a:endParaRPr lang="en-GB"/>
        </a:p>
      </dgm:t>
    </dgm:pt>
    <dgm:pt modelId="{091D48C2-BEA6-4C61-ACC3-534AE47862D0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dirty="0" smtClean="0">
              <a:solidFill>
                <a:schemeClr val="tx1"/>
              </a:solidFill>
            </a:rPr>
            <a:t>I can’t see all of the opportunities</a:t>
          </a:r>
          <a:r>
            <a:rPr lang="en-GB" sz="1100" b="0" baseline="0" dirty="0" smtClean="0">
              <a:solidFill>
                <a:schemeClr val="tx1"/>
              </a:solidFill>
            </a:rPr>
            <a:t> available to me in one place because of the different systems and Frameworks in place.</a:t>
          </a:r>
          <a:endParaRPr lang="en-GB" sz="1100" b="0" dirty="0">
            <a:solidFill>
              <a:schemeClr val="tx1"/>
            </a:solidFill>
          </a:endParaRPr>
        </a:p>
      </dgm:t>
    </dgm:pt>
    <dgm:pt modelId="{57E58355-5794-4E38-AB38-B422A7D8E82C}" type="sibTrans" cxnId="{A65A9C18-7074-4D0A-B926-A2B146F8DC27}">
      <dgm:prSet/>
      <dgm:spPr/>
      <dgm:t>
        <a:bodyPr/>
        <a:lstStyle/>
        <a:p>
          <a:endParaRPr lang="en-GB"/>
        </a:p>
      </dgm:t>
    </dgm:pt>
    <dgm:pt modelId="{900B2A98-6CB0-4C1B-B67D-0BEE565C119F}" type="parTrans" cxnId="{A65A9C18-7074-4D0A-B926-A2B146F8DC27}">
      <dgm:prSet/>
      <dgm:spPr/>
      <dgm:t>
        <a:bodyPr/>
        <a:lstStyle/>
        <a:p>
          <a:endParaRPr lang="en-GB"/>
        </a:p>
      </dgm:t>
    </dgm:pt>
    <dgm:pt modelId="{DA38CF12-7D19-490A-AE77-4BF49DAB4F89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dirty="0" smtClean="0">
              <a:solidFill>
                <a:schemeClr val="tx1"/>
              </a:solidFill>
            </a:rPr>
            <a:t>I can’t manage</a:t>
          </a:r>
          <a:r>
            <a:rPr lang="en-GB" sz="1100" b="0" baseline="0" dirty="0" smtClean="0">
              <a:solidFill>
                <a:schemeClr val="tx1"/>
              </a:solidFill>
            </a:rPr>
            <a:t> all of my documents on the system.</a:t>
          </a:r>
        </a:p>
        <a:p>
          <a:endParaRPr lang="en-GB" sz="1100" b="0" dirty="0">
            <a:solidFill>
              <a:schemeClr val="tx1"/>
            </a:solidFill>
          </a:endParaRPr>
        </a:p>
      </dgm:t>
    </dgm:pt>
    <dgm:pt modelId="{89E91667-250D-41A7-983C-3F0064AAE614}" type="sibTrans" cxnId="{E1421743-4EEC-4F10-B27B-D9816D5BCA76}">
      <dgm:prSet/>
      <dgm:spPr/>
      <dgm:t>
        <a:bodyPr/>
        <a:lstStyle/>
        <a:p>
          <a:endParaRPr lang="en-GB"/>
        </a:p>
      </dgm:t>
    </dgm:pt>
    <dgm:pt modelId="{5427FC8F-2238-4592-950B-3B0812EA4F29}" type="parTrans" cxnId="{E1421743-4EEC-4F10-B27B-D9816D5BCA76}">
      <dgm:prSet/>
      <dgm:spPr/>
      <dgm:t>
        <a:bodyPr/>
        <a:lstStyle/>
        <a:p>
          <a:endParaRPr lang="en-GB"/>
        </a:p>
      </dgm:t>
    </dgm:pt>
    <dgm:pt modelId="{3D73A2C4-41A5-4230-ADC8-DB4D5EAA000E}">
      <dgm:prSet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dirty="0" smtClean="0">
              <a:solidFill>
                <a:schemeClr val="tx1"/>
              </a:solidFill>
            </a:rPr>
            <a:t>I can’t see all of my awarded contacts</a:t>
          </a:r>
          <a:r>
            <a:rPr lang="en-GB" sz="1100" b="0" baseline="0" dirty="0" smtClean="0">
              <a:solidFill>
                <a:schemeClr val="tx1"/>
              </a:solidFill>
            </a:rPr>
            <a:t> in one place</a:t>
          </a:r>
        </a:p>
        <a:p>
          <a:endParaRPr lang="en-GB" sz="1100" dirty="0"/>
        </a:p>
      </dgm:t>
    </dgm:pt>
    <dgm:pt modelId="{ED4BDE2C-F5E3-4401-A725-6E44B6AA7E6C}" type="sibTrans" cxnId="{6C240CB4-2F53-42AF-A459-67F1585B454D}">
      <dgm:prSet/>
      <dgm:spPr/>
      <dgm:t>
        <a:bodyPr/>
        <a:lstStyle/>
        <a:p>
          <a:endParaRPr lang="en-GB"/>
        </a:p>
      </dgm:t>
    </dgm:pt>
    <dgm:pt modelId="{F8F9F317-D688-4F18-94E5-CF2D55577908}" type="parTrans" cxnId="{6C240CB4-2F53-42AF-A459-67F1585B454D}">
      <dgm:prSet/>
      <dgm:spPr/>
      <dgm:t>
        <a:bodyPr/>
        <a:lstStyle/>
        <a:p>
          <a:endParaRPr lang="en-GB"/>
        </a:p>
      </dgm:t>
    </dgm:pt>
    <dgm:pt modelId="{32A55CB6-1B81-47FB-B942-849EC7EBE8ED}">
      <dgm:prSet phldrT="[Text]"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dirty="0" smtClean="0">
              <a:solidFill>
                <a:schemeClr val="tx1"/>
              </a:solidFill>
            </a:rPr>
            <a:t>Duplication</a:t>
          </a:r>
          <a:r>
            <a:rPr lang="en-GB" sz="1100" b="0" baseline="0" dirty="0" smtClean="0">
              <a:solidFill>
                <a:schemeClr val="tx1"/>
              </a:solidFill>
            </a:rPr>
            <a:t> of time and effort when bidding.</a:t>
          </a:r>
        </a:p>
        <a:p>
          <a:endParaRPr lang="en-GB" sz="1100" dirty="0" smtClean="0"/>
        </a:p>
        <a:p>
          <a:r>
            <a:rPr lang="en-GB" sz="1100" b="0" dirty="0" smtClean="0">
              <a:solidFill>
                <a:schemeClr val="tx1"/>
              </a:solidFill>
            </a:rPr>
            <a:t>The current</a:t>
          </a:r>
          <a:r>
            <a:rPr lang="en-GB" sz="1100" b="0" baseline="0" dirty="0" smtClean="0">
              <a:solidFill>
                <a:schemeClr val="tx1"/>
              </a:solidFill>
            </a:rPr>
            <a:t> system is difficult to use.</a:t>
          </a:r>
        </a:p>
        <a:p>
          <a:endParaRPr lang="en-GB" sz="800" b="0" baseline="0" dirty="0" smtClean="0">
            <a:solidFill>
              <a:schemeClr val="tx1"/>
            </a:solidFill>
          </a:endParaRPr>
        </a:p>
        <a:p>
          <a:endParaRPr lang="en-GB" sz="800" b="0" baseline="0" dirty="0" smtClean="0">
            <a:solidFill>
              <a:schemeClr val="tx1"/>
            </a:solidFill>
          </a:endParaRPr>
        </a:p>
        <a:p>
          <a:endParaRPr lang="en-GB" sz="1100" b="0" dirty="0" smtClean="0">
            <a:solidFill>
              <a:schemeClr val="tx1"/>
            </a:solidFill>
          </a:endParaRPr>
        </a:p>
        <a:p>
          <a:r>
            <a:rPr lang="en-GB" sz="1100" b="0" dirty="0" smtClean="0">
              <a:solidFill>
                <a:schemeClr val="tx1"/>
              </a:solidFill>
            </a:rPr>
            <a:t>Missing out</a:t>
          </a:r>
          <a:r>
            <a:rPr lang="en-GB" sz="1100" b="0" baseline="0" dirty="0" smtClean="0">
              <a:solidFill>
                <a:schemeClr val="tx1"/>
              </a:solidFill>
            </a:rPr>
            <a:t> on opportunities with a short turnaround time when away from a computer</a:t>
          </a:r>
        </a:p>
        <a:p>
          <a:endParaRPr lang="en-GB" sz="1100" dirty="0"/>
        </a:p>
      </dgm:t>
    </dgm:pt>
    <dgm:pt modelId="{423CDA0D-80F8-4E7B-83C5-CB12054092C2}" type="sibTrans" cxnId="{1022F76E-C657-436C-BD25-C49C9B83E12C}">
      <dgm:prSet/>
      <dgm:spPr/>
      <dgm:t>
        <a:bodyPr/>
        <a:lstStyle/>
        <a:p>
          <a:endParaRPr lang="en-GB"/>
        </a:p>
      </dgm:t>
    </dgm:pt>
    <dgm:pt modelId="{4CAA6F6C-D6C7-435A-90B6-786707996083}" type="parTrans" cxnId="{1022F76E-C657-436C-BD25-C49C9B83E12C}">
      <dgm:prSet/>
      <dgm:spPr/>
      <dgm:t>
        <a:bodyPr/>
        <a:lstStyle/>
        <a:p>
          <a:endParaRPr lang="en-GB"/>
        </a:p>
      </dgm:t>
    </dgm:pt>
    <dgm:pt modelId="{0DCC51D0-425D-41FD-B555-451DB8693D9A}">
      <dgm:prSet phldrT="[Text]" custT="1"/>
      <dgm:sp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gm:spPr>
      <dgm:t>
        <a:bodyPr anchor="t">
          <a:scene3d>
            <a:camera prst="orthographicFront"/>
            <a:lightRig rig="threePt" dir="t"/>
          </a:scene3d>
          <a:sp3d/>
        </a:bodyPr>
        <a:lstStyle/>
        <a:p>
          <a:r>
            <a:rPr lang="en-GB" sz="1100" b="0" baseline="0" dirty="0" smtClean="0">
              <a:solidFill>
                <a:schemeClr val="tx1"/>
              </a:solidFill>
            </a:rPr>
            <a:t>Sign up fees and an annual cost for access.</a:t>
          </a:r>
        </a:p>
        <a:p>
          <a:endParaRPr lang="en-GB" sz="1100" dirty="0"/>
        </a:p>
      </dgm:t>
    </dgm:pt>
    <dgm:pt modelId="{EA4FDE86-B624-46FF-B31D-6B9329F05FD8}" type="sibTrans" cxnId="{98B21D0C-ED02-4A27-8904-8C18462BD9B4}">
      <dgm:prSet/>
      <dgm:spPr/>
      <dgm:t>
        <a:bodyPr/>
        <a:lstStyle/>
        <a:p>
          <a:endParaRPr lang="en-GB"/>
        </a:p>
      </dgm:t>
    </dgm:pt>
    <dgm:pt modelId="{BD984561-992E-4851-98C6-F3EC6CA9C391}" type="parTrans" cxnId="{98B21D0C-ED02-4A27-8904-8C18462BD9B4}">
      <dgm:prSet/>
      <dgm:spPr/>
      <dgm:t>
        <a:bodyPr/>
        <a:lstStyle/>
        <a:p>
          <a:endParaRPr lang="en-GB"/>
        </a:p>
      </dgm:t>
    </dgm:pt>
    <dgm:pt modelId="{C3E88574-9D49-4EE6-AED8-62667E948478}" type="pres">
      <dgm:prSet presAssocID="{FDADC0D3-B9C3-4E01-AF1C-D6EAAE49F96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24767BF-A7D0-4D73-8CF4-ABD9BE0C53F3}" type="pres">
      <dgm:prSet presAssocID="{782107C0-B9E8-4732-BCB6-8D622AF36B93}" presName="ParentComposite" presStyleCnt="0"/>
      <dgm:spPr/>
    </dgm:pt>
    <dgm:pt modelId="{0AF30EE5-085E-4CE2-960B-83579E78DF95}" type="pres">
      <dgm:prSet presAssocID="{782107C0-B9E8-4732-BCB6-8D622AF36B93}" presName="Chord" presStyleLbl="bgShp" presStyleIdx="0" presStyleCnt="2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7A9678E-A9B9-4272-AA48-A736BDE8F395}" type="pres">
      <dgm:prSet presAssocID="{782107C0-B9E8-4732-BCB6-8D622AF36B93}" presName="Pie" presStyleLbl="alignNode1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effectLst>
          <a:reflection blurRad="50800" stA="45000" endPos="65000" dist="127000" dir="5400000" sy="-100000" algn="bl" rotWithShape="0"/>
        </a:effectLst>
        <a:scene3d>
          <a:camera prst="orthographicFront"/>
          <a:lightRig rig="harsh" dir="t"/>
        </a:scene3d>
        <a:sp3d prstMaterial="dkEdge">
          <a:bevelT w="165100" prst="coolSlant"/>
        </a:sp3d>
      </dgm:spPr>
    </dgm:pt>
    <dgm:pt modelId="{9F638737-11A2-45B2-B183-F581E3BA7E71}" type="pres">
      <dgm:prSet presAssocID="{782107C0-B9E8-4732-BCB6-8D622AF36B93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FFFAF-7FDC-4085-9E35-EB624752C366}" type="pres">
      <dgm:prSet presAssocID="{1BA56A9D-6AA5-4F24-9257-9AD22AF9EC25}" presName="negSibTrans" presStyleCnt="0"/>
      <dgm:spPr/>
    </dgm:pt>
    <dgm:pt modelId="{BFD1F134-4420-45DC-9406-65C8134F2696}" type="pres">
      <dgm:prSet presAssocID="{782107C0-B9E8-4732-BCB6-8D622AF36B93}" presName="composite" presStyleCnt="0"/>
      <dgm:spPr/>
    </dgm:pt>
    <dgm:pt modelId="{3FD5277D-6372-408C-AF13-C588C70BA943}" type="pres">
      <dgm:prSet presAssocID="{782107C0-B9E8-4732-BCB6-8D622AF36B93}" presName="Child" presStyleLbl="revTx" presStyleIdx="1" presStyleCnt="4" custLinFactNeighborX="-1059" custLinFactNeighborY="-4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5B37146-5CD3-4E26-A6D8-2F5FD0803CBB}" type="pres">
      <dgm:prSet presAssocID="{342EB7EB-90ED-4198-BFD3-2BDED24CB1C7}" presName="sibTrans" presStyleCnt="0"/>
      <dgm:spPr/>
    </dgm:pt>
    <dgm:pt modelId="{72E4086F-A0D8-4E07-8725-3DA0E68F7240}" type="pres">
      <dgm:prSet presAssocID="{67215EB2-AEEC-4DB8-B629-2AF1D7E9C2FB}" presName="ParentComposite" presStyleCnt="0"/>
      <dgm:spPr/>
    </dgm:pt>
    <dgm:pt modelId="{4A91191D-07F0-4D18-907D-638EE0B66B1F}" type="pres">
      <dgm:prSet presAssocID="{67215EB2-AEEC-4DB8-B629-2AF1D7E9C2FB}" presName="Chord" presStyleLbl="bgShp" presStyleIdx="1" presStyleCnt="2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/>
          <a:bevelB w="165100" prst="coolSlant"/>
          <a:extrusionClr>
            <a:schemeClr val="accent6">
              <a:lumMod val="50000"/>
            </a:schemeClr>
          </a:extrusionClr>
          <a:contourClr>
            <a:schemeClr val="bg1"/>
          </a:contourClr>
        </a:sp3d>
      </dgm:spPr>
    </dgm:pt>
    <dgm:pt modelId="{FFE1C219-FAF5-4384-8CC8-D4F5B53AEC46}" type="pres">
      <dgm:prSet presAssocID="{67215EB2-AEEC-4DB8-B629-2AF1D7E9C2FB}" presName="Pie" presStyleLbl="alignNode1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scene3d>
          <a:camera prst="perspectiveFront"/>
          <a:lightRig rig="chilly" dir="t"/>
        </a:scene3d>
        <a:sp3d prstMaterial="dkEdge">
          <a:bevelT/>
          <a:bevelB/>
        </a:sp3d>
      </dgm:spPr>
    </dgm:pt>
    <dgm:pt modelId="{86CD9254-3383-4DDB-991D-70E4BD70427B}" type="pres">
      <dgm:prSet presAssocID="{67215EB2-AEEC-4DB8-B629-2AF1D7E9C2FB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1D014-DD93-4CB8-9FA8-4C5C71E9E5D8}" type="pres">
      <dgm:prSet presAssocID="{3237543F-33B3-408E-933B-FB5102CCB506}" presName="negSibTrans" presStyleCnt="0"/>
      <dgm:spPr/>
    </dgm:pt>
    <dgm:pt modelId="{BA15D322-3BCF-4474-9316-C5BEC9DB1B3F}" type="pres">
      <dgm:prSet presAssocID="{67215EB2-AEEC-4DB8-B629-2AF1D7E9C2FB}" presName="composite" presStyleCnt="0"/>
      <dgm:spPr/>
    </dgm:pt>
    <dgm:pt modelId="{9F3AB363-B2CE-48DB-9C27-E81BBEBC5BB3}" type="pres">
      <dgm:prSet presAssocID="{67215EB2-AEEC-4DB8-B629-2AF1D7E9C2FB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3D7B0C-DA09-4327-B79F-7028C15DB788}" type="presOf" srcId="{782107C0-B9E8-4732-BCB6-8D622AF36B93}" destId="{9F638737-11A2-45B2-B183-F581E3BA7E71}" srcOrd="0" destOrd="0" presId="urn:microsoft.com/office/officeart/2009/3/layout/PieProcess"/>
    <dgm:cxn modelId="{1C334011-4671-424F-BEB2-A7148C1F3605}" type="presOf" srcId="{FDADC0D3-B9C3-4E01-AF1C-D6EAAE49F966}" destId="{C3E88574-9D49-4EE6-AED8-62667E948478}" srcOrd="0" destOrd="0" presId="urn:microsoft.com/office/officeart/2009/3/layout/PieProcess"/>
    <dgm:cxn modelId="{79F23F3D-0E6B-49B0-9329-6CA8D2E13761}" srcId="{FDADC0D3-B9C3-4E01-AF1C-D6EAAE49F966}" destId="{782107C0-B9E8-4732-BCB6-8D622AF36B93}" srcOrd="0" destOrd="0" parTransId="{1C5982B4-DF78-4A63-8067-C27E773A9798}" sibTransId="{342EB7EB-90ED-4198-BFD3-2BDED24CB1C7}"/>
    <dgm:cxn modelId="{DBB676DA-B010-4F85-A371-0196CC15E40F}" type="presOf" srcId="{0DCC51D0-425D-41FD-B555-451DB8693D9A}" destId="{3FD5277D-6372-408C-AF13-C588C70BA943}" srcOrd="0" destOrd="1" presId="urn:microsoft.com/office/officeart/2009/3/layout/PieProcess"/>
    <dgm:cxn modelId="{8FBEBD82-CDF9-4BC2-9E03-DD62BE56E86E}" type="presOf" srcId="{3F607FFB-AB14-4C03-8FE4-DC1B5B89B288}" destId="{9F3AB363-B2CE-48DB-9C27-E81BBEBC5BB3}" srcOrd="0" destOrd="1" presId="urn:microsoft.com/office/officeart/2009/3/layout/PieProcess"/>
    <dgm:cxn modelId="{BE92878F-0587-4AAF-9DA8-72FBBD670EEC}" type="presOf" srcId="{32A55CB6-1B81-47FB-B942-849EC7EBE8ED}" destId="{3FD5277D-6372-408C-AF13-C588C70BA943}" srcOrd="0" destOrd="2" presId="urn:microsoft.com/office/officeart/2009/3/layout/PieProcess"/>
    <dgm:cxn modelId="{D225D8E5-4135-4B09-8FC1-36951D70FA16}" type="presOf" srcId="{3D73A2C4-41A5-4230-ADC8-DB4D5EAA000E}" destId="{3FD5277D-6372-408C-AF13-C588C70BA943}" srcOrd="0" destOrd="3" presId="urn:microsoft.com/office/officeart/2009/3/layout/PieProcess"/>
    <dgm:cxn modelId="{121F83CA-166F-413F-8B90-734323484848}" type="presOf" srcId="{96CF065D-9C87-4B8C-8E83-2074E4177B55}" destId="{9F3AB363-B2CE-48DB-9C27-E81BBEBC5BB3}" srcOrd="0" destOrd="5" presId="urn:microsoft.com/office/officeart/2009/3/layout/PieProcess"/>
    <dgm:cxn modelId="{B7C42781-05C2-4391-BF38-9D3B37815F6A}" srcId="{67215EB2-AEEC-4DB8-B629-2AF1D7E9C2FB}" destId="{0FE01BF9-8B15-4D14-A4C9-DCB25F58BDA3}" srcOrd="6" destOrd="0" parTransId="{BA91CF5E-8EF9-481E-A8CF-DF4960543146}" sibTransId="{8C31DB82-ABE9-4DF6-8401-0E524D294B75}"/>
    <dgm:cxn modelId="{A394C5B2-A644-4196-B0BB-5D690D37A944}" srcId="{67215EB2-AEEC-4DB8-B629-2AF1D7E9C2FB}" destId="{C714186A-9FBF-4812-AD5F-0A0E550FE1FE}" srcOrd="0" destOrd="0" parTransId="{219800B4-24D1-4176-AD27-3D840BE7A520}" sibTransId="{3237543F-33B3-408E-933B-FB5102CCB506}"/>
    <dgm:cxn modelId="{A65A9C18-7074-4D0A-B926-A2B146F8DC27}" srcId="{782107C0-B9E8-4732-BCB6-8D622AF36B93}" destId="{091D48C2-BEA6-4C61-ACC3-534AE47862D0}" srcOrd="5" destOrd="0" parTransId="{900B2A98-6CB0-4C1B-B67D-0BEE565C119F}" sibTransId="{57E58355-5794-4E38-AB38-B422A7D8E82C}"/>
    <dgm:cxn modelId="{269C3D76-9779-4C14-A144-2F9E652F579D}" srcId="{BD950668-680E-4F0D-A5E3-783E2BFA3D3F}" destId="{93CD8E93-04BB-4755-9790-2CD153DF957D}" srcOrd="0" destOrd="0" parTransId="{CE3DCBE2-DE57-41F7-A4C5-C93FD48C61E2}" sibTransId="{39B2E3C2-E943-41AD-81CE-9F26A3A35589}"/>
    <dgm:cxn modelId="{A42D277C-EF62-4FF9-8960-89A1917C4369}" srcId="{67215EB2-AEEC-4DB8-B629-2AF1D7E9C2FB}" destId="{3F607FFB-AB14-4C03-8FE4-DC1B5B89B288}" srcOrd="1" destOrd="0" parTransId="{1D4FF770-1A4E-4BD4-9E5B-F9D4231D74FB}" sibTransId="{A90230A9-3A43-4CD5-BED0-933DE9626707}"/>
    <dgm:cxn modelId="{72F79F63-8433-4E8D-88E9-FEF5172B10B3}" type="presOf" srcId="{091D48C2-BEA6-4C61-ACC3-534AE47862D0}" destId="{3FD5277D-6372-408C-AF13-C588C70BA943}" srcOrd="0" destOrd="5" presId="urn:microsoft.com/office/officeart/2009/3/layout/PieProcess"/>
    <dgm:cxn modelId="{E1827979-E701-45E4-80B8-BB0964607113}" srcId="{782107C0-B9E8-4732-BCB6-8D622AF36B93}" destId="{EB022523-C8BF-4409-9C96-9608F25B6099}" srcOrd="0" destOrd="0" parTransId="{D30EBAA4-DC78-4344-A135-8BE16BF7C456}" sibTransId="{1BA56A9D-6AA5-4F24-9257-9AD22AF9EC25}"/>
    <dgm:cxn modelId="{0D7094EB-68FC-4FD0-A76B-D5A121398A2F}" type="presOf" srcId="{DA38CF12-7D19-490A-AE77-4BF49DAB4F89}" destId="{3FD5277D-6372-408C-AF13-C588C70BA943}" srcOrd="0" destOrd="4" presId="urn:microsoft.com/office/officeart/2009/3/layout/PieProcess"/>
    <dgm:cxn modelId="{00468EF0-7A4F-44A7-88A3-5E788808BD26}" type="presOf" srcId="{93CD8E93-04BB-4755-9790-2CD153DF957D}" destId="{3FD5277D-6372-408C-AF13-C588C70BA943}" srcOrd="0" destOrd="7" presId="urn:microsoft.com/office/officeart/2009/3/layout/PieProcess"/>
    <dgm:cxn modelId="{99409569-40FF-46DC-B608-685D0D50F770}" type="presOf" srcId="{9FFB000A-8762-4A36-80A0-49F3AEFE2010}" destId="{3FD5277D-6372-408C-AF13-C588C70BA943}" srcOrd="0" destOrd="8" presId="urn:microsoft.com/office/officeart/2009/3/layout/PieProcess"/>
    <dgm:cxn modelId="{98B21D0C-ED02-4A27-8904-8C18462BD9B4}" srcId="{782107C0-B9E8-4732-BCB6-8D622AF36B93}" destId="{0DCC51D0-425D-41FD-B555-451DB8693D9A}" srcOrd="1" destOrd="0" parTransId="{BD984561-992E-4851-98C6-F3EC6CA9C391}" sibTransId="{EA4FDE86-B624-46FF-B31D-6B9329F05FD8}"/>
    <dgm:cxn modelId="{0A8BC976-C012-488A-9E6F-26EC27FEF4AC}" srcId="{FDADC0D3-B9C3-4E01-AF1C-D6EAAE49F966}" destId="{67215EB2-AEEC-4DB8-B629-2AF1D7E9C2FB}" srcOrd="1" destOrd="0" parTransId="{2C0A4059-5FC6-4A42-B952-650ADCD5CD0E}" sibTransId="{094F46D8-0187-42DB-AD8C-E497B6CBFA33}"/>
    <dgm:cxn modelId="{E1421743-4EEC-4F10-B27B-D9816D5BCA76}" srcId="{782107C0-B9E8-4732-BCB6-8D622AF36B93}" destId="{DA38CF12-7D19-490A-AE77-4BF49DAB4F89}" srcOrd="4" destOrd="0" parTransId="{5427FC8F-2238-4592-950B-3B0812EA4F29}" sibTransId="{89E91667-250D-41A7-983C-3F0064AAE614}"/>
    <dgm:cxn modelId="{168E714F-96CE-4A9D-B310-C94E8DAACE8F}" srcId="{67215EB2-AEEC-4DB8-B629-2AF1D7E9C2FB}" destId="{8174436B-A94C-45D7-9B84-6D68CF9EB144}" srcOrd="3" destOrd="0" parTransId="{40D7BCD7-B154-4288-8463-2290D46A2DFC}" sibTransId="{28C9561E-0F04-4DDB-A12F-907EBCE25964}"/>
    <dgm:cxn modelId="{F44454F6-2D48-4197-89F1-2B8DAFD58D4C}" srcId="{782107C0-B9E8-4732-BCB6-8D622AF36B93}" destId="{BD950668-680E-4F0D-A5E3-783E2BFA3D3F}" srcOrd="6" destOrd="0" parTransId="{3BBB5304-4E68-4A1F-A418-E2D1319DDBB4}" sibTransId="{A6EDEA35-D80C-40E1-A449-BD4FED1CB969}"/>
    <dgm:cxn modelId="{6C240CB4-2F53-42AF-A459-67F1585B454D}" srcId="{782107C0-B9E8-4732-BCB6-8D622AF36B93}" destId="{3D73A2C4-41A5-4230-ADC8-DB4D5EAA000E}" srcOrd="3" destOrd="0" parTransId="{F8F9F317-D688-4F18-94E5-CF2D55577908}" sibTransId="{ED4BDE2C-F5E3-4401-A725-6E44B6AA7E6C}"/>
    <dgm:cxn modelId="{36011F2F-8B0E-4DAF-BCF8-E9F5A3788DD8}" type="presOf" srcId="{BD950668-680E-4F0D-A5E3-783E2BFA3D3F}" destId="{3FD5277D-6372-408C-AF13-C588C70BA943}" srcOrd="0" destOrd="6" presId="urn:microsoft.com/office/officeart/2009/3/layout/PieProcess"/>
    <dgm:cxn modelId="{53538D88-E1A8-4768-8F11-127D39493344}" type="presOf" srcId="{DAA96872-81EB-46FA-BCA1-458383ACDB15}" destId="{9F3AB363-B2CE-48DB-9C27-E81BBEBC5BB3}" srcOrd="0" destOrd="2" presId="urn:microsoft.com/office/officeart/2009/3/layout/PieProcess"/>
    <dgm:cxn modelId="{1022F76E-C657-436C-BD25-C49C9B83E12C}" srcId="{782107C0-B9E8-4732-BCB6-8D622AF36B93}" destId="{32A55CB6-1B81-47FB-B942-849EC7EBE8ED}" srcOrd="2" destOrd="0" parTransId="{4CAA6F6C-D6C7-435A-90B6-786707996083}" sibTransId="{423CDA0D-80F8-4E7B-83C5-CB12054092C2}"/>
    <dgm:cxn modelId="{F3A2891A-BC76-46A3-A452-9912FD34B2EA}" srcId="{67215EB2-AEEC-4DB8-B629-2AF1D7E9C2FB}" destId="{96CF065D-9C87-4B8C-8E83-2074E4177B55}" srcOrd="5" destOrd="0" parTransId="{B9903EEF-B106-49C2-ACCE-D99CF365A795}" sibTransId="{8F38ADEC-1E0E-4668-97E5-884391BA6D27}"/>
    <dgm:cxn modelId="{4EC96C54-2A4F-410E-831D-170356E6716D}" srcId="{67215EB2-AEEC-4DB8-B629-2AF1D7E9C2FB}" destId="{DAA96872-81EB-46FA-BCA1-458383ACDB15}" srcOrd="2" destOrd="0" parTransId="{12B37A6E-2138-40D3-B0F9-7C58F8000743}" sibTransId="{2F0B200D-42AD-45F3-8B18-191EA1CEC7E3}"/>
    <dgm:cxn modelId="{73B5062A-7BB8-419D-BD57-F0D180E7EE42}" type="presOf" srcId="{A9DD99CD-62FB-488B-8F9A-2157302B021F}" destId="{9F3AB363-B2CE-48DB-9C27-E81BBEBC5BB3}" srcOrd="0" destOrd="7" presId="urn:microsoft.com/office/officeart/2009/3/layout/PieProcess"/>
    <dgm:cxn modelId="{75A826DE-319B-428D-A5C0-0CEB02C6A755}" srcId="{67215EB2-AEEC-4DB8-B629-2AF1D7E9C2FB}" destId="{DCC6FC3E-780E-40EA-A017-EE2BDF84DE0E}" srcOrd="4" destOrd="0" parTransId="{7A6D9EB0-A5CA-472B-8D14-CD9B1BDAE717}" sibTransId="{623D2177-266B-4106-AADD-77183C4566A6}"/>
    <dgm:cxn modelId="{C705F693-4220-42BA-AFB9-6D529F307756}" type="presOf" srcId="{C714186A-9FBF-4812-AD5F-0A0E550FE1FE}" destId="{9F3AB363-B2CE-48DB-9C27-E81BBEBC5BB3}" srcOrd="0" destOrd="0" presId="urn:microsoft.com/office/officeart/2009/3/layout/PieProcess"/>
    <dgm:cxn modelId="{384D5561-9251-47B0-B96E-EE4AEAFC9E9F}" type="presOf" srcId="{8174436B-A94C-45D7-9B84-6D68CF9EB144}" destId="{9F3AB363-B2CE-48DB-9C27-E81BBEBC5BB3}" srcOrd="0" destOrd="3" presId="urn:microsoft.com/office/officeart/2009/3/layout/PieProcess"/>
    <dgm:cxn modelId="{AFEC716B-7BA2-4569-9334-692D7014306B}" type="presOf" srcId="{EB022523-C8BF-4409-9C96-9608F25B6099}" destId="{3FD5277D-6372-408C-AF13-C588C70BA943}" srcOrd="0" destOrd="0" presId="urn:microsoft.com/office/officeart/2009/3/layout/PieProcess"/>
    <dgm:cxn modelId="{E3AA9621-1DFE-4D5E-9003-2D120A1C6689}" type="presOf" srcId="{67215EB2-AEEC-4DB8-B629-2AF1D7E9C2FB}" destId="{86CD9254-3383-4DDB-991D-70E4BD70427B}" srcOrd="0" destOrd="0" presId="urn:microsoft.com/office/officeart/2009/3/layout/PieProcess"/>
    <dgm:cxn modelId="{3EF35A6C-F8E4-401D-BAA7-0B4CAACAAEA0}" srcId="{67215EB2-AEEC-4DB8-B629-2AF1D7E9C2FB}" destId="{A9DD99CD-62FB-488B-8F9A-2157302B021F}" srcOrd="7" destOrd="0" parTransId="{6ACD8801-DC71-4287-B96A-304FFA8C436D}" sibTransId="{BDD35283-5E1F-456C-80A4-3F4BFFC23070}"/>
    <dgm:cxn modelId="{562C116D-05C1-434C-A6ED-1075A0A9B85A}" srcId="{782107C0-B9E8-4732-BCB6-8D622AF36B93}" destId="{9FFB000A-8762-4A36-80A0-49F3AEFE2010}" srcOrd="7" destOrd="0" parTransId="{70644AF6-62ED-4C1F-BECB-C1E8C5254F27}" sibTransId="{BC891670-41E8-4236-8060-367C7DEFFC23}"/>
    <dgm:cxn modelId="{9BADD282-1145-4D49-919F-3F06AA781E20}" type="presOf" srcId="{DCC6FC3E-780E-40EA-A017-EE2BDF84DE0E}" destId="{9F3AB363-B2CE-48DB-9C27-E81BBEBC5BB3}" srcOrd="0" destOrd="4" presId="urn:microsoft.com/office/officeart/2009/3/layout/PieProcess"/>
    <dgm:cxn modelId="{14CCA3E9-6AD5-4159-9E24-001EC94C7639}" type="presOf" srcId="{0FE01BF9-8B15-4D14-A4C9-DCB25F58BDA3}" destId="{9F3AB363-B2CE-48DB-9C27-E81BBEBC5BB3}" srcOrd="0" destOrd="6" presId="urn:microsoft.com/office/officeart/2009/3/layout/PieProcess"/>
    <dgm:cxn modelId="{E280E070-6A44-4C69-9DFB-40A394C75436}" type="presParOf" srcId="{C3E88574-9D49-4EE6-AED8-62667E948478}" destId="{E24767BF-A7D0-4D73-8CF4-ABD9BE0C53F3}" srcOrd="0" destOrd="0" presId="urn:microsoft.com/office/officeart/2009/3/layout/PieProcess"/>
    <dgm:cxn modelId="{BB6026A1-32CA-4327-AF71-50E43C05142A}" type="presParOf" srcId="{E24767BF-A7D0-4D73-8CF4-ABD9BE0C53F3}" destId="{0AF30EE5-085E-4CE2-960B-83579E78DF95}" srcOrd="0" destOrd="0" presId="urn:microsoft.com/office/officeart/2009/3/layout/PieProcess"/>
    <dgm:cxn modelId="{E0A3A0D1-3E59-4331-8A9F-E80B24A394C2}" type="presParOf" srcId="{E24767BF-A7D0-4D73-8CF4-ABD9BE0C53F3}" destId="{67A9678E-A9B9-4272-AA48-A736BDE8F395}" srcOrd="1" destOrd="0" presId="urn:microsoft.com/office/officeart/2009/3/layout/PieProcess"/>
    <dgm:cxn modelId="{16DCBF89-4C9E-434D-B694-4655C566A7CA}" type="presParOf" srcId="{E24767BF-A7D0-4D73-8CF4-ABD9BE0C53F3}" destId="{9F638737-11A2-45B2-B183-F581E3BA7E71}" srcOrd="2" destOrd="0" presId="urn:microsoft.com/office/officeart/2009/3/layout/PieProcess"/>
    <dgm:cxn modelId="{8B7CAEC9-7E6E-4864-9828-DED4DC696E73}" type="presParOf" srcId="{C3E88574-9D49-4EE6-AED8-62667E948478}" destId="{94FFFFAF-7FDC-4085-9E35-EB624752C366}" srcOrd="1" destOrd="0" presId="urn:microsoft.com/office/officeart/2009/3/layout/PieProcess"/>
    <dgm:cxn modelId="{9469C35E-53FA-4991-AD2E-C831D6807EB9}" type="presParOf" srcId="{C3E88574-9D49-4EE6-AED8-62667E948478}" destId="{BFD1F134-4420-45DC-9406-65C8134F2696}" srcOrd="2" destOrd="0" presId="urn:microsoft.com/office/officeart/2009/3/layout/PieProcess"/>
    <dgm:cxn modelId="{C758DD2D-AC91-418A-ACBD-C70F424067FF}" type="presParOf" srcId="{BFD1F134-4420-45DC-9406-65C8134F2696}" destId="{3FD5277D-6372-408C-AF13-C588C70BA943}" srcOrd="0" destOrd="0" presId="urn:microsoft.com/office/officeart/2009/3/layout/PieProcess"/>
    <dgm:cxn modelId="{AF699993-5801-4045-8C62-F230246584AA}" type="presParOf" srcId="{C3E88574-9D49-4EE6-AED8-62667E948478}" destId="{25B37146-5CD3-4E26-A6D8-2F5FD0803CBB}" srcOrd="3" destOrd="0" presId="urn:microsoft.com/office/officeart/2009/3/layout/PieProcess"/>
    <dgm:cxn modelId="{C2EEE71B-8DE6-4DA6-82E6-DDC03E0291E0}" type="presParOf" srcId="{C3E88574-9D49-4EE6-AED8-62667E948478}" destId="{72E4086F-A0D8-4E07-8725-3DA0E68F7240}" srcOrd="4" destOrd="0" presId="urn:microsoft.com/office/officeart/2009/3/layout/PieProcess"/>
    <dgm:cxn modelId="{BA73DC1D-D39A-4D94-9708-5D6ADA66F186}" type="presParOf" srcId="{72E4086F-A0D8-4E07-8725-3DA0E68F7240}" destId="{4A91191D-07F0-4D18-907D-638EE0B66B1F}" srcOrd="0" destOrd="0" presId="urn:microsoft.com/office/officeart/2009/3/layout/PieProcess"/>
    <dgm:cxn modelId="{13E9E797-B62F-4736-9D5C-542E382720C0}" type="presParOf" srcId="{72E4086F-A0D8-4E07-8725-3DA0E68F7240}" destId="{FFE1C219-FAF5-4384-8CC8-D4F5B53AEC46}" srcOrd="1" destOrd="0" presId="urn:microsoft.com/office/officeart/2009/3/layout/PieProcess"/>
    <dgm:cxn modelId="{12CB43DC-25B4-49CD-9D6D-9F97B03F71A1}" type="presParOf" srcId="{72E4086F-A0D8-4E07-8725-3DA0E68F7240}" destId="{86CD9254-3383-4DDB-991D-70E4BD70427B}" srcOrd="2" destOrd="0" presId="urn:microsoft.com/office/officeart/2009/3/layout/PieProcess"/>
    <dgm:cxn modelId="{B110FBF6-388C-4184-80F8-687C8D888B43}" type="presParOf" srcId="{C3E88574-9D49-4EE6-AED8-62667E948478}" destId="{2371D014-DD93-4CB8-9FA8-4C5C71E9E5D8}" srcOrd="5" destOrd="0" presId="urn:microsoft.com/office/officeart/2009/3/layout/PieProcess"/>
    <dgm:cxn modelId="{57B7F0FB-F417-4A3A-8E49-D96B5AEA9C30}" type="presParOf" srcId="{C3E88574-9D49-4EE6-AED8-62667E948478}" destId="{BA15D322-3BCF-4474-9316-C5BEC9DB1B3F}" srcOrd="6" destOrd="0" presId="urn:microsoft.com/office/officeart/2009/3/layout/PieProcess"/>
    <dgm:cxn modelId="{16566E4C-50FB-4B97-9257-BAEC1541F635}" type="presParOf" srcId="{BA15D322-3BCF-4474-9316-C5BEC9DB1B3F}" destId="{9F3AB363-B2CE-48DB-9C27-E81BBEBC5BB3}" srcOrd="0" destOrd="0" presId="urn:microsoft.com/office/officeart/2009/3/layout/PieProcess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51581-635B-41C2-977C-1D9CE6D6C5D8}" type="doc">
      <dgm:prSet loTypeId="urn:microsoft.com/office/officeart/2008/layout/AlternatingHexagons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8D7DD61-20EA-4B5D-8194-4FFCB84709C4}">
      <dgm:prSet phldrT="[Text]" custT="1"/>
      <dgm:spPr/>
      <dgm:t>
        <a:bodyPr/>
        <a:lstStyle/>
        <a:p>
          <a:r>
            <a:rPr lang="en-GB" sz="1100" dirty="0" smtClean="0"/>
            <a:t>One off</a:t>
          </a:r>
          <a:endParaRPr lang="en-GB" sz="1100" dirty="0"/>
        </a:p>
      </dgm:t>
    </dgm:pt>
    <dgm:pt modelId="{7E4713ED-3E26-432D-9E49-E21C13961F26}" type="parTrans" cxnId="{2D19912D-AEEC-4E17-BF86-261703DA033B}">
      <dgm:prSet/>
      <dgm:spPr/>
      <dgm:t>
        <a:bodyPr/>
        <a:lstStyle/>
        <a:p>
          <a:endParaRPr lang="en-GB"/>
        </a:p>
      </dgm:t>
    </dgm:pt>
    <dgm:pt modelId="{CB804ABD-4381-499C-B594-C760082D87AC}" type="sibTrans" cxnId="{2D19912D-AEEC-4E17-BF86-261703DA033B}">
      <dgm:prSet custT="1"/>
      <dgm:spPr/>
      <dgm:t>
        <a:bodyPr/>
        <a:lstStyle/>
        <a:p>
          <a:r>
            <a:rPr lang="en-GB" sz="1100" dirty="0" smtClean="0"/>
            <a:t>multiple routes</a:t>
          </a:r>
          <a:endParaRPr lang="en-GB" sz="1100" dirty="0"/>
        </a:p>
      </dgm:t>
    </dgm:pt>
    <dgm:pt modelId="{806FB69C-EE46-42AB-941B-6F214089803B}">
      <dgm:prSet phldrT="[Text]" custT="1"/>
      <dgm:spPr/>
      <dgm:t>
        <a:bodyPr/>
        <a:lstStyle/>
        <a:p>
          <a:r>
            <a:rPr lang="en-GB" sz="1100" dirty="0" smtClean="0"/>
            <a:t>Price &amp; quality</a:t>
          </a:r>
          <a:endParaRPr lang="en-GB" sz="1100" dirty="0"/>
        </a:p>
      </dgm:t>
    </dgm:pt>
    <dgm:pt modelId="{6453C822-92CA-4686-9769-47C8581B7908}" type="parTrans" cxnId="{707C9CB0-39C2-46B1-B00D-844D8E1BE837}">
      <dgm:prSet/>
      <dgm:spPr/>
      <dgm:t>
        <a:bodyPr/>
        <a:lstStyle/>
        <a:p>
          <a:endParaRPr lang="en-GB"/>
        </a:p>
      </dgm:t>
    </dgm:pt>
    <dgm:pt modelId="{86F22EC7-3A5E-4E1F-94DF-5A105312AAA5}" type="sibTrans" cxnId="{707C9CB0-39C2-46B1-B00D-844D8E1BE837}">
      <dgm:prSet custT="1"/>
      <dgm:spPr/>
      <dgm:t>
        <a:bodyPr/>
        <a:lstStyle/>
        <a:p>
          <a:r>
            <a:rPr lang="en-GB" sz="1100" dirty="0" smtClean="0"/>
            <a:t>Price only</a:t>
          </a:r>
          <a:endParaRPr lang="en-GB" sz="1100" dirty="0"/>
        </a:p>
      </dgm:t>
    </dgm:pt>
    <dgm:pt modelId="{C7421AF5-8D78-4B08-881E-4F870441EEEC}">
      <dgm:prSet phldrT="[Text]" custT="1"/>
      <dgm:spPr/>
      <dgm:t>
        <a:bodyPr/>
        <a:lstStyle/>
        <a:p>
          <a:r>
            <a:rPr lang="en-GB" sz="1100" dirty="0" smtClean="0"/>
            <a:t>Urgent</a:t>
          </a:r>
          <a:endParaRPr lang="en-GB" sz="1100" dirty="0"/>
        </a:p>
      </dgm:t>
    </dgm:pt>
    <dgm:pt modelId="{393E27E6-62BA-4DE9-9668-302C27D58C7D}" type="sibTrans" cxnId="{E2FDB312-C24D-4F3D-AE0B-ACFB319C8750}">
      <dgm:prSet custT="1"/>
      <dgm:spPr/>
      <dgm:t>
        <a:bodyPr/>
        <a:lstStyle/>
        <a:p>
          <a:r>
            <a:rPr lang="en-GB" sz="1100" dirty="0" smtClean="0"/>
            <a:t>Long term</a:t>
          </a:r>
          <a:r>
            <a:rPr lang="en-GB" sz="1000" dirty="0" smtClean="0"/>
            <a:t> </a:t>
          </a:r>
          <a:endParaRPr lang="en-GB" sz="1000" dirty="0"/>
        </a:p>
      </dgm:t>
    </dgm:pt>
    <dgm:pt modelId="{2788E606-2BE1-4AAD-BBD6-BD42CC3C70FA}" type="parTrans" cxnId="{E2FDB312-C24D-4F3D-AE0B-ACFB319C8750}">
      <dgm:prSet/>
      <dgm:spPr/>
      <dgm:t>
        <a:bodyPr/>
        <a:lstStyle/>
        <a:p>
          <a:endParaRPr lang="en-GB"/>
        </a:p>
      </dgm:t>
    </dgm:pt>
    <dgm:pt modelId="{1964A977-4C23-407D-8D95-A2ED38D3AD3D}" type="pres">
      <dgm:prSet presAssocID="{8B251581-635B-41C2-977C-1D9CE6D6C5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4DE66C1-FACB-4C2C-88D4-4B9225DC32C8}" type="pres">
      <dgm:prSet presAssocID="{98D7DD61-20EA-4B5D-8194-4FFCB84709C4}" presName="composite" presStyleCnt="0"/>
      <dgm:spPr/>
    </dgm:pt>
    <dgm:pt modelId="{EF7BF7FC-498D-4C8D-AE06-53632B5CF949}" type="pres">
      <dgm:prSet presAssocID="{98D7DD61-20EA-4B5D-8194-4FFCB84709C4}" presName="Parent1" presStyleLbl="node1" presStyleIdx="0" presStyleCnt="6" custLinFactNeighborX="9962" custLinFactNeighborY="50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72C5D-5DE7-41ED-A350-EEAFD73A03AD}" type="pres">
      <dgm:prSet presAssocID="{98D7DD61-20EA-4B5D-8194-4FFCB84709C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3AC60C-3F34-4CC4-A9D2-DD2297046A1E}" type="pres">
      <dgm:prSet presAssocID="{98D7DD61-20EA-4B5D-8194-4FFCB84709C4}" presName="BalanceSpacing" presStyleCnt="0"/>
      <dgm:spPr/>
    </dgm:pt>
    <dgm:pt modelId="{EFE4C70F-0A66-4D7A-B320-38CA45B560B4}" type="pres">
      <dgm:prSet presAssocID="{98D7DD61-20EA-4B5D-8194-4FFCB84709C4}" presName="BalanceSpacing1" presStyleCnt="0"/>
      <dgm:spPr/>
    </dgm:pt>
    <dgm:pt modelId="{4C40B268-00EB-40AB-9020-FE2C4C18B21E}" type="pres">
      <dgm:prSet presAssocID="{CB804ABD-4381-499C-B594-C760082D87AC}" presName="Accent1Text" presStyleLbl="node1" presStyleIdx="1" presStyleCnt="6" custLinFactNeighborX="8506" custLinFactNeighborY="5067"/>
      <dgm:spPr/>
      <dgm:t>
        <a:bodyPr/>
        <a:lstStyle/>
        <a:p>
          <a:endParaRPr lang="en-GB"/>
        </a:p>
      </dgm:t>
    </dgm:pt>
    <dgm:pt modelId="{1DF50112-E93F-4B5D-9F77-6FFE4095E691}" type="pres">
      <dgm:prSet presAssocID="{CB804ABD-4381-499C-B594-C760082D87AC}" presName="spaceBetweenRectangles" presStyleCnt="0"/>
      <dgm:spPr/>
    </dgm:pt>
    <dgm:pt modelId="{BF59E725-4F17-4342-9E08-58992A8B0A8C}" type="pres">
      <dgm:prSet presAssocID="{806FB69C-EE46-42AB-941B-6F214089803B}" presName="composite" presStyleCnt="0"/>
      <dgm:spPr/>
    </dgm:pt>
    <dgm:pt modelId="{FB6E9517-02B6-4223-BFD3-0DD8D987D813}" type="pres">
      <dgm:prSet presAssocID="{806FB69C-EE46-42AB-941B-6F214089803B}" presName="Parent1" presStyleLbl="node1" presStyleIdx="2" presStyleCnt="6" custLinFactNeighborX="9962" custLinFactNeighborY="50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8A7C9B-B209-422E-9CEA-1DADC0B2A590}" type="pres">
      <dgm:prSet presAssocID="{806FB69C-EE46-42AB-941B-6F214089803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12860E-62A1-4A36-AB11-0C0A29AAC1E5}" type="pres">
      <dgm:prSet presAssocID="{806FB69C-EE46-42AB-941B-6F214089803B}" presName="BalanceSpacing" presStyleCnt="0"/>
      <dgm:spPr/>
    </dgm:pt>
    <dgm:pt modelId="{D64557EC-587B-4E74-9832-7470CBB00FD3}" type="pres">
      <dgm:prSet presAssocID="{806FB69C-EE46-42AB-941B-6F214089803B}" presName="BalanceSpacing1" presStyleCnt="0"/>
      <dgm:spPr/>
    </dgm:pt>
    <dgm:pt modelId="{DECF9977-A467-4D36-9463-B589B651EB46}" type="pres">
      <dgm:prSet presAssocID="{86F22EC7-3A5E-4E1F-94DF-5A105312AAA5}" presName="Accent1Text" presStyleLbl="node1" presStyleIdx="3" presStyleCnt="6" custLinFactNeighborX="9962" custLinFactNeighborY="5067"/>
      <dgm:spPr/>
      <dgm:t>
        <a:bodyPr/>
        <a:lstStyle/>
        <a:p>
          <a:endParaRPr lang="en-GB"/>
        </a:p>
      </dgm:t>
    </dgm:pt>
    <dgm:pt modelId="{E27D54E9-728D-41DF-8DD6-5A288FAD89EA}" type="pres">
      <dgm:prSet presAssocID="{86F22EC7-3A5E-4E1F-94DF-5A105312AAA5}" presName="spaceBetweenRectangles" presStyleCnt="0"/>
      <dgm:spPr/>
    </dgm:pt>
    <dgm:pt modelId="{848D8BD9-C040-46EC-8091-50A6A627B883}" type="pres">
      <dgm:prSet presAssocID="{C7421AF5-8D78-4B08-881E-4F870441EEEC}" presName="composite" presStyleCnt="0"/>
      <dgm:spPr/>
    </dgm:pt>
    <dgm:pt modelId="{771B4784-EE87-434E-A043-0A812DBE05A8}" type="pres">
      <dgm:prSet presAssocID="{C7421AF5-8D78-4B08-881E-4F870441EEEC}" presName="Parent1" presStyleLbl="node1" presStyleIdx="4" presStyleCnt="6" custLinFactNeighborX="10191" custLinFactNeighborY="1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8D000D-CAF1-4801-B96E-1A94B5090D74}" type="pres">
      <dgm:prSet presAssocID="{C7421AF5-8D78-4B08-881E-4F870441EEE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5719FD-D3DA-4F1C-87EF-A636A524953F}" type="pres">
      <dgm:prSet presAssocID="{C7421AF5-8D78-4B08-881E-4F870441EEEC}" presName="BalanceSpacing" presStyleCnt="0"/>
      <dgm:spPr/>
    </dgm:pt>
    <dgm:pt modelId="{48898436-ED58-4016-917B-42DBF5DA7FA1}" type="pres">
      <dgm:prSet presAssocID="{C7421AF5-8D78-4B08-881E-4F870441EEEC}" presName="BalanceSpacing1" presStyleCnt="0"/>
      <dgm:spPr/>
    </dgm:pt>
    <dgm:pt modelId="{B153DF8E-13C3-4B72-A16A-B9A8FF2AFB44}" type="pres">
      <dgm:prSet presAssocID="{393E27E6-62BA-4DE9-9668-302C27D58C7D}" presName="Accent1Text" presStyleLbl="node1" presStyleIdx="5" presStyleCnt="6" custLinFactNeighborX="9962" custLinFactNeighborY="5067"/>
      <dgm:spPr/>
      <dgm:t>
        <a:bodyPr/>
        <a:lstStyle/>
        <a:p>
          <a:endParaRPr lang="en-GB"/>
        </a:p>
      </dgm:t>
    </dgm:pt>
  </dgm:ptLst>
  <dgm:cxnLst>
    <dgm:cxn modelId="{C9437A4F-2BE7-45C9-9D4A-03645BAF8984}" type="presOf" srcId="{86F22EC7-3A5E-4E1F-94DF-5A105312AAA5}" destId="{DECF9977-A467-4D36-9463-B589B651EB46}" srcOrd="0" destOrd="0" presId="urn:microsoft.com/office/officeart/2008/layout/AlternatingHexagons"/>
    <dgm:cxn modelId="{7100300D-3723-4DE7-8CA9-F88C48CFE116}" type="presOf" srcId="{393E27E6-62BA-4DE9-9668-302C27D58C7D}" destId="{B153DF8E-13C3-4B72-A16A-B9A8FF2AFB44}" srcOrd="0" destOrd="0" presId="urn:microsoft.com/office/officeart/2008/layout/AlternatingHexagons"/>
    <dgm:cxn modelId="{58595D19-E29C-4E1B-9205-5312B0068379}" type="presOf" srcId="{8B251581-635B-41C2-977C-1D9CE6D6C5D8}" destId="{1964A977-4C23-407D-8D95-A2ED38D3AD3D}" srcOrd="0" destOrd="0" presId="urn:microsoft.com/office/officeart/2008/layout/AlternatingHexagons"/>
    <dgm:cxn modelId="{2D19912D-AEEC-4E17-BF86-261703DA033B}" srcId="{8B251581-635B-41C2-977C-1D9CE6D6C5D8}" destId="{98D7DD61-20EA-4B5D-8194-4FFCB84709C4}" srcOrd="0" destOrd="0" parTransId="{7E4713ED-3E26-432D-9E49-E21C13961F26}" sibTransId="{CB804ABD-4381-499C-B594-C760082D87AC}"/>
    <dgm:cxn modelId="{6EE6BCDE-FEE8-435E-87BA-FB4E68796447}" type="presOf" srcId="{98D7DD61-20EA-4B5D-8194-4FFCB84709C4}" destId="{EF7BF7FC-498D-4C8D-AE06-53632B5CF949}" srcOrd="0" destOrd="0" presId="urn:microsoft.com/office/officeart/2008/layout/AlternatingHexagons"/>
    <dgm:cxn modelId="{8EA1875E-5407-45D5-A2CF-FD2994BECE1E}" type="presOf" srcId="{806FB69C-EE46-42AB-941B-6F214089803B}" destId="{FB6E9517-02B6-4223-BFD3-0DD8D987D813}" srcOrd="0" destOrd="0" presId="urn:microsoft.com/office/officeart/2008/layout/AlternatingHexagons"/>
    <dgm:cxn modelId="{707C9CB0-39C2-46B1-B00D-844D8E1BE837}" srcId="{8B251581-635B-41C2-977C-1D9CE6D6C5D8}" destId="{806FB69C-EE46-42AB-941B-6F214089803B}" srcOrd="1" destOrd="0" parTransId="{6453C822-92CA-4686-9769-47C8581B7908}" sibTransId="{86F22EC7-3A5E-4E1F-94DF-5A105312AAA5}"/>
    <dgm:cxn modelId="{E2FDB312-C24D-4F3D-AE0B-ACFB319C8750}" srcId="{8B251581-635B-41C2-977C-1D9CE6D6C5D8}" destId="{C7421AF5-8D78-4B08-881E-4F870441EEEC}" srcOrd="2" destOrd="0" parTransId="{2788E606-2BE1-4AAD-BBD6-BD42CC3C70FA}" sibTransId="{393E27E6-62BA-4DE9-9668-302C27D58C7D}"/>
    <dgm:cxn modelId="{BA4F6728-5F5C-489A-A9AA-411092C6165C}" type="presOf" srcId="{CB804ABD-4381-499C-B594-C760082D87AC}" destId="{4C40B268-00EB-40AB-9020-FE2C4C18B21E}" srcOrd="0" destOrd="0" presId="urn:microsoft.com/office/officeart/2008/layout/AlternatingHexagons"/>
    <dgm:cxn modelId="{08FDAD7C-E6AE-4FBE-BE91-3718B649A066}" type="presOf" srcId="{C7421AF5-8D78-4B08-881E-4F870441EEEC}" destId="{771B4784-EE87-434E-A043-0A812DBE05A8}" srcOrd="0" destOrd="0" presId="urn:microsoft.com/office/officeart/2008/layout/AlternatingHexagons"/>
    <dgm:cxn modelId="{F079DFB0-FF10-4203-ACC6-5AEB0A6FF710}" type="presParOf" srcId="{1964A977-4C23-407D-8D95-A2ED38D3AD3D}" destId="{94DE66C1-FACB-4C2C-88D4-4B9225DC32C8}" srcOrd="0" destOrd="0" presId="urn:microsoft.com/office/officeart/2008/layout/AlternatingHexagons"/>
    <dgm:cxn modelId="{11106A9F-CDDA-45E1-BF99-A01ECF7CF71F}" type="presParOf" srcId="{94DE66C1-FACB-4C2C-88D4-4B9225DC32C8}" destId="{EF7BF7FC-498D-4C8D-AE06-53632B5CF949}" srcOrd="0" destOrd="0" presId="urn:microsoft.com/office/officeart/2008/layout/AlternatingHexagons"/>
    <dgm:cxn modelId="{296C0051-5956-4B1D-8844-E796FC2A1A43}" type="presParOf" srcId="{94DE66C1-FACB-4C2C-88D4-4B9225DC32C8}" destId="{0B772C5D-5DE7-41ED-A350-EEAFD73A03AD}" srcOrd="1" destOrd="0" presId="urn:microsoft.com/office/officeart/2008/layout/AlternatingHexagons"/>
    <dgm:cxn modelId="{4F008DF2-B6ED-49F7-BB1A-24C94956FF4B}" type="presParOf" srcId="{94DE66C1-FACB-4C2C-88D4-4B9225DC32C8}" destId="{483AC60C-3F34-4CC4-A9D2-DD2297046A1E}" srcOrd="2" destOrd="0" presId="urn:microsoft.com/office/officeart/2008/layout/AlternatingHexagons"/>
    <dgm:cxn modelId="{A20C7667-1B47-4D20-A683-E53715201368}" type="presParOf" srcId="{94DE66C1-FACB-4C2C-88D4-4B9225DC32C8}" destId="{EFE4C70F-0A66-4D7A-B320-38CA45B560B4}" srcOrd="3" destOrd="0" presId="urn:microsoft.com/office/officeart/2008/layout/AlternatingHexagons"/>
    <dgm:cxn modelId="{62A82C26-C7B5-470C-A4B1-9F3F139C65E1}" type="presParOf" srcId="{94DE66C1-FACB-4C2C-88D4-4B9225DC32C8}" destId="{4C40B268-00EB-40AB-9020-FE2C4C18B21E}" srcOrd="4" destOrd="0" presId="urn:microsoft.com/office/officeart/2008/layout/AlternatingHexagons"/>
    <dgm:cxn modelId="{FA61F59B-74D1-4077-B25D-DE3873A1B051}" type="presParOf" srcId="{1964A977-4C23-407D-8D95-A2ED38D3AD3D}" destId="{1DF50112-E93F-4B5D-9F77-6FFE4095E691}" srcOrd="1" destOrd="0" presId="urn:microsoft.com/office/officeart/2008/layout/AlternatingHexagons"/>
    <dgm:cxn modelId="{DEC69010-CD7D-4FAC-B17A-14431BD36CF9}" type="presParOf" srcId="{1964A977-4C23-407D-8D95-A2ED38D3AD3D}" destId="{BF59E725-4F17-4342-9E08-58992A8B0A8C}" srcOrd="2" destOrd="0" presId="urn:microsoft.com/office/officeart/2008/layout/AlternatingHexagons"/>
    <dgm:cxn modelId="{6A56F4D0-B1E9-4BDC-BD65-4A2CD189BE14}" type="presParOf" srcId="{BF59E725-4F17-4342-9E08-58992A8B0A8C}" destId="{FB6E9517-02B6-4223-BFD3-0DD8D987D813}" srcOrd="0" destOrd="0" presId="urn:microsoft.com/office/officeart/2008/layout/AlternatingHexagons"/>
    <dgm:cxn modelId="{8B8B1244-7F3E-4472-9F96-4CBF8099B7B1}" type="presParOf" srcId="{BF59E725-4F17-4342-9E08-58992A8B0A8C}" destId="{708A7C9B-B209-422E-9CEA-1DADC0B2A590}" srcOrd="1" destOrd="0" presId="urn:microsoft.com/office/officeart/2008/layout/AlternatingHexagons"/>
    <dgm:cxn modelId="{28CF7579-D614-43A4-A937-2BE9D6E749F1}" type="presParOf" srcId="{BF59E725-4F17-4342-9E08-58992A8B0A8C}" destId="{B512860E-62A1-4A36-AB11-0C0A29AAC1E5}" srcOrd="2" destOrd="0" presId="urn:microsoft.com/office/officeart/2008/layout/AlternatingHexagons"/>
    <dgm:cxn modelId="{6AA3AC02-6992-44FE-BF68-4241B4B95C17}" type="presParOf" srcId="{BF59E725-4F17-4342-9E08-58992A8B0A8C}" destId="{D64557EC-587B-4E74-9832-7470CBB00FD3}" srcOrd="3" destOrd="0" presId="urn:microsoft.com/office/officeart/2008/layout/AlternatingHexagons"/>
    <dgm:cxn modelId="{7FEE6794-1400-4FEC-93C8-0B3561237313}" type="presParOf" srcId="{BF59E725-4F17-4342-9E08-58992A8B0A8C}" destId="{DECF9977-A467-4D36-9463-B589B651EB46}" srcOrd="4" destOrd="0" presId="urn:microsoft.com/office/officeart/2008/layout/AlternatingHexagons"/>
    <dgm:cxn modelId="{B855E64A-97CE-490F-9D26-CAE2A04DE6CA}" type="presParOf" srcId="{1964A977-4C23-407D-8D95-A2ED38D3AD3D}" destId="{E27D54E9-728D-41DF-8DD6-5A288FAD89EA}" srcOrd="3" destOrd="0" presId="urn:microsoft.com/office/officeart/2008/layout/AlternatingHexagons"/>
    <dgm:cxn modelId="{61CDEF91-4DAE-4BED-A804-4540D70AA532}" type="presParOf" srcId="{1964A977-4C23-407D-8D95-A2ED38D3AD3D}" destId="{848D8BD9-C040-46EC-8091-50A6A627B883}" srcOrd="4" destOrd="0" presId="urn:microsoft.com/office/officeart/2008/layout/AlternatingHexagons"/>
    <dgm:cxn modelId="{C6590562-EDFD-43CF-9966-393EE8850508}" type="presParOf" srcId="{848D8BD9-C040-46EC-8091-50A6A627B883}" destId="{771B4784-EE87-434E-A043-0A812DBE05A8}" srcOrd="0" destOrd="0" presId="urn:microsoft.com/office/officeart/2008/layout/AlternatingHexagons"/>
    <dgm:cxn modelId="{9339775F-7E46-4891-A0B6-530F2D8A4FA4}" type="presParOf" srcId="{848D8BD9-C040-46EC-8091-50A6A627B883}" destId="{8E8D000D-CAF1-4801-B96E-1A94B5090D74}" srcOrd="1" destOrd="0" presId="urn:microsoft.com/office/officeart/2008/layout/AlternatingHexagons"/>
    <dgm:cxn modelId="{19E8FD9E-34F9-4669-AF75-2D6D53B77F41}" type="presParOf" srcId="{848D8BD9-C040-46EC-8091-50A6A627B883}" destId="{075719FD-D3DA-4F1C-87EF-A636A524953F}" srcOrd="2" destOrd="0" presId="urn:microsoft.com/office/officeart/2008/layout/AlternatingHexagons"/>
    <dgm:cxn modelId="{810A007C-47DF-4746-BE15-5B1859A53331}" type="presParOf" srcId="{848D8BD9-C040-46EC-8091-50A6A627B883}" destId="{48898436-ED58-4016-917B-42DBF5DA7FA1}" srcOrd="3" destOrd="0" presId="urn:microsoft.com/office/officeart/2008/layout/AlternatingHexagons"/>
    <dgm:cxn modelId="{D41FA7B8-6CC3-4962-B718-35F7D5EC8BD0}" type="presParOf" srcId="{848D8BD9-C040-46EC-8091-50A6A627B883}" destId="{B153DF8E-13C3-4B72-A16A-B9A8FF2AFB44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2DD25-F579-47E2-9B29-F6C78CA47FA3}" type="doc">
      <dgm:prSet loTypeId="urn:microsoft.com/office/officeart/2005/8/layout/hList6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CDAF76D-F5B7-46B8-846C-3EBCFEC75297}">
      <dgm:prSet phldrT="[Text]" custT="1"/>
      <dgm:spPr/>
      <dgm:t>
        <a:bodyPr/>
        <a:lstStyle/>
        <a:p>
          <a:r>
            <a:rPr lang="en-GB" sz="2800" u="sng" dirty="0" smtClean="0">
              <a:latin typeface="Arial" panose="020B0604020202020204" pitchFamily="34" charset="0"/>
              <a:cs typeface="Arial" panose="020B0604020202020204" pitchFamily="34" charset="0"/>
            </a:rPr>
            <a:t>PQQ</a:t>
          </a:r>
        </a:p>
        <a:p>
          <a:endParaRPr lang="en-GB" sz="1400" u="sng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43F7E-88E8-4138-8E8D-EF0A2AFC2629}" type="parTrans" cxnId="{BA79A37A-7A24-403D-8EF7-D501DF81C3B3}">
      <dgm:prSet/>
      <dgm:spPr/>
      <dgm:t>
        <a:bodyPr/>
        <a:lstStyle/>
        <a:p>
          <a:endParaRPr lang="en-GB"/>
        </a:p>
      </dgm:t>
    </dgm:pt>
    <dgm:pt modelId="{1BCA0A52-AA49-458D-9C23-6FFC600BFAB3}" type="sibTrans" cxnId="{BA79A37A-7A24-403D-8EF7-D501DF81C3B3}">
      <dgm:prSet/>
      <dgm:spPr/>
      <dgm:t>
        <a:bodyPr/>
        <a:lstStyle/>
        <a:p>
          <a:endParaRPr lang="en-GB"/>
        </a:p>
      </dgm:t>
    </dgm:pt>
    <dgm:pt modelId="{3BADA2BC-A858-4589-8AEF-BCDADA8FF7AB}">
      <dgm:prSet phldrT="[Text]" custT="1"/>
      <dgm:spPr/>
      <dgm:t>
        <a:bodyPr/>
        <a:lstStyle/>
        <a:p>
          <a:r>
            <a:rPr lang="en-GB" sz="2800" u="sng" dirty="0" smtClean="0">
              <a:latin typeface="Arial" panose="020B0604020202020204" pitchFamily="34" charset="0"/>
              <a:cs typeface="Arial" panose="020B0604020202020204" pitchFamily="34" charset="0"/>
            </a:rPr>
            <a:t>Quality</a:t>
          </a:r>
          <a:endParaRPr lang="en-GB" sz="28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BD508-5CC4-4616-AFF8-0D24E8CBF959}" type="parTrans" cxnId="{B055699A-2377-4D09-B0F4-602026C2E44C}">
      <dgm:prSet/>
      <dgm:spPr/>
      <dgm:t>
        <a:bodyPr/>
        <a:lstStyle/>
        <a:p>
          <a:endParaRPr lang="en-GB"/>
        </a:p>
      </dgm:t>
    </dgm:pt>
    <dgm:pt modelId="{8A989915-EE40-4EED-8BD8-9B87B455801D}" type="sibTrans" cxnId="{B055699A-2377-4D09-B0F4-602026C2E44C}">
      <dgm:prSet/>
      <dgm:spPr/>
      <dgm:t>
        <a:bodyPr/>
        <a:lstStyle/>
        <a:p>
          <a:endParaRPr lang="en-GB"/>
        </a:p>
      </dgm:t>
    </dgm:pt>
    <dgm:pt modelId="{1090DDA5-3907-46B9-8A9E-63955437D8A4}">
      <dgm:prSet phldrT="[Text]" custT="1"/>
      <dgm:spPr/>
      <dgm:t>
        <a:bodyPr/>
        <a:lstStyle/>
        <a:p>
          <a:r>
            <a:rPr lang="en-GB" sz="1500" dirty="0" smtClean="0">
              <a:latin typeface="Arial" panose="020B0604020202020204" pitchFamily="34" charset="0"/>
              <a:cs typeface="Arial" panose="020B0604020202020204" pitchFamily="34" charset="0"/>
            </a:rPr>
            <a:t>Lot Specific Information</a:t>
          </a:r>
          <a:endParaRPr lang="en-GB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E2E1D-FCAA-45A4-A9C4-96BABE3E8281}" type="parTrans" cxnId="{78F2CCB8-3740-40DC-B5ED-1484A481A0D9}">
      <dgm:prSet/>
      <dgm:spPr/>
      <dgm:t>
        <a:bodyPr/>
        <a:lstStyle/>
        <a:p>
          <a:endParaRPr lang="en-GB"/>
        </a:p>
      </dgm:t>
    </dgm:pt>
    <dgm:pt modelId="{F12EF10A-BAD0-42A4-BF1F-5ECFAF24CDA2}" type="sibTrans" cxnId="{78F2CCB8-3740-40DC-B5ED-1484A481A0D9}">
      <dgm:prSet/>
      <dgm:spPr/>
      <dgm:t>
        <a:bodyPr/>
        <a:lstStyle/>
        <a:p>
          <a:endParaRPr lang="en-GB"/>
        </a:p>
      </dgm:t>
    </dgm:pt>
    <dgm:pt modelId="{AC50C99C-1A39-4142-8D48-2DD9E02F4B92}">
      <dgm:prSet phldrT="[Text]"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863AB-AE45-4EF2-B3D4-58D0348B9A50}" type="parTrans" cxnId="{7D2057B2-27BB-4CDE-BD7F-E08591D61659}">
      <dgm:prSet/>
      <dgm:spPr/>
      <dgm:t>
        <a:bodyPr/>
        <a:lstStyle/>
        <a:p>
          <a:endParaRPr lang="en-GB"/>
        </a:p>
      </dgm:t>
    </dgm:pt>
    <dgm:pt modelId="{6F21D8BA-EF09-4317-A7BD-0C45733B8906}" type="sibTrans" cxnId="{7D2057B2-27BB-4CDE-BD7F-E08591D61659}">
      <dgm:prSet/>
      <dgm:spPr/>
      <dgm:t>
        <a:bodyPr/>
        <a:lstStyle/>
        <a:p>
          <a:endParaRPr lang="en-GB"/>
        </a:p>
      </dgm:t>
    </dgm:pt>
    <dgm:pt modelId="{D4CE1C29-95C6-4131-9E33-0B2CFC290601}">
      <dgm:prSet phldrT="[Text]" custT="1"/>
      <dgm:spPr/>
      <dgm:t>
        <a:bodyPr/>
        <a:lstStyle/>
        <a:p>
          <a:r>
            <a:rPr lang="en-GB" sz="1500" b="0" dirty="0" smtClean="0">
              <a:latin typeface="Arial" panose="020B0604020202020204" pitchFamily="34" charset="0"/>
              <a:cs typeface="Arial" panose="020B0604020202020204" pitchFamily="34" charset="0"/>
            </a:rPr>
            <a:t>General to all Lots</a:t>
          </a:r>
          <a:endParaRPr lang="en-GB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3DD6B-FA4F-4551-8432-5621B2EFCECC}" type="parTrans" cxnId="{12D1E787-62A6-4945-B405-60E9992F657E}">
      <dgm:prSet/>
      <dgm:spPr/>
      <dgm:t>
        <a:bodyPr/>
        <a:lstStyle/>
        <a:p>
          <a:endParaRPr lang="en-GB"/>
        </a:p>
      </dgm:t>
    </dgm:pt>
    <dgm:pt modelId="{21F1B705-5FF2-4E7C-ADAC-7B2B30EA1FC6}" type="sibTrans" cxnId="{12D1E787-62A6-4945-B405-60E9992F657E}">
      <dgm:prSet/>
      <dgm:spPr/>
      <dgm:t>
        <a:bodyPr/>
        <a:lstStyle/>
        <a:p>
          <a:endParaRPr lang="en-GB"/>
        </a:p>
      </dgm:t>
    </dgm:pt>
    <dgm:pt modelId="{D4CA25F6-A927-430C-9DA7-B1A5CE01BEB0}">
      <dgm:prSet phldrT="[Text]" custT="1"/>
      <dgm:spPr/>
      <dgm:t>
        <a:bodyPr/>
        <a:lstStyle/>
        <a:p>
          <a:endParaRPr lang="en-GB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2B51F-7078-4B47-8F31-559323518F41}" type="parTrans" cxnId="{26FE801D-C9AC-4B21-8176-8F5351E71829}">
      <dgm:prSet/>
      <dgm:spPr/>
      <dgm:t>
        <a:bodyPr/>
        <a:lstStyle/>
        <a:p>
          <a:endParaRPr lang="en-GB"/>
        </a:p>
      </dgm:t>
    </dgm:pt>
    <dgm:pt modelId="{29E58195-64B9-4141-B95D-615FCBB0734C}" type="sibTrans" cxnId="{26FE801D-C9AC-4B21-8176-8F5351E71829}">
      <dgm:prSet/>
      <dgm:spPr/>
      <dgm:t>
        <a:bodyPr/>
        <a:lstStyle/>
        <a:p>
          <a:endParaRPr lang="en-GB"/>
        </a:p>
      </dgm:t>
    </dgm:pt>
    <dgm:pt modelId="{CBDC03F5-203A-46EC-987D-E1D3F85F334D}">
      <dgm:prSet phldrT="[Text]" custT="1"/>
      <dgm:spPr/>
      <dgm:t>
        <a:bodyPr/>
        <a:lstStyle/>
        <a:p>
          <a:r>
            <a:rPr lang="en-GB" sz="1500" b="0" dirty="0" smtClean="0">
              <a:latin typeface="Arial" panose="020B0604020202020204" pitchFamily="34" charset="0"/>
              <a:cs typeface="Arial" panose="020B0604020202020204" pitchFamily="34" charset="0"/>
            </a:rPr>
            <a:t>Pass/Fail questions</a:t>
          </a:r>
          <a:endParaRPr lang="en-GB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A7F3C-D958-49A7-8E05-57FAA8F41AFB}" type="sibTrans" cxnId="{16BBE217-02C1-4367-9B96-C9F6DBDB230F}">
      <dgm:prSet/>
      <dgm:spPr/>
      <dgm:t>
        <a:bodyPr/>
        <a:lstStyle/>
        <a:p>
          <a:endParaRPr lang="en-GB"/>
        </a:p>
      </dgm:t>
    </dgm:pt>
    <dgm:pt modelId="{416926CE-51EE-4614-BB2C-8FE047450462}" type="parTrans" cxnId="{16BBE217-02C1-4367-9B96-C9F6DBDB230F}">
      <dgm:prSet/>
      <dgm:spPr/>
      <dgm:t>
        <a:bodyPr/>
        <a:lstStyle/>
        <a:p>
          <a:endParaRPr lang="en-GB"/>
        </a:p>
      </dgm:t>
    </dgm:pt>
    <dgm:pt modelId="{A4966EC8-9B3E-4BBC-A3AC-2D8DB09FE203}">
      <dgm:prSet phldrT="[Text]" custT="1"/>
      <dgm:spPr/>
      <dgm:t>
        <a:bodyPr/>
        <a:lstStyle/>
        <a:p>
          <a:endParaRPr lang="en-GB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4F28D-6F05-4EBE-8FFB-4925441D7FBF}" type="parTrans" cxnId="{7CAFA003-74CC-4A1E-82F6-8DF4C7968ABA}">
      <dgm:prSet/>
      <dgm:spPr/>
      <dgm:t>
        <a:bodyPr/>
        <a:lstStyle/>
        <a:p>
          <a:endParaRPr lang="en-GB"/>
        </a:p>
      </dgm:t>
    </dgm:pt>
    <dgm:pt modelId="{2521A3E7-3136-42CA-A3B2-23E1F4DDF5E7}" type="sibTrans" cxnId="{7CAFA003-74CC-4A1E-82F6-8DF4C7968ABA}">
      <dgm:prSet/>
      <dgm:spPr/>
      <dgm:t>
        <a:bodyPr/>
        <a:lstStyle/>
        <a:p>
          <a:endParaRPr lang="en-GB"/>
        </a:p>
      </dgm:t>
    </dgm:pt>
    <dgm:pt modelId="{596F3AE8-3544-4A54-B316-B661D15E7733}" type="pres">
      <dgm:prSet presAssocID="{7BC2DD25-F579-47E2-9B29-F6C78CA47F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C35F13-5AD0-4B5A-A6E7-595A302FF78E}" type="pres">
      <dgm:prSet presAssocID="{9CDAF76D-F5B7-46B8-846C-3EBCFEC7529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6003A-4F58-4E40-82EF-3C0D9AEF86CA}" type="pres">
      <dgm:prSet presAssocID="{1BCA0A52-AA49-458D-9C23-6FFC600BFAB3}" presName="sibTrans" presStyleCnt="0"/>
      <dgm:spPr/>
    </dgm:pt>
    <dgm:pt modelId="{ABA220E1-E9DA-4085-9B0F-5126A3614AFB}" type="pres">
      <dgm:prSet presAssocID="{3BADA2BC-A858-4589-8AEF-BCDADA8FF7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F06E66-55AA-4F36-9B36-49B34E1E0E4F}" type="presOf" srcId="{D4CA25F6-A927-430C-9DA7-B1A5CE01BEB0}" destId="{9DC35F13-5AD0-4B5A-A6E7-595A302FF78E}" srcOrd="0" destOrd="2" presId="urn:microsoft.com/office/officeart/2005/8/layout/hList6"/>
    <dgm:cxn modelId="{E4126E54-D013-4DB7-944C-C68B8E2CF4B2}" type="presOf" srcId="{7BC2DD25-F579-47E2-9B29-F6C78CA47FA3}" destId="{596F3AE8-3544-4A54-B316-B661D15E7733}" srcOrd="0" destOrd="0" presId="urn:microsoft.com/office/officeart/2005/8/layout/hList6"/>
    <dgm:cxn modelId="{26FE801D-C9AC-4B21-8176-8F5351E71829}" srcId="{9CDAF76D-F5B7-46B8-846C-3EBCFEC75297}" destId="{D4CA25F6-A927-430C-9DA7-B1A5CE01BEB0}" srcOrd="1" destOrd="0" parTransId="{77A2B51F-7078-4B47-8F31-559323518F41}" sibTransId="{29E58195-64B9-4141-B95D-615FCBB0734C}"/>
    <dgm:cxn modelId="{16BBE217-02C1-4367-9B96-C9F6DBDB230F}" srcId="{9CDAF76D-F5B7-46B8-846C-3EBCFEC75297}" destId="{CBDC03F5-203A-46EC-987D-E1D3F85F334D}" srcOrd="0" destOrd="0" parTransId="{416926CE-51EE-4614-BB2C-8FE047450462}" sibTransId="{FA1A7F3C-D958-49A7-8E05-57FAA8F41AFB}"/>
    <dgm:cxn modelId="{7163FA4C-0267-4488-A618-4D854D6D3862}" type="presOf" srcId="{A4966EC8-9B3E-4BBC-A3AC-2D8DB09FE203}" destId="{ABA220E1-E9DA-4085-9B0F-5126A3614AFB}" srcOrd="0" destOrd="2" presId="urn:microsoft.com/office/officeart/2005/8/layout/hList6"/>
    <dgm:cxn modelId="{12D1E787-62A6-4945-B405-60E9992F657E}" srcId="{9CDAF76D-F5B7-46B8-846C-3EBCFEC75297}" destId="{D4CE1C29-95C6-4131-9E33-0B2CFC290601}" srcOrd="2" destOrd="0" parTransId="{FF83DD6B-FA4F-4551-8432-5621B2EFCECC}" sibTransId="{21F1B705-5FF2-4E7C-ADAC-7B2B30EA1FC6}"/>
    <dgm:cxn modelId="{5F5225C4-7663-440F-A2DA-7A67CA9BB102}" type="presOf" srcId="{AC50C99C-1A39-4142-8D48-2DD9E02F4B92}" destId="{ABA220E1-E9DA-4085-9B0F-5126A3614AFB}" srcOrd="0" destOrd="1" presId="urn:microsoft.com/office/officeart/2005/8/layout/hList6"/>
    <dgm:cxn modelId="{CA8B5CF7-762C-469A-89BA-BECA2ED93485}" type="presOf" srcId="{D4CE1C29-95C6-4131-9E33-0B2CFC290601}" destId="{9DC35F13-5AD0-4B5A-A6E7-595A302FF78E}" srcOrd="0" destOrd="3" presId="urn:microsoft.com/office/officeart/2005/8/layout/hList6"/>
    <dgm:cxn modelId="{7D2057B2-27BB-4CDE-BD7F-E08591D61659}" srcId="{3BADA2BC-A858-4589-8AEF-BCDADA8FF7AB}" destId="{AC50C99C-1A39-4142-8D48-2DD9E02F4B92}" srcOrd="0" destOrd="0" parTransId="{D1B863AB-AE45-4EF2-B3D4-58D0348B9A50}" sibTransId="{6F21D8BA-EF09-4317-A7BD-0C45733B8906}"/>
    <dgm:cxn modelId="{7CAFA003-74CC-4A1E-82F6-8DF4C7968ABA}" srcId="{3BADA2BC-A858-4589-8AEF-BCDADA8FF7AB}" destId="{A4966EC8-9B3E-4BBC-A3AC-2D8DB09FE203}" srcOrd="1" destOrd="0" parTransId="{6444F28D-6F05-4EBE-8FFB-4925441D7FBF}" sibTransId="{2521A3E7-3136-42CA-A3B2-23E1F4DDF5E7}"/>
    <dgm:cxn modelId="{B055699A-2377-4D09-B0F4-602026C2E44C}" srcId="{7BC2DD25-F579-47E2-9B29-F6C78CA47FA3}" destId="{3BADA2BC-A858-4589-8AEF-BCDADA8FF7AB}" srcOrd="1" destOrd="0" parTransId="{772BD508-5CC4-4616-AFF8-0D24E8CBF959}" sibTransId="{8A989915-EE40-4EED-8BD8-9B87B455801D}"/>
    <dgm:cxn modelId="{8433C77F-197E-4470-9BF9-BD8F2C8DC9A4}" type="presOf" srcId="{1090DDA5-3907-46B9-8A9E-63955437D8A4}" destId="{ABA220E1-E9DA-4085-9B0F-5126A3614AFB}" srcOrd="0" destOrd="3" presId="urn:microsoft.com/office/officeart/2005/8/layout/hList6"/>
    <dgm:cxn modelId="{BA79A37A-7A24-403D-8EF7-D501DF81C3B3}" srcId="{7BC2DD25-F579-47E2-9B29-F6C78CA47FA3}" destId="{9CDAF76D-F5B7-46B8-846C-3EBCFEC75297}" srcOrd="0" destOrd="0" parTransId="{78A43F7E-88E8-4138-8E8D-EF0A2AFC2629}" sibTransId="{1BCA0A52-AA49-458D-9C23-6FFC600BFAB3}"/>
    <dgm:cxn modelId="{0102E3EC-0C61-41A6-9D20-278DCCFB3238}" type="presOf" srcId="{9CDAF76D-F5B7-46B8-846C-3EBCFEC75297}" destId="{9DC35F13-5AD0-4B5A-A6E7-595A302FF78E}" srcOrd="0" destOrd="0" presId="urn:microsoft.com/office/officeart/2005/8/layout/hList6"/>
    <dgm:cxn modelId="{39C0D168-E800-44F9-98E9-0AFDB502F480}" type="presOf" srcId="{3BADA2BC-A858-4589-8AEF-BCDADA8FF7AB}" destId="{ABA220E1-E9DA-4085-9B0F-5126A3614AFB}" srcOrd="0" destOrd="0" presId="urn:microsoft.com/office/officeart/2005/8/layout/hList6"/>
    <dgm:cxn modelId="{5D62224B-A00C-4D3B-8450-277C9D505B39}" type="presOf" srcId="{CBDC03F5-203A-46EC-987D-E1D3F85F334D}" destId="{9DC35F13-5AD0-4B5A-A6E7-595A302FF78E}" srcOrd="0" destOrd="1" presId="urn:microsoft.com/office/officeart/2005/8/layout/hList6"/>
    <dgm:cxn modelId="{78F2CCB8-3740-40DC-B5ED-1484A481A0D9}" srcId="{3BADA2BC-A858-4589-8AEF-BCDADA8FF7AB}" destId="{1090DDA5-3907-46B9-8A9E-63955437D8A4}" srcOrd="2" destOrd="0" parTransId="{5E0E2E1D-FCAA-45A4-A9C4-96BABE3E8281}" sibTransId="{F12EF10A-BAD0-42A4-BF1F-5ECFAF24CDA2}"/>
    <dgm:cxn modelId="{3B6788DC-83B8-4479-94CD-705A28671F03}" type="presParOf" srcId="{596F3AE8-3544-4A54-B316-B661D15E7733}" destId="{9DC35F13-5AD0-4B5A-A6E7-595A302FF78E}" srcOrd="0" destOrd="0" presId="urn:microsoft.com/office/officeart/2005/8/layout/hList6"/>
    <dgm:cxn modelId="{A9F75D64-4014-4AE2-9BAC-D6B9AB620C83}" type="presParOf" srcId="{596F3AE8-3544-4A54-B316-B661D15E7733}" destId="{DB56003A-4F58-4E40-82EF-3C0D9AEF86CA}" srcOrd="1" destOrd="0" presId="urn:microsoft.com/office/officeart/2005/8/layout/hList6"/>
    <dgm:cxn modelId="{FAECF875-9C69-45F1-868E-B79D90FE725D}" type="presParOf" srcId="{596F3AE8-3544-4A54-B316-B661D15E7733}" destId="{ABA220E1-E9DA-4085-9B0F-5126A3614AF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30EE5-085E-4CE2-960B-83579E78DF95}">
      <dsp:nvSpPr>
        <dsp:cNvPr id="0" name=""/>
        <dsp:cNvSpPr/>
      </dsp:nvSpPr>
      <dsp:spPr>
        <a:xfrm>
          <a:off x="411975" y="2389"/>
          <a:ext cx="1222323" cy="122232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9678E-A9B9-4272-AA48-A736BDE8F395}">
      <dsp:nvSpPr>
        <dsp:cNvPr id="0" name=""/>
        <dsp:cNvSpPr/>
      </dsp:nvSpPr>
      <dsp:spPr>
        <a:xfrm>
          <a:off x="534208" y="124622"/>
          <a:ext cx="977859" cy="97785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>
          <a:reflection blurRad="50800" stA="45000" endPos="65000" dist="127000" dir="5400000" sy="-100000" algn="bl" rotWithShape="0"/>
        </a:effectLst>
        <a:scene3d>
          <a:camera prst="orthographicFront"/>
          <a:lightRig rig="harsh" dir="t"/>
        </a:scene3d>
        <a:sp3d prstMaterial="dkEdge">
          <a:bevelT w="165100" prst="coolSlan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F638737-11A2-45B2-B183-F581E3BA7E71}">
      <dsp:nvSpPr>
        <dsp:cNvPr id="0" name=""/>
        <dsp:cNvSpPr/>
      </dsp:nvSpPr>
      <dsp:spPr>
        <a:xfrm rot="16200000">
          <a:off x="-993696" y="2752618"/>
          <a:ext cx="3544739" cy="733394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chemeClr val="tx1"/>
              </a:solidFill>
            </a:rPr>
            <a:t>Feedback  </a:t>
          </a:r>
          <a:endParaRPr lang="en-GB" sz="4000" b="0" kern="1200" dirty="0"/>
        </a:p>
      </dsp:txBody>
      <dsp:txXfrm>
        <a:off x="-993696" y="2752618"/>
        <a:ext cx="3544739" cy="733394"/>
      </dsp:txXfrm>
    </dsp:sp>
    <dsp:sp modelId="{3FD5277D-6372-408C-AF13-C588C70BA943}">
      <dsp:nvSpPr>
        <dsp:cNvPr id="0" name=""/>
        <dsp:cNvSpPr/>
      </dsp:nvSpPr>
      <dsp:spPr>
        <a:xfrm>
          <a:off x="1241713" y="0"/>
          <a:ext cx="2444647" cy="4889295"/>
        </a:xfrm>
        <a:prstGeom prst="rect">
          <a:avLst/>
        </a:prstGeom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B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  <a:scene3d>
            <a:camera prst="orthographicFront"/>
            <a:lightRig rig="threePt" dir="t"/>
          </a:scene3d>
          <a:sp3d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Missing</a:t>
          </a:r>
          <a:r>
            <a:rPr lang="en-GB" sz="1100" b="0" kern="1200" baseline="0" dirty="0" smtClean="0">
              <a:solidFill>
                <a:schemeClr val="tx1"/>
              </a:solidFill>
            </a:rPr>
            <a:t> out on opportunities as Frameworks are closed to new entrants.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baseline="0" dirty="0" smtClean="0">
              <a:solidFill>
                <a:schemeClr val="tx1"/>
              </a:solidFill>
            </a:rPr>
            <a:t>Sign up fees and an annual cost for access.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Duplication</a:t>
          </a:r>
          <a:r>
            <a:rPr lang="en-GB" sz="1100" b="0" kern="1200" baseline="0" dirty="0" smtClean="0">
              <a:solidFill>
                <a:schemeClr val="tx1"/>
              </a:solidFill>
            </a:rPr>
            <a:t> of time and effort when bidding.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The current</a:t>
          </a:r>
          <a:r>
            <a:rPr lang="en-GB" sz="1100" b="0" kern="1200" baseline="0" dirty="0" smtClean="0">
              <a:solidFill>
                <a:schemeClr val="tx1"/>
              </a:solidFill>
            </a:rPr>
            <a:t> system is difficult to use.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Missing out</a:t>
          </a:r>
          <a:r>
            <a:rPr lang="en-GB" sz="1100" b="0" kern="1200" baseline="0" dirty="0" smtClean="0">
              <a:solidFill>
                <a:schemeClr val="tx1"/>
              </a:solidFill>
            </a:rPr>
            <a:t> on opportunities with a short turnaround time when away from a computer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I can’t see all of my awarded contacts</a:t>
          </a:r>
          <a:r>
            <a:rPr lang="en-GB" sz="1100" b="0" kern="1200" baseline="0" dirty="0" smtClean="0">
              <a:solidFill>
                <a:schemeClr val="tx1"/>
              </a:solidFill>
            </a:rPr>
            <a:t> in one place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I can’t manage</a:t>
          </a:r>
          <a:r>
            <a:rPr lang="en-GB" sz="1100" b="0" kern="1200" baseline="0" dirty="0" smtClean="0">
              <a:solidFill>
                <a:schemeClr val="tx1"/>
              </a:solidFill>
            </a:rPr>
            <a:t> all of my documents on the system.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I can’t see all of the opportunities</a:t>
          </a:r>
          <a:r>
            <a:rPr lang="en-GB" sz="1100" b="0" kern="1200" baseline="0" dirty="0" smtClean="0">
              <a:solidFill>
                <a:schemeClr val="tx1"/>
              </a:solidFill>
            </a:rPr>
            <a:t> available to me in one place because of the different systems and Frameworks in place.</a:t>
          </a: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</dsp:txBody>
      <dsp:txXfrm>
        <a:off x="1241713" y="0"/>
        <a:ext cx="2444647" cy="4889295"/>
      </dsp:txXfrm>
    </dsp:sp>
    <dsp:sp modelId="{4A91191D-07F0-4D18-907D-638EE0B66B1F}">
      <dsp:nvSpPr>
        <dsp:cNvPr id="0" name=""/>
        <dsp:cNvSpPr/>
      </dsp:nvSpPr>
      <dsp:spPr>
        <a:xfrm>
          <a:off x="4041461" y="2389"/>
          <a:ext cx="1222323" cy="1222323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/>
          <a:bevelB w="165100" prst="coolSlant"/>
          <a:extrusionClr>
            <a:schemeClr val="accent6">
              <a:lumMod val="50000"/>
            </a:schemeClr>
          </a:extrusionClr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1C219-FAF5-4384-8CC8-D4F5B53AEC46}">
      <dsp:nvSpPr>
        <dsp:cNvPr id="0" name=""/>
        <dsp:cNvSpPr/>
      </dsp:nvSpPr>
      <dsp:spPr>
        <a:xfrm>
          <a:off x="4163693" y="124622"/>
          <a:ext cx="977859" cy="97785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perspectiveFront"/>
          <a:lightRig rig="chilly" dir="t"/>
        </a:scene3d>
        <a:sp3d prstMaterial="dkEdge">
          <a:bevelT/>
          <a:bevelB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6CD9254-3383-4DDB-991D-70E4BD70427B}">
      <dsp:nvSpPr>
        <dsp:cNvPr id="0" name=""/>
        <dsp:cNvSpPr/>
      </dsp:nvSpPr>
      <dsp:spPr>
        <a:xfrm rot="16200000">
          <a:off x="2635788" y="2752618"/>
          <a:ext cx="3544739" cy="733394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Solution</a:t>
          </a:r>
          <a:endParaRPr lang="en-GB" sz="4000" kern="1200" dirty="0"/>
        </a:p>
      </dsp:txBody>
      <dsp:txXfrm>
        <a:off x="2635788" y="2752618"/>
        <a:ext cx="3544739" cy="733394"/>
      </dsp:txXfrm>
    </dsp:sp>
    <dsp:sp modelId="{9F3AB363-B2CE-48DB-9C27-E81BBEBC5BB3}">
      <dsp:nvSpPr>
        <dsp:cNvPr id="0" name=""/>
        <dsp:cNvSpPr/>
      </dsp:nvSpPr>
      <dsp:spPr>
        <a:xfrm>
          <a:off x="4897088" y="2389"/>
          <a:ext cx="2444647" cy="4889295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A system which remains</a:t>
          </a:r>
          <a:r>
            <a:rPr lang="en-GB" sz="1100" b="0" kern="1200" baseline="0" dirty="0" smtClean="0">
              <a:solidFill>
                <a:schemeClr val="tx1"/>
              </a:solidFill>
            </a:rPr>
            <a:t> </a:t>
          </a:r>
          <a:r>
            <a:rPr lang="en-GB" sz="1100" b="0" kern="1200" dirty="0" smtClean="0">
              <a:solidFill>
                <a:schemeClr val="tx1"/>
              </a:solidFill>
            </a:rPr>
            <a:t>open to</a:t>
          </a:r>
          <a:r>
            <a:rPr lang="en-GB" sz="1100" b="0" kern="1200" baseline="0" dirty="0" smtClean="0">
              <a:solidFill>
                <a:schemeClr val="tx1"/>
              </a:solidFill>
            </a:rPr>
            <a:t> allow you to join at any time..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No access or</a:t>
          </a:r>
          <a:r>
            <a:rPr lang="en-GB" sz="1100" b="0" kern="1200" baseline="0" dirty="0" smtClean="0">
              <a:solidFill>
                <a:schemeClr val="tx1"/>
              </a:solidFill>
            </a:rPr>
            <a:t> annual fee.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Pre-populate with</a:t>
          </a:r>
          <a:r>
            <a:rPr lang="en-GB" sz="1100" b="0" kern="1200" baseline="0" dirty="0" smtClean="0">
              <a:solidFill>
                <a:schemeClr val="tx1"/>
              </a:solidFill>
            </a:rPr>
            <a:t> responses previously given.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dirty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solidFill>
                <a:schemeClr val="tx1"/>
              </a:solidFill>
            </a:rPr>
            <a:t>Clearly</a:t>
          </a:r>
          <a:r>
            <a:rPr lang="en-GB" sz="1100" b="0" kern="1200" baseline="0" dirty="0" smtClean="0">
              <a:solidFill>
                <a:schemeClr val="tx1"/>
              </a:solidFill>
            </a:rPr>
            <a:t> and logically laid out. Simple to use and touchscreen and PC/Laptop compatible.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baseline="0" dirty="0" smtClean="0">
              <a:solidFill>
                <a:schemeClr val="tx1"/>
              </a:solidFill>
            </a:rPr>
            <a:t>Being able to use a Smartphone/Tablet. Pre-populated so only enter route specific (such as price) information.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baseline="0" dirty="0" smtClean="0">
              <a:solidFill>
                <a:schemeClr val="tx1"/>
              </a:solidFill>
            </a:rPr>
            <a:t>A dedicated ‘Contracts’ area to view this information.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baseline="0" dirty="0" smtClean="0">
              <a:solidFill>
                <a:schemeClr val="tx1"/>
              </a:solidFill>
            </a:rPr>
            <a:t>A  dedicated ‘Documents’ area to save this information.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0" kern="1200" baseline="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baseline="0" dirty="0" smtClean="0">
              <a:solidFill>
                <a:schemeClr val="tx1"/>
              </a:solidFill>
            </a:rPr>
            <a:t>A dedicated ‘Opportunities’ area which will show all the available opportunities unique to your vehicle sizes and geographical coverage.</a:t>
          </a:r>
        </a:p>
      </dsp:txBody>
      <dsp:txXfrm>
        <a:off x="4897088" y="2389"/>
        <a:ext cx="2444647" cy="4889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F7FC-498D-4C8D-AE06-53632B5CF949}">
      <dsp:nvSpPr>
        <dsp:cNvPr id="0" name=""/>
        <dsp:cNvSpPr/>
      </dsp:nvSpPr>
      <dsp:spPr>
        <a:xfrm rot="5400000">
          <a:off x="1708403" y="1380609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One off</a:t>
          </a:r>
          <a:endParaRPr lang="en-GB" sz="1100" kern="1200" dirty="0"/>
        </a:p>
      </dsp:txBody>
      <dsp:txXfrm rot="-5400000">
        <a:off x="1921334" y="1477038"/>
        <a:ext cx="635739" cy="730735"/>
      </dsp:txXfrm>
    </dsp:sp>
    <dsp:sp modelId="{0B772C5D-5DE7-41ED-A350-EEAFD73A03AD}">
      <dsp:nvSpPr>
        <dsp:cNvPr id="0" name=""/>
        <dsp:cNvSpPr/>
      </dsp:nvSpPr>
      <dsp:spPr>
        <a:xfrm>
          <a:off x="2637018" y="1470134"/>
          <a:ext cx="1184747" cy="63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0B268-00EB-40AB-9020-FE2C4C18B21E}">
      <dsp:nvSpPr>
        <dsp:cNvPr id="0" name=""/>
        <dsp:cNvSpPr/>
      </dsp:nvSpPr>
      <dsp:spPr>
        <a:xfrm rot="5400000">
          <a:off x="697474" y="1380609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multiple routes</a:t>
          </a:r>
          <a:endParaRPr lang="en-GB" sz="1100" kern="1200" dirty="0"/>
        </a:p>
      </dsp:txBody>
      <dsp:txXfrm rot="-5400000">
        <a:off x="910405" y="1477038"/>
        <a:ext cx="635739" cy="730735"/>
      </dsp:txXfrm>
    </dsp:sp>
    <dsp:sp modelId="{FB6E9517-02B6-4223-BFD3-0DD8D987D813}">
      <dsp:nvSpPr>
        <dsp:cNvPr id="0" name=""/>
        <dsp:cNvSpPr/>
      </dsp:nvSpPr>
      <dsp:spPr>
        <a:xfrm rot="5400000">
          <a:off x="1207751" y="2281697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Price &amp; quality</a:t>
          </a:r>
          <a:endParaRPr lang="en-GB" sz="1100" kern="1200" dirty="0"/>
        </a:p>
      </dsp:txBody>
      <dsp:txXfrm rot="-5400000">
        <a:off x="1420682" y="2378126"/>
        <a:ext cx="635739" cy="730735"/>
      </dsp:txXfrm>
    </dsp:sp>
    <dsp:sp modelId="{708A7C9B-B209-422E-9CEA-1DADC0B2A590}">
      <dsp:nvSpPr>
        <dsp:cNvPr id="0" name=""/>
        <dsp:cNvSpPr/>
      </dsp:nvSpPr>
      <dsp:spPr>
        <a:xfrm>
          <a:off x="0" y="2371222"/>
          <a:ext cx="1146529" cy="63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F9977-A467-4D36-9463-B589B651EB46}">
      <dsp:nvSpPr>
        <dsp:cNvPr id="0" name=""/>
        <dsp:cNvSpPr/>
      </dsp:nvSpPr>
      <dsp:spPr>
        <a:xfrm rot="5400000">
          <a:off x="2205232" y="2281697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Price only</a:t>
          </a:r>
          <a:endParaRPr lang="en-GB" sz="1100" kern="1200" dirty="0"/>
        </a:p>
      </dsp:txBody>
      <dsp:txXfrm rot="-5400000">
        <a:off x="2418163" y="2378126"/>
        <a:ext cx="635739" cy="730735"/>
      </dsp:txXfrm>
    </dsp:sp>
    <dsp:sp modelId="{771B4784-EE87-434E-A043-0A812DBE05A8}">
      <dsp:nvSpPr>
        <dsp:cNvPr id="0" name=""/>
        <dsp:cNvSpPr/>
      </dsp:nvSpPr>
      <dsp:spPr>
        <a:xfrm rot="5400000">
          <a:off x="1710518" y="3142443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Urgent</a:t>
          </a:r>
          <a:endParaRPr lang="en-GB" sz="1100" kern="1200" dirty="0"/>
        </a:p>
      </dsp:txBody>
      <dsp:txXfrm rot="-5400000">
        <a:off x="1923449" y="3238872"/>
        <a:ext cx="635739" cy="730735"/>
      </dsp:txXfrm>
    </dsp:sp>
    <dsp:sp modelId="{8E8D000D-CAF1-4801-B96E-1A94B5090D74}">
      <dsp:nvSpPr>
        <dsp:cNvPr id="0" name=""/>
        <dsp:cNvSpPr/>
      </dsp:nvSpPr>
      <dsp:spPr>
        <a:xfrm>
          <a:off x="2637018" y="3272309"/>
          <a:ext cx="1184747" cy="63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DF8E-13C3-4B72-A16A-B9A8FF2AFB44}">
      <dsp:nvSpPr>
        <dsp:cNvPr id="0" name=""/>
        <dsp:cNvSpPr/>
      </dsp:nvSpPr>
      <dsp:spPr>
        <a:xfrm rot="5400000">
          <a:off x="710922" y="3182784"/>
          <a:ext cx="1061601" cy="9235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Long term</a:t>
          </a:r>
          <a:r>
            <a:rPr lang="en-GB" sz="1000" kern="1200" dirty="0" smtClean="0"/>
            <a:t> </a:t>
          </a:r>
          <a:endParaRPr lang="en-GB" sz="1000" kern="1200" dirty="0"/>
        </a:p>
      </dsp:txBody>
      <dsp:txXfrm rot="-5400000">
        <a:off x="923853" y="3279213"/>
        <a:ext cx="635739" cy="730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5F13-5AD0-4B5A-A6E7-595A302FF78E}">
      <dsp:nvSpPr>
        <dsp:cNvPr id="0" name=""/>
        <dsp:cNvSpPr/>
      </dsp:nvSpPr>
      <dsp:spPr>
        <a:xfrm rot="16200000">
          <a:off x="-1189043" y="1190639"/>
          <a:ext cx="3916917" cy="153563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PQQ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u="sng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Pass/Fail questions</a:t>
          </a:r>
          <a:endParaRPr lang="en-GB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General to all Lots</a:t>
          </a:r>
          <a:endParaRPr lang="en-GB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596" y="783383"/>
        <a:ext cx="1535638" cy="2350151"/>
      </dsp:txXfrm>
    </dsp:sp>
    <dsp:sp modelId="{ABA220E1-E9DA-4085-9B0F-5126A3614AFB}">
      <dsp:nvSpPr>
        <dsp:cNvPr id="0" name=""/>
        <dsp:cNvSpPr/>
      </dsp:nvSpPr>
      <dsp:spPr>
        <a:xfrm rot="16200000">
          <a:off x="461768" y="1190639"/>
          <a:ext cx="3916917" cy="1535638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Quality</a:t>
          </a:r>
          <a:endParaRPr lang="en-GB" sz="2800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Lot Specific Information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52407" y="783383"/>
        <a:ext cx="1535638" cy="235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2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2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D0C632-667F-44FD-8D01-2228A48EFA7D}" type="datetime1">
              <a:rPr lang="en-US" altLang="en-US"/>
              <a:pPr>
                <a:defRPr/>
              </a:pPr>
              <a:t>3/31/2015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417"/>
            <a:ext cx="2913321" cy="48925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728" y="9283417"/>
            <a:ext cx="2913321" cy="48925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1102C03-AA80-412C-8D52-C37ABFD73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83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321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728" y="0"/>
            <a:ext cx="2913321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5" y="4642490"/>
            <a:ext cx="5380040" cy="43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7"/>
            <a:ext cx="2913321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728" y="9283417"/>
            <a:ext cx="2913321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A30D7C-750A-43DB-B09D-D0D2D81E24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786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6C691EA-370F-4D40-9497-1BCA5CEAEDF3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DC8D-F94A-42B2-ABE8-4753383EA0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9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DB57-B370-4C88-8EC4-89B368D91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6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BA64-8656-420A-B7E4-C809F881E9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95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op 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CC Bottom Banner A.eps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915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010400" y="6280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C3C4F21-DB20-4B4F-BB09-ED9CB4AE21A4}" type="slidenum">
              <a:rPr lang="en-GB" altLang="en-US" sz="1400" smtClean="0">
                <a:solidFill>
                  <a:srgbClr val="3A4972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400" smtClean="0">
              <a:solidFill>
                <a:srgbClr val="3A497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7016750" y="6518275"/>
            <a:ext cx="1728788" cy="476250"/>
          </a:xfrm>
        </p:spPr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73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0BBA-0F62-454E-9A05-50F5E7C83D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3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F447-A593-4889-BA4C-C6CD07B7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97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F786-9D09-4C3E-AC7A-CFC8F4085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74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EE64-EAE9-4601-9161-C7FDB10306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776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253-86AA-459A-9306-ED3B7BBE1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42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23C3-0E50-438D-A821-1F60334EBA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00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69ED-3531-4768-A123-78CB967AB2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6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3D73-A218-4109-90EC-80370406DD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28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21FABD-EAAB-49E3-9FF3-DAFDE671F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0" descr="top bann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SCC Bottom Banner A.eps"/>
          <p:cNvPicPr preferRelativeResize="0"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915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SCC logo website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568950"/>
            <a:ext cx="28003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6" y="3325525"/>
            <a:ext cx="3178629" cy="202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1258888" y="685800"/>
            <a:ext cx="66262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charset="0"/>
                <a:ea typeface="ＭＳ Ｐゴシック" pitchFamily="34" charset="-128"/>
              </a:rPr>
              <a:t>PASSENGER TRANSPORT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charset="0"/>
                <a:ea typeface="ＭＳ Ｐゴシック" pitchFamily="34" charset="-128"/>
              </a:rPr>
              <a:t>SUPPLIER INFORMATION WORKSHOP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  <a:ea typeface="ＭＳ Ｐゴシック" pitchFamily="34" charset="-128"/>
              </a:rPr>
              <a:t>COMMISSIONING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  <a:ea typeface="ＭＳ Ｐゴシック" pitchFamily="34" charset="-128"/>
              </a:rPr>
              <a:t>OPERATIONS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  <a:ea typeface="ＭＳ Ｐゴシック" pitchFamily="34" charset="-128"/>
              </a:rPr>
              <a:t>COMMERCIAL &amp; PROCUREMENT</a:t>
            </a: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1279525" y="54451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  <a:ea typeface="ＭＳ Ｐゴシック" pitchFamily="34" charset="-128"/>
              </a:rPr>
              <a:t>April 2015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3330575"/>
            <a:ext cx="31765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Tx/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(picture of registration page)</a:t>
            </a: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b="1" u="sng" dirty="0" smtClean="0">
                <a:ea typeface="ＭＳ Ｐゴシック" pitchFamily="-109" charset="-128"/>
              </a:rPr>
              <a:t>Information You Will Need for this stage</a:t>
            </a: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Company details and minimum standard information such as H&amp;S and previous accounts/turnover.</a:t>
            </a: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Mostly Yes/No questions.</a:t>
            </a: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Registration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1085850" y="1427163"/>
            <a:ext cx="6994525" cy="3121025"/>
            <a:chOff x="1116280" y="1733797"/>
            <a:chExt cx="6460177" cy="3025512"/>
          </a:xfrm>
        </p:grpSpPr>
        <p:pic>
          <p:nvPicPr>
            <p:cNvPr id="133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4" r="2232" b="19325"/>
            <a:stretch>
              <a:fillRect/>
            </a:stretch>
          </p:blipFill>
          <p:spPr bwMode="auto">
            <a:xfrm>
              <a:off x="1116280" y="1733797"/>
              <a:ext cx="6460177" cy="302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86460" y="1733797"/>
              <a:ext cx="889997" cy="712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33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1. Buses (22 seats or more)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2. Mini Buses </a:t>
            </a: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(up to 21 </a:t>
            </a: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seats + </a:t>
            </a: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driver)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3. </a:t>
            </a: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Taxis (up to 8 seats)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4. Ad Hoc </a:t>
            </a: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Taxis (up to 8 seats)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Why these Lots?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Vehicle size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You state which areas you want to see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How Routes Are Divided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/>
        </p:nvGraphicFramePr>
        <p:xfrm>
          <a:off x="4235824" y="954741"/>
          <a:ext cx="3821766" cy="537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304925" y="447675"/>
            <a:ext cx="680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 Accessing Work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777240" y="1878092"/>
          <a:ext cx="3189642" cy="39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660400" y="1327150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B60050"/>
                </a:solidFill>
                <a:latin typeface="Arial" charset="0"/>
              </a:rPr>
              <a:t>Qualification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14009" y="1508760"/>
            <a:ext cx="3362" cy="4394499"/>
          </a:xfrm>
          <a:prstGeom prst="line">
            <a:avLst/>
          </a:prstGeom>
          <a:ln w="82550">
            <a:solidFill>
              <a:schemeClr val="bg2">
                <a:lumMod val="75000"/>
              </a:schemeClr>
            </a:solidFill>
            <a:prstDash val="dashDot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translucentPowder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98500" y="5903913"/>
            <a:ext cx="3536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charset="0"/>
                <a:ea typeface="ＭＳ Ｐゴシック" pitchFamily="34" charset="-128"/>
              </a:rPr>
              <a:t>You will not be required to enter duplicate information, even when applying for multiple Lots</a:t>
            </a:r>
            <a:endParaRPr lang="en-GB" altLang="en-US" sz="11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002213" y="1323975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B60050"/>
                </a:solidFill>
                <a:latin typeface="Arial" charset="0"/>
              </a:rPr>
              <a:t>Multiple Call Off Options</a:t>
            </a:r>
          </a:p>
        </p:txBody>
      </p:sp>
      <p:sp>
        <p:nvSpPr>
          <p:cNvPr id="13312" name="TextBox 13311"/>
          <p:cNvSpPr txBox="1"/>
          <p:nvPr/>
        </p:nvSpPr>
        <p:spPr>
          <a:xfrm>
            <a:off x="7664824" y="2521069"/>
            <a:ext cx="1290918" cy="2585323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and flexible call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 process </a:t>
            </a:r>
          </a:p>
          <a:p>
            <a:pPr algn="ctr" eaLnBrk="1" hangingPunct="1">
              <a:defRPr/>
            </a:pP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by Lot 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geographical area</a:t>
            </a:r>
          </a:p>
          <a:p>
            <a:pPr algn="ctr" eaLnBrk="1" hangingPunct="1"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In the coming weeks </a:t>
            </a: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you will be able to sign up / register on the system.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Phased approach.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Further communications will let you know order when opportunities will be offered</a:t>
            </a: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. Check email for further details.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Timescales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Sign up and get registered as soon as possible. Contracts will only be let through this system. </a:t>
            </a: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SCC will be providing sign up workshops to assist in accessing system and uploading </a:t>
            </a:r>
            <a:r>
              <a:rPr lang="en-US" altLang="en-US" sz="1800" dirty="0" smtClean="0">
                <a:ea typeface="ＭＳ Ｐゴシック" pitchFamily="-109" charset="-128"/>
              </a:rPr>
              <a:t>documents (in County Hall).</a:t>
            </a: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Follow up emails will let you know further information, including workshop details</a:t>
            </a: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Next Steps For Suppliers</a:t>
            </a: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1991" r="1704" b="35841"/>
          <a:stretch>
            <a:fillRect/>
          </a:stretch>
        </p:blipFill>
        <p:spPr bwMode="auto">
          <a:xfrm>
            <a:off x="0" y="203200"/>
            <a:ext cx="9144000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 </a:t>
            </a:r>
          </a:p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Questions and Answers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Welcome / Housekeeping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 smtClean="0">
                <a:latin typeface="Arial" charset="0"/>
                <a:ea typeface="ＭＳ Ｐゴシック" pitchFamily="34" charset="-128"/>
              </a:rPr>
              <a:t>Format of the session: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1800" dirty="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Current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Your Feedback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Why We Need to Change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Learning From Feedback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 err="1">
                <a:latin typeface="Arial" charset="0"/>
                <a:ea typeface="ＭＳ Ｐゴシック" pitchFamily="34" charset="-128"/>
              </a:rPr>
              <a:t>Proactis</a:t>
            </a: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How Routes Are Divided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Accessing Work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Timescales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Next Steps for Suppliers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SzPct val="140000"/>
              <a:buFontTx/>
              <a:buChar char="•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Questions &amp; </a:t>
            </a:r>
            <a:r>
              <a:rPr lang="en-US" altLang="en-US" sz="1600" dirty="0" smtClean="0">
                <a:latin typeface="Arial" charset="0"/>
                <a:ea typeface="ＭＳ Ｐゴシック" pitchFamily="34" charset="-128"/>
              </a:rPr>
              <a:t>Answers</a:t>
            </a:r>
            <a:endParaRPr lang="en-US" altLang="en-US" sz="18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300" b="1" dirty="0" smtClean="0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Introduction</a:t>
            </a:r>
            <a:endParaRPr lang="en-US" altLang="en-US" sz="3300" b="1" dirty="0">
              <a:solidFill>
                <a:srgbClr val="B6005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817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u="sng" dirty="0" smtClean="0">
                <a:latin typeface="Arial" charset="0"/>
                <a:ea typeface="ＭＳ Ｐゴシック" pitchFamily="34" charset="-128"/>
              </a:rPr>
              <a:t>Systems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E-Tendering through @</a:t>
            </a:r>
            <a:r>
              <a:rPr lang="en-US" altLang="en-US" sz="1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uk</a:t>
            </a:r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Call off contract for Ad-hoc Health and Social Care</a:t>
            </a:r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Public Transport contracts by individual manual tenders</a:t>
            </a:r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2000" u="sng" dirty="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u="sng" dirty="0" smtClean="0">
                <a:latin typeface="Arial" charset="0"/>
                <a:ea typeface="ＭＳ Ｐゴシック" pitchFamily="34" charset="-128"/>
              </a:rPr>
              <a:t>Facts </a:t>
            </a:r>
            <a:r>
              <a:rPr lang="en-US" altLang="en-US" sz="2000" u="sng" dirty="0">
                <a:latin typeface="Arial" charset="0"/>
                <a:ea typeface="ＭＳ Ｐゴシック" pitchFamily="34" charset="-128"/>
              </a:rPr>
              <a:t>&amp; Figures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Number of Contracts</a:t>
            </a:r>
          </a:p>
          <a:p>
            <a:pPr lv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650 Mainstream School/SEN </a:t>
            </a:r>
          </a:p>
          <a:p>
            <a:pPr lv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648 Regular Health &amp; Social Care </a:t>
            </a:r>
          </a:p>
          <a:p>
            <a:pPr lvl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70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Public Transport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u="sng" dirty="0" smtClean="0">
                <a:latin typeface="Arial" charset="0"/>
                <a:ea typeface="ＭＳ Ｐゴシック" pitchFamily="34" charset="-128"/>
              </a:rPr>
              <a:t>Value of Contracts</a:t>
            </a:r>
          </a:p>
          <a:p>
            <a:pPr lvl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11.9m Mainstream School/SEN</a:t>
            </a:r>
          </a:p>
          <a:p>
            <a:pPr lv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£3.6m   Public Transport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£1.5m   Health &amp; Social Care Transport</a:t>
            </a:r>
            <a:endParaRPr lang="en-US" altLang="en-US" sz="1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 smtClean="0">
              <a:latin typeface="Arial" charset="0"/>
              <a:ea typeface="ＭＳ Ｐゴシック" pitchFamily="34" charset="-128"/>
            </a:endParaRPr>
          </a:p>
          <a:p>
            <a:pPr lvl="0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11,000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Ad-hoc Health &amp; Social Care trips per annum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 			</a:t>
            </a: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219200" y="685800"/>
            <a:ext cx="66262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300" b="1" dirty="0" smtClean="0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Current Information</a:t>
            </a:r>
            <a:endParaRPr lang="en-US" altLang="en-US" sz="3300" b="1" dirty="0">
              <a:solidFill>
                <a:srgbClr val="B6005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18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78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Soft Market Testing – Feedback from operators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Working collaboratively with schools – school times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Combining services, public, school and social care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Operator knowledge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Too prescriptive with tenders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Annual subscription for @UK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Current tendering can be a painful process!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Rates not often reviewed when changes take place on contracts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Duplication of effort – invoices, DBS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Overall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800" dirty="0">
                <a:latin typeface="Arial" charset="0"/>
                <a:ea typeface="ＭＳ Ｐゴシック" pitchFamily="34" charset="-128"/>
              </a:rPr>
              <a:t>Better engagement with operators – building relationships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8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1600" dirty="0">
                <a:latin typeface="Arial" charset="0"/>
                <a:ea typeface="ＭＳ Ｐゴシック" pitchFamily="34" charset="-128"/>
              </a:rPr>
              <a:t> 			</a:t>
            </a: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  <a:p>
            <a:pPr lvl="4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Your Feedback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SzTx/>
              <a:buFontTx/>
              <a:buChar char="-"/>
              <a:defRPr/>
            </a:pPr>
            <a:r>
              <a:rPr lang="en-US" altLang="en-US" sz="1800" dirty="0">
                <a:ea typeface="ＭＳ Ｐゴシック" pitchFamily="-109" charset="-128"/>
              </a:rPr>
              <a:t>Responding to your feedback</a:t>
            </a:r>
          </a:p>
          <a:p>
            <a:pPr marL="0" indent="0">
              <a:buSzTx/>
              <a:buFontTx/>
              <a:buNone/>
              <a:defRPr/>
            </a:pPr>
            <a:endParaRPr lang="en-US" altLang="en-US" sz="1800" dirty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dirty="0">
                <a:ea typeface="ＭＳ Ｐゴシック" pitchFamily="-109" charset="-128"/>
              </a:rPr>
              <a:t>Responding to the 2013 Transport Review</a:t>
            </a:r>
          </a:p>
          <a:p>
            <a:pPr lvl="1">
              <a:buFontTx/>
              <a:buChar char="-"/>
              <a:defRPr/>
            </a:pPr>
            <a:r>
              <a:rPr lang="en-US" altLang="en-US" sz="1800" dirty="0">
                <a:ea typeface="ＭＳ Ｐゴシック" pitchFamily="-109" charset="-128"/>
              </a:rPr>
              <a:t> Work more efficiently</a:t>
            </a:r>
          </a:p>
          <a:p>
            <a:pPr lvl="1">
              <a:buFontTx/>
              <a:buChar char="-"/>
              <a:defRPr/>
            </a:pPr>
            <a:r>
              <a:rPr lang="en-US" altLang="en-US" sz="1800" dirty="0">
                <a:ea typeface="ＭＳ Ｐゴシック" pitchFamily="-109" charset="-128"/>
              </a:rPr>
              <a:t>Exploring options for tendering differently</a:t>
            </a:r>
          </a:p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Improve data information and storage</a:t>
            </a:r>
          </a:p>
          <a:p>
            <a:pPr lvl="1"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One system </a:t>
            </a:r>
          </a:p>
          <a:p>
            <a:pPr lvl="1">
              <a:buFontTx/>
              <a:buChar char="-"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Automatic alerts for </a:t>
            </a:r>
            <a:r>
              <a:rPr lang="en-US" altLang="en-US" sz="1800" dirty="0" smtClean="0">
                <a:ea typeface="ＭＳ Ｐゴシック" pitchFamily="-109" charset="-128"/>
              </a:rPr>
              <a:t>information</a:t>
            </a:r>
          </a:p>
          <a:p>
            <a:pPr marL="457200" lvl="1" indent="0"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 marL="79375" indent="0">
              <a:buFontTx/>
              <a:buNone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Building a system fit for the future</a:t>
            </a:r>
          </a:p>
          <a:p>
            <a:pPr marL="79375" indent="0">
              <a:buFontTx/>
              <a:buNone/>
              <a:defRPr/>
            </a:pPr>
            <a:r>
              <a:rPr lang="en-US" altLang="en-US" sz="1800" dirty="0" smtClean="0">
                <a:ea typeface="ＭＳ Ｐゴシック" pitchFamily="-109" charset="-128"/>
              </a:rPr>
              <a:t> </a:t>
            </a:r>
            <a:r>
              <a:rPr lang="en-US" altLang="en-US" sz="1800" dirty="0" smtClean="0">
                <a:ea typeface="ＭＳ Ｐゴシック" pitchFamily="-109" charset="-128"/>
              </a:rPr>
              <a:t>- Legislative  Changes in Social care &amp; Education </a:t>
            </a:r>
          </a:p>
          <a:p>
            <a:pPr lvl="1"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 marL="0" indent="0">
              <a:buSzTx/>
              <a:buFontTx/>
              <a:buNone/>
              <a:defRPr/>
            </a:pPr>
            <a:r>
              <a:rPr lang="en-US" altLang="en-US" sz="1800" b="1" dirty="0" smtClean="0">
                <a:ea typeface="ＭＳ Ｐゴシック" pitchFamily="-109" charset="-128"/>
              </a:rPr>
              <a:t>	</a:t>
            </a:r>
            <a:r>
              <a:rPr lang="en-US" altLang="en-US" sz="1600" dirty="0" smtClean="0">
                <a:ea typeface="ＭＳ Ｐゴシック" pitchFamily="-109" charset="-128"/>
              </a:rPr>
              <a:t>		</a:t>
            </a:r>
          </a:p>
          <a:p>
            <a:pPr lvl="4">
              <a:buFontTx/>
              <a:buNone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 lvl="4">
              <a:buFontTx/>
              <a:buNone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 lvl="4">
              <a:buFontTx/>
              <a:buNone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Why we need to change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570017" y="1331913"/>
          <a:ext cx="7753712" cy="48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277938" y="390525"/>
            <a:ext cx="6615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B60050"/>
                </a:solidFill>
                <a:ea typeface="ＭＳ Ｐゴシック" pitchFamily="34" charset="-128"/>
              </a:rPr>
              <a:t>Learning From Feedback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9200" y="1644650"/>
            <a:ext cx="72056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SzTx/>
              <a:buFontTx/>
              <a:buNone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 marL="0" indent="0">
              <a:buSzTx/>
              <a:buFontTx/>
              <a:buNone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Dynamic Purchasing System via </a:t>
            </a:r>
            <a:r>
              <a:rPr lang="en-US" altLang="en-US" sz="1600" dirty="0" err="1" smtClean="0">
                <a:ea typeface="ＭＳ Ｐゴシック" pitchFamily="-109" charset="-128"/>
              </a:rPr>
              <a:t>Proactis</a:t>
            </a:r>
            <a:r>
              <a:rPr lang="en-US" altLang="en-US" sz="1600" dirty="0" smtClean="0">
                <a:ea typeface="ＭＳ Ｐゴシック" pitchFamily="-109" charset="-128"/>
              </a:rPr>
              <a:t>.</a:t>
            </a: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Tailored system to provide solutions to your feedback and </a:t>
            </a:r>
            <a:r>
              <a:rPr lang="en-US" altLang="en-US" sz="1600" dirty="0" err="1" smtClean="0">
                <a:ea typeface="ＭＳ Ｐゴシック" pitchFamily="-109" charset="-128"/>
              </a:rPr>
              <a:t>optimise</a:t>
            </a:r>
            <a:r>
              <a:rPr lang="en-US" altLang="en-US" sz="1600" dirty="0" smtClean="0">
                <a:ea typeface="ＭＳ Ｐゴシック" pitchFamily="-109" charset="-128"/>
              </a:rPr>
              <a:t> potential for working together in a smarter way.</a:t>
            </a: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The next few slides will provide an overview of the </a:t>
            </a:r>
            <a:r>
              <a:rPr lang="en-US" altLang="en-US" sz="1600" dirty="0" err="1" smtClean="0">
                <a:ea typeface="ＭＳ Ｐゴシック" pitchFamily="-109" charset="-128"/>
              </a:rPr>
              <a:t>Proactis</a:t>
            </a:r>
            <a:r>
              <a:rPr lang="en-US" altLang="en-US" sz="1600" dirty="0" smtClean="0">
                <a:ea typeface="ＭＳ Ｐゴシック" pitchFamily="-109" charset="-128"/>
              </a:rPr>
              <a:t> system: </a:t>
            </a: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1270000" y="36195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New System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54025"/>
            <a:ext cx="17605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9263" y="1644650"/>
            <a:ext cx="7975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6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 marL="0" indent="0">
              <a:buSzTx/>
              <a:buFontTx/>
              <a:buNone/>
              <a:defRPr/>
            </a:pPr>
            <a:endParaRPr lang="en-US" altLang="en-US" sz="1800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endParaRPr lang="en-US" altLang="en-US" sz="1800" b="1" u="sng" dirty="0" smtClean="0">
              <a:ea typeface="ＭＳ Ｐゴシック" pitchFamily="-109" charset="-128"/>
            </a:endParaRPr>
          </a:p>
          <a:p>
            <a:pPr>
              <a:buSzTx/>
              <a:buFontTx/>
              <a:buChar char="-"/>
              <a:defRPr/>
            </a:pPr>
            <a:r>
              <a:rPr lang="en-US" altLang="en-US" sz="1800" b="1" u="sng" dirty="0" smtClean="0">
                <a:ea typeface="ＭＳ Ｐゴシック" pitchFamily="-109" charset="-128"/>
              </a:rPr>
              <a:t>Information You Will Need for this stage</a:t>
            </a:r>
          </a:p>
          <a:p>
            <a:pPr>
              <a:buSzTx/>
              <a:buFontTx/>
              <a:buChar char="-"/>
              <a:defRPr/>
            </a:pPr>
            <a:r>
              <a:rPr lang="en-US" altLang="en-US" sz="1600" dirty="0" smtClean="0">
                <a:ea typeface="ＭＳ Ｐゴシック" pitchFamily="-109" charset="-128"/>
              </a:rPr>
              <a:t>Name/Email/Basic Company information </a:t>
            </a:r>
            <a:r>
              <a:rPr lang="en-US" altLang="en-US" sz="1600" dirty="0" smtClean="0">
                <a:ea typeface="ＭＳ Ｐゴシック" pitchFamily="-109" charset="-128"/>
              </a:rPr>
              <a:t>will </a:t>
            </a:r>
            <a:r>
              <a:rPr lang="en-US" altLang="en-US" sz="1600" dirty="0" smtClean="0">
                <a:ea typeface="ＭＳ Ｐゴシック" pitchFamily="-109" charset="-128"/>
              </a:rPr>
              <a:t>provide access to the site</a:t>
            </a:r>
          </a:p>
          <a:p>
            <a:pPr>
              <a:buSzTx/>
              <a:buFontTx/>
              <a:buChar char="-"/>
              <a:defRPr/>
            </a:pPr>
            <a:endParaRPr lang="en-US" altLang="en-US" sz="1600" dirty="0" smtClean="0">
              <a:ea typeface="ＭＳ Ｐゴシック" pitchFamily="-109" charset="-128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270000" y="36195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60050"/>
                </a:solidFill>
                <a:latin typeface="Arial" charset="0"/>
                <a:ea typeface="ＭＳ Ｐゴシック" pitchFamily="34" charset="-128"/>
              </a:rPr>
              <a:t>Sign Up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" b="5667"/>
          <a:stretch>
            <a:fillRect/>
          </a:stretch>
        </p:blipFill>
        <p:spPr bwMode="auto">
          <a:xfrm>
            <a:off x="449263" y="1008063"/>
            <a:ext cx="8172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70000" y="1508125"/>
            <a:ext cx="7205663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(Screenshot and explanation of homepage)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Clear </a:t>
            </a:r>
            <a:r>
              <a:rPr lang="en-US" altLang="en-US" sz="1600" dirty="0">
                <a:solidFill>
                  <a:srgbClr val="000000"/>
                </a:solidFill>
                <a:ea typeface="ＭＳ Ｐゴシック" pitchFamily="34" charset="-128"/>
              </a:rPr>
              <a:t>and simple navigation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ea typeface="ＭＳ Ｐゴシック" pitchFamily="34" charset="-128"/>
              </a:rPr>
              <a:t>Touch Screen and Desktop compatible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sz="1600" dirty="0">
                <a:solidFill>
                  <a:srgbClr val="000000"/>
                </a:solidFill>
                <a:ea typeface="ＭＳ Ｐゴシック" pitchFamily="34" charset="-128"/>
              </a:rPr>
              <a:t>Clearly see all opportunities/documents/contracts available to you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alt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270000" y="68580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B60050"/>
                </a:solidFill>
                <a:ea typeface="ＭＳ Ｐゴシック" pitchFamily="34" charset="-128"/>
              </a:rPr>
              <a:t>Home Page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56288"/>
            <a:ext cx="2311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553792" y="1462088"/>
            <a:ext cx="7921871" cy="3251580"/>
            <a:chOff x="-672234" y="2158380"/>
            <a:chExt cx="6719270" cy="3938218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1" r="2023"/>
            <a:stretch>
              <a:fillRect/>
            </a:stretch>
          </p:blipFill>
          <p:spPr bwMode="auto">
            <a:xfrm>
              <a:off x="-672234" y="2158380"/>
              <a:ext cx="6719270" cy="393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096786" y="2158380"/>
              <a:ext cx="950250" cy="409891"/>
            </a:xfrm>
            <a:prstGeom prst="rect">
              <a:avLst/>
            </a:prstGeom>
            <a:gradFill rotWithShape="1">
              <a:gsLst>
                <a:gs pos="0">
                  <a:srgbClr val="FFFFFF">
                    <a:tint val="100000"/>
                    <a:shade val="100000"/>
                    <a:satMod val="130000"/>
                  </a:srgbClr>
                </a:gs>
                <a:gs pos="100000">
                  <a:srgbClr val="FFFFFF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dist="23000" sx="1000" sy="1000" rotWithShape="0">
                <a:srgbClr val="000000"/>
              </a:outerShdw>
              <a:softEdge rad="127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21226</TotalTime>
  <Words>779</Words>
  <Application>Microsoft Office PowerPoint</Application>
  <PresentationFormat>On-screen Show (4:3)</PresentationFormat>
  <Paragraphs>227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Somerset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pdenny</dc:creator>
  <cp:lastModifiedBy>Rob Forse</cp:lastModifiedBy>
  <cp:revision>183</cp:revision>
  <cp:lastPrinted>2015-03-31T16:01:59Z</cp:lastPrinted>
  <dcterms:created xsi:type="dcterms:W3CDTF">2010-04-08T09:18:55Z</dcterms:created>
  <dcterms:modified xsi:type="dcterms:W3CDTF">2015-03-31T19:44:02Z</dcterms:modified>
</cp:coreProperties>
</file>