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 id="2147483682" r:id="rId5"/>
  </p:sldMasterIdLst>
  <p:notesMasterIdLst>
    <p:notesMasterId r:id="rId23"/>
  </p:notesMasterIdLst>
  <p:sldIdLst>
    <p:sldId id="290" r:id="rId6"/>
    <p:sldId id="12394" r:id="rId7"/>
    <p:sldId id="292" r:id="rId8"/>
    <p:sldId id="12441" r:id="rId9"/>
    <p:sldId id="12442" r:id="rId10"/>
    <p:sldId id="12443" r:id="rId11"/>
    <p:sldId id="12444" r:id="rId12"/>
    <p:sldId id="12445" r:id="rId13"/>
    <p:sldId id="12446" r:id="rId14"/>
    <p:sldId id="12447" r:id="rId15"/>
    <p:sldId id="12448" r:id="rId16"/>
    <p:sldId id="12449" r:id="rId17"/>
    <p:sldId id="12450" r:id="rId18"/>
    <p:sldId id="12451" r:id="rId19"/>
    <p:sldId id="12452" r:id="rId20"/>
    <p:sldId id="304" r:id="rId21"/>
    <p:sldId id="1238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974717-DFFD-82B6-53F3-5A01B3AB0AD8}" name="Martin Heuter" initials="MH" userId="S::Martin.Heuter@cornwall.gov.uk::ce96667a-4585-4e57-9031-5192f0ea8be1" providerId="AD"/>
  <p188:author id="{71F3D64E-1F7E-0730-C8B0-97677C45DA5B}" name="Kate Alcock" initials="KA" userId="S::kate.alcock@cornwall.gov.uk::2bbf000e-44e8-4a00-bf20-f0a7e57e534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3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e Cornish" userId="764c9575-fdc0-4bf6-adf7-5c9b017319e4" providerId="ADAL" clId="{213F2F66-FDA7-4DBF-9001-14771E187BFC}"/>
    <pc:docChg chg="undo custSel addSld delSld modSld sldOrd">
      <pc:chgData name="Dave Cornish" userId="764c9575-fdc0-4bf6-adf7-5c9b017319e4" providerId="ADAL" clId="{213F2F66-FDA7-4DBF-9001-14771E187BFC}" dt="2023-05-10T11:52:35.842" v="270" actId="20577"/>
      <pc:docMkLst>
        <pc:docMk/>
      </pc:docMkLst>
      <pc:sldChg chg="del">
        <pc:chgData name="Dave Cornish" userId="764c9575-fdc0-4bf6-adf7-5c9b017319e4" providerId="ADAL" clId="{213F2F66-FDA7-4DBF-9001-14771E187BFC}" dt="2023-05-10T11:34:15.845" v="105" actId="47"/>
        <pc:sldMkLst>
          <pc:docMk/>
          <pc:sldMk cId="4065831461" sldId="299"/>
        </pc:sldMkLst>
      </pc:sldChg>
      <pc:sldChg chg="modSp mod">
        <pc:chgData name="Dave Cornish" userId="764c9575-fdc0-4bf6-adf7-5c9b017319e4" providerId="ADAL" clId="{213F2F66-FDA7-4DBF-9001-14771E187BFC}" dt="2023-05-10T11:52:35.842" v="270" actId="20577"/>
        <pc:sldMkLst>
          <pc:docMk/>
          <pc:sldMk cId="1923473947" sldId="304"/>
        </pc:sldMkLst>
        <pc:spChg chg="mod">
          <ac:chgData name="Dave Cornish" userId="764c9575-fdc0-4bf6-adf7-5c9b017319e4" providerId="ADAL" clId="{213F2F66-FDA7-4DBF-9001-14771E187BFC}" dt="2023-05-10T11:52:35.842" v="270" actId="20577"/>
          <ac:spMkLst>
            <pc:docMk/>
            <pc:sldMk cId="1923473947" sldId="304"/>
            <ac:spMk id="3" creationId="{67A0C492-286D-4ECF-8615-E54DFAB6585F}"/>
          </ac:spMkLst>
        </pc:spChg>
      </pc:sldChg>
      <pc:sldChg chg="del">
        <pc:chgData name="Dave Cornish" userId="764c9575-fdc0-4bf6-adf7-5c9b017319e4" providerId="ADAL" clId="{213F2F66-FDA7-4DBF-9001-14771E187BFC}" dt="2023-05-10T11:34:05.480" v="104" actId="47"/>
        <pc:sldMkLst>
          <pc:docMk/>
          <pc:sldMk cId="514095844" sldId="12411"/>
        </pc:sldMkLst>
      </pc:sldChg>
      <pc:sldChg chg="del">
        <pc:chgData name="Dave Cornish" userId="764c9575-fdc0-4bf6-adf7-5c9b017319e4" providerId="ADAL" clId="{213F2F66-FDA7-4DBF-9001-14771E187BFC}" dt="2023-05-10T11:30:34.607" v="102" actId="47"/>
        <pc:sldMkLst>
          <pc:docMk/>
          <pc:sldMk cId="2206658037" sldId="12419"/>
        </pc:sldMkLst>
      </pc:sldChg>
      <pc:sldChg chg="del">
        <pc:chgData name="Dave Cornish" userId="764c9575-fdc0-4bf6-adf7-5c9b017319e4" providerId="ADAL" clId="{213F2F66-FDA7-4DBF-9001-14771E187BFC}" dt="2023-05-10T11:34:40.032" v="107" actId="47"/>
        <pc:sldMkLst>
          <pc:docMk/>
          <pc:sldMk cId="3212968989" sldId="12420"/>
        </pc:sldMkLst>
      </pc:sldChg>
      <pc:sldChg chg="del">
        <pc:chgData name="Dave Cornish" userId="764c9575-fdc0-4bf6-adf7-5c9b017319e4" providerId="ADAL" clId="{213F2F66-FDA7-4DBF-9001-14771E187BFC}" dt="2023-05-10T11:30:10.521" v="92" actId="47"/>
        <pc:sldMkLst>
          <pc:docMk/>
          <pc:sldMk cId="1302929695" sldId="12424"/>
        </pc:sldMkLst>
      </pc:sldChg>
      <pc:sldChg chg="del">
        <pc:chgData name="Dave Cornish" userId="764c9575-fdc0-4bf6-adf7-5c9b017319e4" providerId="ADAL" clId="{213F2F66-FDA7-4DBF-9001-14771E187BFC}" dt="2023-05-10T11:34:47.819" v="109" actId="47"/>
        <pc:sldMkLst>
          <pc:docMk/>
          <pc:sldMk cId="1080630985" sldId="12425"/>
        </pc:sldMkLst>
      </pc:sldChg>
      <pc:sldChg chg="del">
        <pc:chgData name="Dave Cornish" userId="764c9575-fdc0-4bf6-adf7-5c9b017319e4" providerId="ADAL" clId="{213F2F66-FDA7-4DBF-9001-14771E187BFC}" dt="2023-05-10T11:30:31.558" v="100" actId="47"/>
        <pc:sldMkLst>
          <pc:docMk/>
          <pc:sldMk cId="2808224139" sldId="12427"/>
        </pc:sldMkLst>
      </pc:sldChg>
      <pc:sldChg chg="del">
        <pc:chgData name="Dave Cornish" userId="764c9575-fdc0-4bf6-adf7-5c9b017319e4" providerId="ADAL" clId="{213F2F66-FDA7-4DBF-9001-14771E187BFC}" dt="2023-05-10T11:30:32.921" v="101" actId="47"/>
        <pc:sldMkLst>
          <pc:docMk/>
          <pc:sldMk cId="3878685731" sldId="12428"/>
        </pc:sldMkLst>
      </pc:sldChg>
      <pc:sldChg chg="del">
        <pc:chgData name="Dave Cornish" userId="764c9575-fdc0-4bf6-adf7-5c9b017319e4" providerId="ADAL" clId="{213F2F66-FDA7-4DBF-9001-14771E187BFC}" dt="2023-05-10T11:30:16.636" v="93" actId="47"/>
        <pc:sldMkLst>
          <pc:docMk/>
          <pc:sldMk cId="3089724278" sldId="12429"/>
        </pc:sldMkLst>
      </pc:sldChg>
      <pc:sldChg chg="modSp del mod">
        <pc:chgData name="Dave Cornish" userId="764c9575-fdc0-4bf6-adf7-5c9b017319e4" providerId="ADAL" clId="{213F2F66-FDA7-4DBF-9001-14771E187BFC}" dt="2023-05-10T11:35:17.634" v="111" actId="47"/>
        <pc:sldMkLst>
          <pc:docMk/>
          <pc:sldMk cId="2025953730" sldId="12430"/>
        </pc:sldMkLst>
        <pc:spChg chg="mod">
          <ac:chgData name="Dave Cornish" userId="764c9575-fdc0-4bf6-adf7-5c9b017319e4" providerId="ADAL" clId="{213F2F66-FDA7-4DBF-9001-14771E187BFC}" dt="2023-05-10T11:15:00.885" v="23" actId="1076"/>
          <ac:spMkLst>
            <pc:docMk/>
            <pc:sldMk cId="2025953730" sldId="12430"/>
            <ac:spMk id="2" creationId="{4BC36A13-A0AE-4F64-BD98-2EAACE98E3EE}"/>
          </ac:spMkLst>
        </pc:spChg>
      </pc:sldChg>
      <pc:sldChg chg="del">
        <pc:chgData name="Dave Cornish" userId="764c9575-fdc0-4bf6-adf7-5c9b017319e4" providerId="ADAL" clId="{213F2F66-FDA7-4DBF-9001-14771E187BFC}" dt="2023-05-10T11:30:20.009" v="94" actId="47"/>
        <pc:sldMkLst>
          <pc:docMk/>
          <pc:sldMk cId="3284980419" sldId="12431"/>
        </pc:sldMkLst>
      </pc:sldChg>
      <pc:sldChg chg="del">
        <pc:chgData name="Dave Cornish" userId="764c9575-fdc0-4bf6-adf7-5c9b017319e4" providerId="ADAL" clId="{213F2F66-FDA7-4DBF-9001-14771E187BFC}" dt="2023-05-10T11:30:22.130" v="95" actId="47"/>
        <pc:sldMkLst>
          <pc:docMk/>
          <pc:sldMk cId="455204410" sldId="12432"/>
        </pc:sldMkLst>
      </pc:sldChg>
      <pc:sldChg chg="del">
        <pc:chgData name="Dave Cornish" userId="764c9575-fdc0-4bf6-adf7-5c9b017319e4" providerId="ADAL" clId="{213F2F66-FDA7-4DBF-9001-14771E187BFC}" dt="2023-05-10T11:30:24.038" v="96" actId="47"/>
        <pc:sldMkLst>
          <pc:docMk/>
          <pc:sldMk cId="3622398224" sldId="12433"/>
        </pc:sldMkLst>
      </pc:sldChg>
      <pc:sldChg chg="del">
        <pc:chgData name="Dave Cornish" userId="764c9575-fdc0-4bf6-adf7-5c9b017319e4" providerId="ADAL" clId="{213F2F66-FDA7-4DBF-9001-14771E187BFC}" dt="2023-05-10T11:30:25.871" v="97" actId="47"/>
        <pc:sldMkLst>
          <pc:docMk/>
          <pc:sldMk cId="973387461" sldId="12434"/>
        </pc:sldMkLst>
      </pc:sldChg>
      <pc:sldChg chg="del">
        <pc:chgData name="Dave Cornish" userId="764c9575-fdc0-4bf6-adf7-5c9b017319e4" providerId="ADAL" clId="{213F2F66-FDA7-4DBF-9001-14771E187BFC}" dt="2023-05-10T11:30:27.707" v="98" actId="47"/>
        <pc:sldMkLst>
          <pc:docMk/>
          <pc:sldMk cId="2635995413" sldId="12435"/>
        </pc:sldMkLst>
      </pc:sldChg>
      <pc:sldChg chg="del">
        <pc:chgData name="Dave Cornish" userId="764c9575-fdc0-4bf6-adf7-5c9b017319e4" providerId="ADAL" clId="{213F2F66-FDA7-4DBF-9001-14771E187BFC}" dt="2023-05-10T11:30:29.567" v="99" actId="47"/>
        <pc:sldMkLst>
          <pc:docMk/>
          <pc:sldMk cId="1802028562" sldId="12436"/>
        </pc:sldMkLst>
      </pc:sldChg>
      <pc:sldChg chg="del">
        <pc:chgData name="Dave Cornish" userId="764c9575-fdc0-4bf6-adf7-5c9b017319e4" providerId="ADAL" clId="{213F2F66-FDA7-4DBF-9001-14771E187BFC}" dt="2023-05-10T11:30:36.589" v="103" actId="47"/>
        <pc:sldMkLst>
          <pc:docMk/>
          <pc:sldMk cId="863416428" sldId="12437"/>
        </pc:sldMkLst>
      </pc:sldChg>
      <pc:sldChg chg="modSp add del mod ord">
        <pc:chgData name="Dave Cornish" userId="764c9575-fdc0-4bf6-adf7-5c9b017319e4" providerId="ADAL" clId="{213F2F66-FDA7-4DBF-9001-14771E187BFC}" dt="2023-05-10T11:34:37.063" v="106" actId="47"/>
        <pc:sldMkLst>
          <pc:docMk/>
          <pc:sldMk cId="827242195" sldId="12438"/>
        </pc:sldMkLst>
        <pc:spChg chg="mod">
          <ac:chgData name="Dave Cornish" userId="764c9575-fdc0-4bf6-adf7-5c9b017319e4" providerId="ADAL" clId="{213F2F66-FDA7-4DBF-9001-14771E187BFC}" dt="2023-05-10T11:07:44.900" v="10" actId="20577"/>
          <ac:spMkLst>
            <pc:docMk/>
            <pc:sldMk cId="827242195" sldId="12438"/>
            <ac:spMk id="2" creationId="{AE849FC0-CEB4-4C22-A819-D922B242B52B}"/>
          </ac:spMkLst>
        </pc:spChg>
        <pc:spChg chg="mod">
          <ac:chgData name="Dave Cornish" userId="764c9575-fdc0-4bf6-adf7-5c9b017319e4" providerId="ADAL" clId="{213F2F66-FDA7-4DBF-9001-14771E187BFC}" dt="2023-05-10T11:08:09.201" v="11" actId="20577"/>
          <ac:spMkLst>
            <pc:docMk/>
            <pc:sldMk cId="827242195" sldId="12438"/>
            <ac:spMk id="3" creationId="{67A0C492-286D-4ECF-8615-E54DFAB6585F}"/>
          </ac:spMkLst>
        </pc:spChg>
      </pc:sldChg>
      <pc:sldChg chg="modSp add del mod">
        <pc:chgData name="Dave Cornish" userId="764c9575-fdc0-4bf6-adf7-5c9b017319e4" providerId="ADAL" clId="{213F2F66-FDA7-4DBF-9001-14771E187BFC}" dt="2023-05-10T11:34:42.282" v="108" actId="47"/>
        <pc:sldMkLst>
          <pc:docMk/>
          <pc:sldMk cId="3330634545" sldId="12439"/>
        </pc:sldMkLst>
        <pc:spChg chg="mod">
          <ac:chgData name="Dave Cornish" userId="764c9575-fdc0-4bf6-adf7-5c9b017319e4" providerId="ADAL" clId="{213F2F66-FDA7-4DBF-9001-14771E187BFC}" dt="2023-05-10T11:12:26.763" v="13"/>
          <ac:spMkLst>
            <pc:docMk/>
            <pc:sldMk cId="3330634545" sldId="12439"/>
            <ac:spMk id="3" creationId="{67A0C492-286D-4ECF-8615-E54DFAB6585F}"/>
          </ac:spMkLst>
        </pc:spChg>
      </pc:sldChg>
      <pc:sldChg chg="modSp add del mod">
        <pc:chgData name="Dave Cornish" userId="764c9575-fdc0-4bf6-adf7-5c9b017319e4" providerId="ADAL" clId="{213F2F66-FDA7-4DBF-9001-14771E187BFC}" dt="2023-05-10T11:34:56.343" v="110" actId="47"/>
        <pc:sldMkLst>
          <pc:docMk/>
          <pc:sldMk cId="2503124703" sldId="12440"/>
        </pc:sldMkLst>
        <pc:spChg chg="mod">
          <ac:chgData name="Dave Cornish" userId="764c9575-fdc0-4bf6-adf7-5c9b017319e4" providerId="ADAL" clId="{213F2F66-FDA7-4DBF-9001-14771E187BFC}" dt="2023-05-10T11:13:20.780" v="17"/>
          <ac:spMkLst>
            <pc:docMk/>
            <pc:sldMk cId="2503124703" sldId="12440"/>
            <ac:spMk id="2" creationId="{AE849FC0-CEB4-4C22-A819-D922B242B52B}"/>
          </ac:spMkLst>
        </pc:spChg>
        <pc:spChg chg="mod">
          <ac:chgData name="Dave Cornish" userId="764c9575-fdc0-4bf6-adf7-5c9b017319e4" providerId="ADAL" clId="{213F2F66-FDA7-4DBF-9001-14771E187BFC}" dt="2023-05-10T11:13:36.716" v="18"/>
          <ac:spMkLst>
            <pc:docMk/>
            <pc:sldMk cId="2503124703" sldId="12440"/>
            <ac:spMk id="3" creationId="{67A0C492-286D-4ECF-8615-E54DFAB6585F}"/>
          </ac:spMkLst>
        </pc:spChg>
      </pc:sldChg>
      <pc:sldChg chg="modSp add mod">
        <pc:chgData name="Dave Cornish" userId="764c9575-fdc0-4bf6-adf7-5c9b017319e4" providerId="ADAL" clId="{213F2F66-FDA7-4DBF-9001-14771E187BFC}" dt="2023-05-10T11:14:32.051" v="21"/>
        <pc:sldMkLst>
          <pc:docMk/>
          <pc:sldMk cId="1989559254" sldId="12441"/>
        </pc:sldMkLst>
        <pc:spChg chg="mod">
          <ac:chgData name="Dave Cornish" userId="764c9575-fdc0-4bf6-adf7-5c9b017319e4" providerId="ADAL" clId="{213F2F66-FDA7-4DBF-9001-14771E187BFC}" dt="2023-05-10T11:14:17.705" v="20"/>
          <ac:spMkLst>
            <pc:docMk/>
            <pc:sldMk cId="1989559254" sldId="12441"/>
            <ac:spMk id="2" creationId="{AE849FC0-CEB4-4C22-A819-D922B242B52B}"/>
          </ac:spMkLst>
        </pc:spChg>
        <pc:spChg chg="mod">
          <ac:chgData name="Dave Cornish" userId="764c9575-fdc0-4bf6-adf7-5c9b017319e4" providerId="ADAL" clId="{213F2F66-FDA7-4DBF-9001-14771E187BFC}" dt="2023-05-10T11:14:32.051" v="21"/>
          <ac:spMkLst>
            <pc:docMk/>
            <pc:sldMk cId="1989559254" sldId="12441"/>
            <ac:spMk id="3" creationId="{67A0C492-286D-4ECF-8615-E54DFAB6585F}"/>
          </ac:spMkLst>
        </pc:spChg>
      </pc:sldChg>
      <pc:sldChg chg="modSp add mod">
        <pc:chgData name="Dave Cornish" userId="764c9575-fdc0-4bf6-adf7-5c9b017319e4" providerId="ADAL" clId="{213F2F66-FDA7-4DBF-9001-14771E187BFC}" dt="2023-05-10T11:44:39.728" v="253" actId="20577"/>
        <pc:sldMkLst>
          <pc:docMk/>
          <pc:sldMk cId="728005048" sldId="12442"/>
        </pc:sldMkLst>
        <pc:spChg chg="mod">
          <ac:chgData name="Dave Cornish" userId="764c9575-fdc0-4bf6-adf7-5c9b017319e4" providerId="ADAL" clId="{213F2F66-FDA7-4DBF-9001-14771E187BFC}" dt="2023-05-10T11:15:11.090" v="24"/>
          <ac:spMkLst>
            <pc:docMk/>
            <pc:sldMk cId="728005048" sldId="12442"/>
            <ac:spMk id="2" creationId="{AE849FC0-CEB4-4C22-A819-D922B242B52B}"/>
          </ac:spMkLst>
        </pc:spChg>
        <pc:spChg chg="mod">
          <ac:chgData name="Dave Cornish" userId="764c9575-fdc0-4bf6-adf7-5c9b017319e4" providerId="ADAL" clId="{213F2F66-FDA7-4DBF-9001-14771E187BFC}" dt="2023-05-10T11:44:39.728" v="253" actId="20577"/>
          <ac:spMkLst>
            <pc:docMk/>
            <pc:sldMk cId="728005048" sldId="12442"/>
            <ac:spMk id="3" creationId="{67A0C492-286D-4ECF-8615-E54DFAB6585F}"/>
          </ac:spMkLst>
        </pc:spChg>
      </pc:sldChg>
      <pc:sldChg chg="modSp add mod">
        <pc:chgData name="Dave Cornish" userId="764c9575-fdc0-4bf6-adf7-5c9b017319e4" providerId="ADAL" clId="{213F2F66-FDA7-4DBF-9001-14771E187BFC}" dt="2023-05-10T11:16:28.510" v="39" actId="20577"/>
        <pc:sldMkLst>
          <pc:docMk/>
          <pc:sldMk cId="1566278235" sldId="12443"/>
        </pc:sldMkLst>
        <pc:spChg chg="mod">
          <ac:chgData name="Dave Cornish" userId="764c9575-fdc0-4bf6-adf7-5c9b017319e4" providerId="ADAL" clId="{213F2F66-FDA7-4DBF-9001-14771E187BFC}" dt="2023-05-10T11:16:22.610" v="38" actId="20577"/>
          <ac:spMkLst>
            <pc:docMk/>
            <pc:sldMk cId="1566278235" sldId="12443"/>
            <ac:spMk id="2" creationId="{AE849FC0-CEB4-4C22-A819-D922B242B52B}"/>
          </ac:spMkLst>
        </pc:spChg>
        <pc:spChg chg="mod">
          <ac:chgData name="Dave Cornish" userId="764c9575-fdc0-4bf6-adf7-5c9b017319e4" providerId="ADAL" clId="{213F2F66-FDA7-4DBF-9001-14771E187BFC}" dt="2023-05-10T11:16:28.510" v="39" actId="20577"/>
          <ac:spMkLst>
            <pc:docMk/>
            <pc:sldMk cId="1566278235" sldId="12443"/>
            <ac:spMk id="3" creationId="{67A0C492-286D-4ECF-8615-E54DFAB6585F}"/>
          </ac:spMkLst>
        </pc:spChg>
      </pc:sldChg>
      <pc:sldChg chg="modSp add mod">
        <pc:chgData name="Dave Cornish" userId="764c9575-fdc0-4bf6-adf7-5c9b017319e4" providerId="ADAL" clId="{213F2F66-FDA7-4DBF-9001-14771E187BFC}" dt="2023-05-10T11:17:13.774" v="42"/>
        <pc:sldMkLst>
          <pc:docMk/>
          <pc:sldMk cId="2303745916" sldId="12444"/>
        </pc:sldMkLst>
        <pc:spChg chg="mod">
          <ac:chgData name="Dave Cornish" userId="764c9575-fdc0-4bf6-adf7-5c9b017319e4" providerId="ADAL" clId="{213F2F66-FDA7-4DBF-9001-14771E187BFC}" dt="2023-05-10T11:16:55.862" v="41"/>
          <ac:spMkLst>
            <pc:docMk/>
            <pc:sldMk cId="2303745916" sldId="12444"/>
            <ac:spMk id="2" creationId="{AE849FC0-CEB4-4C22-A819-D922B242B52B}"/>
          </ac:spMkLst>
        </pc:spChg>
        <pc:spChg chg="mod">
          <ac:chgData name="Dave Cornish" userId="764c9575-fdc0-4bf6-adf7-5c9b017319e4" providerId="ADAL" clId="{213F2F66-FDA7-4DBF-9001-14771E187BFC}" dt="2023-05-10T11:17:13.774" v="42"/>
          <ac:spMkLst>
            <pc:docMk/>
            <pc:sldMk cId="2303745916" sldId="12444"/>
            <ac:spMk id="3" creationId="{67A0C492-286D-4ECF-8615-E54DFAB6585F}"/>
          </ac:spMkLst>
        </pc:spChg>
      </pc:sldChg>
      <pc:sldChg chg="modSp add mod">
        <pc:chgData name="Dave Cornish" userId="764c9575-fdc0-4bf6-adf7-5c9b017319e4" providerId="ADAL" clId="{213F2F66-FDA7-4DBF-9001-14771E187BFC}" dt="2023-05-10T11:18:10.907" v="45"/>
        <pc:sldMkLst>
          <pc:docMk/>
          <pc:sldMk cId="3541480848" sldId="12445"/>
        </pc:sldMkLst>
        <pc:spChg chg="mod">
          <ac:chgData name="Dave Cornish" userId="764c9575-fdc0-4bf6-adf7-5c9b017319e4" providerId="ADAL" clId="{213F2F66-FDA7-4DBF-9001-14771E187BFC}" dt="2023-05-10T11:17:56.616" v="44"/>
          <ac:spMkLst>
            <pc:docMk/>
            <pc:sldMk cId="3541480848" sldId="12445"/>
            <ac:spMk id="2" creationId="{AE849FC0-CEB4-4C22-A819-D922B242B52B}"/>
          </ac:spMkLst>
        </pc:spChg>
        <pc:spChg chg="mod">
          <ac:chgData name="Dave Cornish" userId="764c9575-fdc0-4bf6-adf7-5c9b017319e4" providerId="ADAL" clId="{213F2F66-FDA7-4DBF-9001-14771E187BFC}" dt="2023-05-10T11:18:10.907" v="45"/>
          <ac:spMkLst>
            <pc:docMk/>
            <pc:sldMk cId="3541480848" sldId="12445"/>
            <ac:spMk id="3" creationId="{67A0C492-286D-4ECF-8615-E54DFAB6585F}"/>
          </ac:spMkLst>
        </pc:spChg>
      </pc:sldChg>
      <pc:sldChg chg="modSp add mod">
        <pc:chgData name="Dave Cornish" userId="764c9575-fdc0-4bf6-adf7-5c9b017319e4" providerId="ADAL" clId="{213F2F66-FDA7-4DBF-9001-14771E187BFC}" dt="2023-05-10T11:45:19.474" v="254" actId="15"/>
        <pc:sldMkLst>
          <pc:docMk/>
          <pc:sldMk cId="4038105992" sldId="12446"/>
        </pc:sldMkLst>
        <pc:spChg chg="mod">
          <ac:chgData name="Dave Cornish" userId="764c9575-fdc0-4bf6-adf7-5c9b017319e4" providerId="ADAL" clId="{213F2F66-FDA7-4DBF-9001-14771E187BFC}" dt="2023-05-10T11:18:35.285" v="47"/>
          <ac:spMkLst>
            <pc:docMk/>
            <pc:sldMk cId="4038105992" sldId="12446"/>
            <ac:spMk id="2" creationId="{AE849FC0-CEB4-4C22-A819-D922B242B52B}"/>
          </ac:spMkLst>
        </pc:spChg>
        <pc:spChg chg="mod">
          <ac:chgData name="Dave Cornish" userId="764c9575-fdc0-4bf6-adf7-5c9b017319e4" providerId="ADAL" clId="{213F2F66-FDA7-4DBF-9001-14771E187BFC}" dt="2023-05-10T11:45:19.474" v="254" actId="15"/>
          <ac:spMkLst>
            <pc:docMk/>
            <pc:sldMk cId="4038105992" sldId="12446"/>
            <ac:spMk id="3" creationId="{67A0C492-286D-4ECF-8615-E54DFAB6585F}"/>
          </ac:spMkLst>
        </pc:spChg>
      </pc:sldChg>
      <pc:sldChg chg="modSp add mod">
        <pc:chgData name="Dave Cornish" userId="764c9575-fdc0-4bf6-adf7-5c9b017319e4" providerId="ADAL" clId="{213F2F66-FDA7-4DBF-9001-14771E187BFC}" dt="2023-05-10T11:19:43.534" v="51"/>
        <pc:sldMkLst>
          <pc:docMk/>
          <pc:sldMk cId="839608114" sldId="12447"/>
        </pc:sldMkLst>
        <pc:spChg chg="mod">
          <ac:chgData name="Dave Cornish" userId="764c9575-fdc0-4bf6-adf7-5c9b017319e4" providerId="ADAL" clId="{213F2F66-FDA7-4DBF-9001-14771E187BFC}" dt="2023-05-10T11:19:20.367" v="50"/>
          <ac:spMkLst>
            <pc:docMk/>
            <pc:sldMk cId="839608114" sldId="12447"/>
            <ac:spMk id="2" creationId="{AE849FC0-CEB4-4C22-A819-D922B242B52B}"/>
          </ac:spMkLst>
        </pc:spChg>
        <pc:spChg chg="mod">
          <ac:chgData name="Dave Cornish" userId="764c9575-fdc0-4bf6-adf7-5c9b017319e4" providerId="ADAL" clId="{213F2F66-FDA7-4DBF-9001-14771E187BFC}" dt="2023-05-10T11:19:43.534" v="51"/>
          <ac:spMkLst>
            <pc:docMk/>
            <pc:sldMk cId="839608114" sldId="12447"/>
            <ac:spMk id="3" creationId="{67A0C492-286D-4ECF-8615-E54DFAB6585F}"/>
          </ac:spMkLst>
        </pc:spChg>
      </pc:sldChg>
      <pc:sldChg chg="modSp add mod">
        <pc:chgData name="Dave Cornish" userId="764c9575-fdc0-4bf6-adf7-5c9b017319e4" providerId="ADAL" clId="{213F2F66-FDA7-4DBF-9001-14771E187BFC}" dt="2023-05-10T11:20:45.263" v="54"/>
        <pc:sldMkLst>
          <pc:docMk/>
          <pc:sldMk cId="3006390577" sldId="12448"/>
        </pc:sldMkLst>
        <pc:spChg chg="mod">
          <ac:chgData name="Dave Cornish" userId="764c9575-fdc0-4bf6-adf7-5c9b017319e4" providerId="ADAL" clId="{213F2F66-FDA7-4DBF-9001-14771E187BFC}" dt="2023-05-10T11:20:10.714" v="53"/>
          <ac:spMkLst>
            <pc:docMk/>
            <pc:sldMk cId="3006390577" sldId="12448"/>
            <ac:spMk id="2" creationId="{AE849FC0-CEB4-4C22-A819-D922B242B52B}"/>
          </ac:spMkLst>
        </pc:spChg>
        <pc:spChg chg="mod">
          <ac:chgData name="Dave Cornish" userId="764c9575-fdc0-4bf6-adf7-5c9b017319e4" providerId="ADAL" clId="{213F2F66-FDA7-4DBF-9001-14771E187BFC}" dt="2023-05-10T11:20:45.263" v="54"/>
          <ac:spMkLst>
            <pc:docMk/>
            <pc:sldMk cId="3006390577" sldId="12448"/>
            <ac:spMk id="3" creationId="{67A0C492-286D-4ECF-8615-E54DFAB6585F}"/>
          </ac:spMkLst>
        </pc:spChg>
      </pc:sldChg>
      <pc:sldChg chg="modSp add mod">
        <pc:chgData name="Dave Cornish" userId="764c9575-fdc0-4bf6-adf7-5c9b017319e4" providerId="ADAL" clId="{213F2F66-FDA7-4DBF-9001-14771E187BFC}" dt="2023-05-10T11:36:44.557" v="168" actId="20577"/>
        <pc:sldMkLst>
          <pc:docMk/>
          <pc:sldMk cId="290678992" sldId="12449"/>
        </pc:sldMkLst>
        <pc:spChg chg="mod">
          <ac:chgData name="Dave Cornish" userId="764c9575-fdc0-4bf6-adf7-5c9b017319e4" providerId="ADAL" clId="{213F2F66-FDA7-4DBF-9001-14771E187BFC}" dt="2023-05-10T11:21:31.210" v="56"/>
          <ac:spMkLst>
            <pc:docMk/>
            <pc:sldMk cId="290678992" sldId="12449"/>
            <ac:spMk id="2" creationId="{AE849FC0-CEB4-4C22-A819-D922B242B52B}"/>
          </ac:spMkLst>
        </pc:spChg>
        <pc:spChg chg="mod">
          <ac:chgData name="Dave Cornish" userId="764c9575-fdc0-4bf6-adf7-5c9b017319e4" providerId="ADAL" clId="{213F2F66-FDA7-4DBF-9001-14771E187BFC}" dt="2023-05-10T11:36:44.557" v="168" actId="20577"/>
          <ac:spMkLst>
            <pc:docMk/>
            <pc:sldMk cId="290678992" sldId="12449"/>
            <ac:spMk id="3" creationId="{67A0C492-286D-4ECF-8615-E54DFAB6585F}"/>
          </ac:spMkLst>
        </pc:spChg>
      </pc:sldChg>
      <pc:sldChg chg="modSp add mod">
        <pc:chgData name="Dave Cornish" userId="764c9575-fdc0-4bf6-adf7-5c9b017319e4" providerId="ADAL" clId="{213F2F66-FDA7-4DBF-9001-14771E187BFC}" dt="2023-05-10T11:43:59.974" v="252" actId="255"/>
        <pc:sldMkLst>
          <pc:docMk/>
          <pc:sldMk cId="1629227942" sldId="12450"/>
        </pc:sldMkLst>
        <pc:spChg chg="mod">
          <ac:chgData name="Dave Cornish" userId="764c9575-fdc0-4bf6-adf7-5c9b017319e4" providerId="ADAL" clId="{213F2F66-FDA7-4DBF-9001-14771E187BFC}" dt="2023-05-10T11:26:59.459" v="71"/>
          <ac:spMkLst>
            <pc:docMk/>
            <pc:sldMk cId="1629227942" sldId="12450"/>
            <ac:spMk id="2" creationId="{AE849FC0-CEB4-4C22-A819-D922B242B52B}"/>
          </ac:spMkLst>
        </pc:spChg>
        <pc:spChg chg="mod">
          <ac:chgData name="Dave Cornish" userId="764c9575-fdc0-4bf6-adf7-5c9b017319e4" providerId="ADAL" clId="{213F2F66-FDA7-4DBF-9001-14771E187BFC}" dt="2023-05-10T11:43:59.974" v="252" actId="255"/>
          <ac:spMkLst>
            <pc:docMk/>
            <pc:sldMk cId="1629227942" sldId="12450"/>
            <ac:spMk id="3" creationId="{67A0C492-286D-4ECF-8615-E54DFAB6585F}"/>
          </ac:spMkLst>
        </pc:spChg>
      </pc:sldChg>
      <pc:sldChg chg="modSp add mod">
        <pc:chgData name="Dave Cornish" userId="764c9575-fdc0-4bf6-adf7-5c9b017319e4" providerId="ADAL" clId="{213F2F66-FDA7-4DBF-9001-14771E187BFC}" dt="2023-05-10T11:46:07.504" v="257" actId="14100"/>
        <pc:sldMkLst>
          <pc:docMk/>
          <pc:sldMk cId="3210158941" sldId="12451"/>
        </pc:sldMkLst>
        <pc:spChg chg="mod">
          <ac:chgData name="Dave Cornish" userId="764c9575-fdc0-4bf6-adf7-5c9b017319e4" providerId="ADAL" clId="{213F2F66-FDA7-4DBF-9001-14771E187BFC}" dt="2023-05-10T11:46:07.504" v="257" actId="14100"/>
          <ac:spMkLst>
            <pc:docMk/>
            <pc:sldMk cId="3210158941" sldId="12451"/>
            <ac:spMk id="2" creationId="{AE849FC0-CEB4-4C22-A819-D922B242B52B}"/>
          </ac:spMkLst>
        </pc:spChg>
        <pc:spChg chg="mod">
          <ac:chgData name="Dave Cornish" userId="764c9575-fdc0-4bf6-adf7-5c9b017319e4" providerId="ADAL" clId="{213F2F66-FDA7-4DBF-9001-14771E187BFC}" dt="2023-05-10T11:28:57.054" v="88" actId="255"/>
          <ac:spMkLst>
            <pc:docMk/>
            <pc:sldMk cId="3210158941" sldId="12451"/>
            <ac:spMk id="3" creationId="{67A0C492-286D-4ECF-8615-E54DFAB6585F}"/>
          </ac:spMkLst>
        </pc:spChg>
      </pc:sldChg>
      <pc:sldChg chg="modSp add mod">
        <pc:chgData name="Dave Cornish" userId="764c9575-fdc0-4bf6-adf7-5c9b017319e4" providerId="ADAL" clId="{213F2F66-FDA7-4DBF-9001-14771E187BFC}" dt="2023-05-10T11:29:44.433" v="91"/>
        <pc:sldMkLst>
          <pc:docMk/>
          <pc:sldMk cId="4129553883" sldId="12452"/>
        </pc:sldMkLst>
        <pc:spChg chg="mod">
          <ac:chgData name="Dave Cornish" userId="764c9575-fdc0-4bf6-adf7-5c9b017319e4" providerId="ADAL" clId="{213F2F66-FDA7-4DBF-9001-14771E187BFC}" dt="2023-05-10T11:29:20.670" v="90"/>
          <ac:spMkLst>
            <pc:docMk/>
            <pc:sldMk cId="4129553883" sldId="12452"/>
            <ac:spMk id="2" creationId="{AE849FC0-CEB4-4C22-A819-D922B242B52B}"/>
          </ac:spMkLst>
        </pc:spChg>
        <pc:spChg chg="mod">
          <ac:chgData name="Dave Cornish" userId="764c9575-fdc0-4bf6-adf7-5c9b017319e4" providerId="ADAL" clId="{213F2F66-FDA7-4DBF-9001-14771E187BFC}" dt="2023-05-10T11:29:44.433" v="91"/>
          <ac:spMkLst>
            <pc:docMk/>
            <pc:sldMk cId="4129553883" sldId="12452"/>
            <ac:spMk id="3" creationId="{67A0C492-286D-4ECF-8615-E54DFAB6585F}"/>
          </ac:spMkLst>
        </pc:spChg>
      </pc:sldChg>
    </pc:docChg>
  </pc:docChgLst>
  <pc:docChgLst>
    <pc:chgData name="Celia Penhaligon" userId="945119d3-52ab-4ac4-9d6d-e916006536c6" providerId="ADAL" clId="{A127BA3E-8A3C-4526-8608-B338F9571776}"/>
    <pc:docChg chg="modSld">
      <pc:chgData name="Celia Penhaligon" userId="945119d3-52ab-4ac4-9d6d-e916006536c6" providerId="ADAL" clId="{A127BA3E-8A3C-4526-8608-B338F9571776}" dt="2023-06-01T14:02:55.729" v="3" actId="6549"/>
      <pc:docMkLst>
        <pc:docMk/>
      </pc:docMkLst>
      <pc:sldChg chg="modNotesTx">
        <pc:chgData name="Celia Penhaligon" userId="945119d3-52ab-4ac4-9d6d-e916006536c6" providerId="ADAL" clId="{A127BA3E-8A3C-4526-8608-B338F9571776}" dt="2023-06-01T14:02:34.219" v="0" actId="6549"/>
        <pc:sldMkLst>
          <pc:docMk/>
          <pc:sldMk cId="4151748959" sldId="290"/>
        </pc:sldMkLst>
      </pc:sldChg>
      <pc:sldChg chg="modNotesTx">
        <pc:chgData name="Celia Penhaligon" userId="945119d3-52ab-4ac4-9d6d-e916006536c6" providerId="ADAL" clId="{A127BA3E-8A3C-4526-8608-B338F9571776}" dt="2023-06-01T14:02:39.500" v="2" actId="6549"/>
        <pc:sldMkLst>
          <pc:docMk/>
          <pc:sldMk cId="2603409936" sldId="292"/>
        </pc:sldMkLst>
      </pc:sldChg>
      <pc:sldChg chg="modNotesTx">
        <pc:chgData name="Celia Penhaligon" userId="945119d3-52ab-4ac4-9d6d-e916006536c6" providerId="ADAL" clId="{A127BA3E-8A3C-4526-8608-B338F9571776}" dt="2023-06-01T14:02:55.729" v="3" actId="6549"/>
        <pc:sldMkLst>
          <pc:docMk/>
          <pc:sldMk cId="882019308" sldId="12385"/>
        </pc:sldMkLst>
      </pc:sldChg>
      <pc:sldChg chg="modNotesTx">
        <pc:chgData name="Celia Penhaligon" userId="945119d3-52ab-4ac4-9d6d-e916006536c6" providerId="ADAL" clId="{A127BA3E-8A3C-4526-8608-B338F9571776}" dt="2023-06-01T14:02:37.383" v="1" actId="6549"/>
        <pc:sldMkLst>
          <pc:docMk/>
          <pc:sldMk cId="968181770" sldId="12394"/>
        </pc:sldMkLst>
      </pc:sldChg>
    </pc:docChg>
  </pc:docChgLst>
  <pc:docChgLst>
    <pc:chgData name="Stephen Thomas" userId="6457c54d-241f-4ab9-8dba-ee49624e9aca" providerId="ADAL" clId="{91126B8D-576F-4CFA-B20F-ADB2170CEA21}"/>
    <pc:docChg chg="undo redo custSel modSld">
      <pc:chgData name="Stephen Thomas" userId="6457c54d-241f-4ab9-8dba-ee49624e9aca" providerId="ADAL" clId="{91126B8D-576F-4CFA-B20F-ADB2170CEA21}" dt="2023-05-10T11:54:32.867" v="338" actId="20577"/>
      <pc:docMkLst>
        <pc:docMk/>
      </pc:docMkLst>
      <pc:sldChg chg="modSp mod">
        <pc:chgData name="Stephen Thomas" userId="6457c54d-241f-4ab9-8dba-ee49624e9aca" providerId="ADAL" clId="{91126B8D-576F-4CFA-B20F-ADB2170CEA21}" dt="2023-05-10T11:53:38.686" v="337" actId="113"/>
        <pc:sldMkLst>
          <pc:docMk/>
          <pc:sldMk cId="1923473947" sldId="304"/>
        </pc:sldMkLst>
        <pc:spChg chg="mod">
          <ac:chgData name="Stephen Thomas" userId="6457c54d-241f-4ab9-8dba-ee49624e9aca" providerId="ADAL" clId="{91126B8D-576F-4CFA-B20F-ADB2170CEA21}" dt="2023-05-10T11:53:38.686" v="337" actId="113"/>
          <ac:spMkLst>
            <pc:docMk/>
            <pc:sldMk cId="1923473947" sldId="304"/>
            <ac:spMk id="3" creationId="{67A0C492-286D-4ECF-8615-E54DFAB6585F}"/>
          </ac:spMkLst>
        </pc:spChg>
      </pc:sldChg>
      <pc:sldChg chg="modSp mod">
        <pc:chgData name="Stephen Thomas" userId="6457c54d-241f-4ab9-8dba-ee49624e9aca" providerId="ADAL" clId="{91126B8D-576F-4CFA-B20F-ADB2170CEA21}" dt="2023-05-10T11:44:52.992" v="213" actId="20577"/>
        <pc:sldMkLst>
          <pc:docMk/>
          <pc:sldMk cId="882019308" sldId="12385"/>
        </pc:sldMkLst>
        <pc:spChg chg="mod">
          <ac:chgData name="Stephen Thomas" userId="6457c54d-241f-4ab9-8dba-ee49624e9aca" providerId="ADAL" clId="{91126B8D-576F-4CFA-B20F-ADB2170CEA21}" dt="2023-05-10T11:44:52.992" v="213" actId="20577"/>
          <ac:spMkLst>
            <pc:docMk/>
            <pc:sldMk cId="882019308" sldId="12385"/>
            <ac:spMk id="7" creationId="{B4E1D90B-07DA-5193-AFB0-15433B125389}"/>
          </ac:spMkLst>
        </pc:spChg>
      </pc:sldChg>
      <pc:sldChg chg="modSp mod">
        <pc:chgData name="Stephen Thomas" userId="6457c54d-241f-4ab9-8dba-ee49624e9aca" providerId="ADAL" clId="{91126B8D-576F-4CFA-B20F-ADB2170CEA21}" dt="2023-05-10T11:54:32.867" v="338" actId="20577"/>
        <pc:sldMkLst>
          <pc:docMk/>
          <pc:sldMk cId="968181770" sldId="12394"/>
        </pc:sldMkLst>
        <pc:spChg chg="mod">
          <ac:chgData name="Stephen Thomas" userId="6457c54d-241f-4ab9-8dba-ee49624e9aca" providerId="ADAL" clId="{91126B8D-576F-4CFA-B20F-ADB2170CEA21}" dt="2023-05-10T11:54:32.867" v="338" actId="20577"/>
          <ac:spMkLst>
            <pc:docMk/>
            <pc:sldMk cId="968181770" sldId="12394"/>
            <ac:spMk id="3" creationId="{67A0C492-286D-4ECF-8615-E54DFAB6585F}"/>
          </ac:spMkLst>
        </pc:spChg>
        <pc:spChg chg="mod">
          <ac:chgData name="Stephen Thomas" userId="6457c54d-241f-4ab9-8dba-ee49624e9aca" providerId="ADAL" clId="{91126B8D-576F-4CFA-B20F-ADB2170CEA21}" dt="2023-05-10T11:45:28.540" v="218" actId="14100"/>
          <ac:spMkLst>
            <pc:docMk/>
            <pc:sldMk cId="968181770" sldId="12394"/>
            <ac:spMk id="9" creationId="{5C9936B3-275F-15EE-2CC2-41F38F28DC2D}"/>
          </ac:spMkLst>
        </pc:spChg>
      </pc:sldChg>
      <pc:sldChg chg="modSp mod setBg">
        <pc:chgData name="Stephen Thomas" userId="6457c54d-241f-4ab9-8dba-ee49624e9aca" providerId="ADAL" clId="{91126B8D-576F-4CFA-B20F-ADB2170CEA21}" dt="2023-05-10T11:29:20.359" v="33" actId="20577"/>
        <pc:sldMkLst>
          <pc:docMk/>
          <pc:sldMk cId="3212968989" sldId="12420"/>
        </pc:sldMkLst>
        <pc:spChg chg="mod">
          <ac:chgData name="Stephen Thomas" userId="6457c54d-241f-4ab9-8dba-ee49624e9aca" providerId="ADAL" clId="{91126B8D-576F-4CFA-B20F-ADB2170CEA21}" dt="2023-05-10T11:29:06.452" v="27" actId="20577"/>
          <ac:spMkLst>
            <pc:docMk/>
            <pc:sldMk cId="3212968989" sldId="12420"/>
            <ac:spMk id="2" creationId="{6C60D41C-140C-4834-AB60-E769A9ABAD64}"/>
          </ac:spMkLst>
        </pc:spChg>
        <pc:spChg chg="mod">
          <ac:chgData name="Stephen Thomas" userId="6457c54d-241f-4ab9-8dba-ee49624e9aca" providerId="ADAL" clId="{91126B8D-576F-4CFA-B20F-ADB2170CEA21}" dt="2023-05-10T11:29:20.359" v="33" actId="20577"/>
          <ac:spMkLst>
            <pc:docMk/>
            <pc:sldMk cId="3212968989" sldId="12420"/>
            <ac:spMk id="3" creationId="{CBE9FD57-9A7C-439C-8C5C-2F7969450F96}"/>
          </ac:spMkLst>
        </pc:spChg>
      </pc:sldChg>
      <pc:sldChg chg="modSp mod setBg">
        <pc:chgData name="Stephen Thomas" userId="6457c54d-241f-4ab9-8dba-ee49624e9aca" providerId="ADAL" clId="{91126B8D-576F-4CFA-B20F-ADB2170CEA21}" dt="2023-05-10T11:29:42.600" v="41" actId="20577"/>
        <pc:sldMkLst>
          <pc:docMk/>
          <pc:sldMk cId="1080630985" sldId="12425"/>
        </pc:sldMkLst>
        <pc:spChg chg="mod">
          <ac:chgData name="Stephen Thomas" userId="6457c54d-241f-4ab9-8dba-ee49624e9aca" providerId="ADAL" clId="{91126B8D-576F-4CFA-B20F-ADB2170CEA21}" dt="2023-05-10T11:29:42.600" v="41" actId="20577"/>
          <ac:spMkLst>
            <pc:docMk/>
            <pc:sldMk cId="1080630985" sldId="12425"/>
            <ac:spMk id="3" creationId="{298139B9-D9EF-46C1-8AD6-7A230FCE99E9}"/>
          </ac:spMkLst>
        </pc:spChg>
      </pc:sldChg>
      <pc:sldChg chg="modSp mod setBg">
        <pc:chgData name="Stephen Thomas" userId="6457c54d-241f-4ab9-8dba-ee49624e9aca" providerId="ADAL" clId="{91126B8D-576F-4CFA-B20F-ADB2170CEA21}" dt="2023-05-10T11:28:45.240" v="17" actId="14100"/>
        <pc:sldMkLst>
          <pc:docMk/>
          <pc:sldMk cId="2025953730" sldId="12430"/>
        </pc:sldMkLst>
        <pc:spChg chg="mod">
          <ac:chgData name="Stephen Thomas" userId="6457c54d-241f-4ab9-8dba-ee49624e9aca" providerId="ADAL" clId="{91126B8D-576F-4CFA-B20F-ADB2170CEA21}" dt="2023-05-10T11:28:45.240" v="17" actId="14100"/>
          <ac:spMkLst>
            <pc:docMk/>
            <pc:sldMk cId="2025953730" sldId="12430"/>
            <ac:spMk id="2" creationId="{4BC36A13-A0AE-4F64-BD98-2EAACE98E3EE}"/>
          </ac:spMkLst>
        </pc:spChg>
        <pc:spChg chg="mod">
          <ac:chgData name="Stephen Thomas" userId="6457c54d-241f-4ab9-8dba-ee49624e9aca" providerId="ADAL" clId="{91126B8D-576F-4CFA-B20F-ADB2170CEA21}" dt="2023-05-10T11:28:31.132" v="11" actId="207"/>
          <ac:spMkLst>
            <pc:docMk/>
            <pc:sldMk cId="2025953730" sldId="12430"/>
            <ac:spMk id="3" creationId="{61B3BDA4-4B8E-4BAD-8F98-907062452216}"/>
          </ac:spMkLst>
        </pc:spChg>
      </pc:sldChg>
      <pc:sldChg chg="modSp mod">
        <pc:chgData name="Stephen Thomas" userId="6457c54d-241f-4ab9-8dba-ee49624e9aca" providerId="ADAL" clId="{91126B8D-576F-4CFA-B20F-ADB2170CEA21}" dt="2023-05-10T11:30:49.786" v="44" actId="2711"/>
        <pc:sldMkLst>
          <pc:docMk/>
          <pc:sldMk cId="827242195" sldId="12438"/>
        </pc:sldMkLst>
        <pc:spChg chg="mod">
          <ac:chgData name="Stephen Thomas" userId="6457c54d-241f-4ab9-8dba-ee49624e9aca" providerId="ADAL" clId="{91126B8D-576F-4CFA-B20F-ADB2170CEA21}" dt="2023-05-10T11:30:49.786" v="44" actId="2711"/>
          <ac:spMkLst>
            <pc:docMk/>
            <pc:sldMk cId="827242195" sldId="12438"/>
            <ac:spMk id="2" creationId="{AE849FC0-CEB4-4C22-A819-D922B242B52B}"/>
          </ac:spMkLst>
        </pc:spChg>
      </pc:sldChg>
      <pc:sldChg chg="modSp mod">
        <pc:chgData name="Stephen Thomas" userId="6457c54d-241f-4ab9-8dba-ee49624e9aca" providerId="ADAL" clId="{91126B8D-576F-4CFA-B20F-ADB2170CEA21}" dt="2023-05-10T11:31:12.539" v="50" actId="20577"/>
        <pc:sldMkLst>
          <pc:docMk/>
          <pc:sldMk cId="3330634545" sldId="12439"/>
        </pc:sldMkLst>
        <pc:spChg chg="mod">
          <ac:chgData name="Stephen Thomas" userId="6457c54d-241f-4ab9-8dba-ee49624e9aca" providerId="ADAL" clId="{91126B8D-576F-4CFA-B20F-ADB2170CEA21}" dt="2023-05-10T11:30:24.329" v="43" actId="2711"/>
          <ac:spMkLst>
            <pc:docMk/>
            <pc:sldMk cId="3330634545" sldId="12439"/>
            <ac:spMk id="2" creationId="{AE849FC0-CEB4-4C22-A819-D922B242B52B}"/>
          </ac:spMkLst>
        </pc:spChg>
        <pc:spChg chg="mod">
          <ac:chgData name="Stephen Thomas" userId="6457c54d-241f-4ab9-8dba-ee49624e9aca" providerId="ADAL" clId="{91126B8D-576F-4CFA-B20F-ADB2170CEA21}" dt="2023-05-10T11:31:12.539" v="50" actId="20577"/>
          <ac:spMkLst>
            <pc:docMk/>
            <pc:sldMk cId="3330634545" sldId="12439"/>
            <ac:spMk id="3" creationId="{67A0C492-286D-4ECF-8615-E54DFAB6585F}"/>
          </ac:spMkLst>
        </pc:spChg>
      </pc:sldChg>
      <pc:sldChg chg="modSp mod">
        <pc:chgData name="Stephen Thomas" userId="6457c54d-241f-4ab9-8dba-ee49624e9aca" providerId="ADAL" clId="{91126B8D-576F-4CFA-B20F-ADB2170CEA21}" dt="2023-05-10T11:38:03.974" v="101" actId="20577"/>
        <pc:sldMkLst>
          <pc:docMk/>
          <pc:sldMk cId="1989559254" sldId="12441"/>
        </pc:sldMkLst>
        <pc:spChg chg="mod">
          <ac:chgData name="Stephen Thomas" userId="6457c54d-241f-4ab9-8dba-ee49624e9aca" providerId="ADAL" clId="{91126B8D-576F-4CFA-B20F-ADB2170CEA21}" dt="2023-05-10T11:35:41.894" v="53" actId="2711"/>
          <ac:spMkLst>
            <pc:docMk/>
            <pc:sldMk cId="1989559254" sldId="12441"/>
            <ac:spMk id="2" creationId="{AE849FC0-CEB4-4C22-A819-D922B242B52B}"/>
          </ac:spMkLst>
        </pc:spChg>
        <pc:spChg chg="mod">
          <ac:chgData name="Stephen Thomas" userId="6457c54d-241f-4ab9-8dba-ee49624e9aca" providerId="ADAL" clId="{91126B8D-576F-4CFA-B20F-ADB2170CEA21}" dt="2023-05-10T11:38:03.974" v="101" actId="20577"/>
          <ac:spMkLst>
            <pc:docMk/>
            <pc:sldMk cId="1989559254" sldId="12441"/>
            <ac:spMk id="3" creationId="{67A0C492-286D-4ECF-8615-E54DFAB6585F}"/>
          </ac:spMkLst>
        </pc:spChg>
      </pc:sldChg>
      <pc:sldChg chg="modSp mod">
        <pc:chgData name="Stephen Thomas" userId="6457c54d-241f-4ab9-8dba-ee49624e9aca" providerId="ADAL" clId="{91126B8D-576F-4CFA-B20F-ADB2170CEA21}" dt="2023-05-10T11:52:01.022" v="322" actId="20577"/>
        <pc:sldMkLst>
          <pc:docMk/>
          <pc:sldMk cId="728005048" sldId="12442"/>
        </pc:sldMkLst>
        <pc:spChg chg="mod">
          <ac:chgData name="Stephen Thomas" userId="6457c54d-241f-4ab9-8dba-ee49624e9aca" providerId="ADAL" clId="{91126B8D-576F-4CFA-B20F-ADB2170CEA21}" dt="2023-05-10T11:36:02.010" v="56" actId="2711"/>
          <ac:spMkLst>
            <pc:docMk/>
            <pc:sldMk cId="728005048" sldId="12442"/>
            <ac:spMk id="2" creationId="{AE849FC0-CEB4-4C22-A819-D922B242B52B}"/>
          </ac:spMkLst>
        </pc:spChg>
        <pc:spChg chg="mod">
          <ac:chgData name="Stephen Thomas" userId="6457c54d-241f-4ab9-8dba-ee49624e9aca" providerId="ADAL" clId="{91126B8D-576F-4CFA-B20F-ADB2170CEA21}" dt="2023-05-10T11:52:01.022" v="322" actId="20577"/>
          <ac:spMkLst>
            <pc:docMk/>
            <pc:sldMk cId="728005048" sldId="12442"/>
            <ac:spMk id="3" creationId="{67A0C492-286D-4ECF-8615-E54DFAB6585F}"/>
          </ac:spMkLst>
        </pc:spChg>
      </pc:sldChg>
      <pc:sldChg chg="modSp mod">
        <pc:chgData name="Stephen Thomas" userId="6457c54d-241f-4ab9-8dba-ee49624e9aca" providerId="ADAL" clId="{91126B8D-576F-4CFA-B20F-ADB2170CEA21}" dt="2023-05-10T11:36:36.898" v="70" actId="2711"/>
        <pc:sldMkLst>
          <pc:docMk/>
          <pc:sldMk cId="1566278235" sldId="12443"/>
        </pc:sldMkLst>
        <pc:spChg chg="mod">
          <ac:chgData name="Stephen Thomas" userId="6457c54d-241f-4ab9-8dba-ee49624e9aca" providerId="ADAL" clId="{91126B8D-576F-4CFA-B20F-ADB2170CEA21}" dt="2023-05-10T11:36:36.898" v="70" actId="2711"/>
          <ac:spMkLst>
            <pc:docMk/>
            <pc:sldMk cId="1566278235" sldId="12443"/>
            <ac:spMk id="2" creationId="{AE849FC0-CEB4-4C22-A819-D922B242B52B}"/>
          </ac:spMkLst>
        </pc:spChg>
        <pc:spChg chg="mod">
          <ac:chgData name="Stephen Thomas" userId="6457c54d-241f-4ab9-8dba-ee49624e9aca" providerId="ADAL" clId="{91126B8D-576F-4CFA-B20F-ADB2170CEA21}" dt="2023-05-10T11:36:32.823" v="69" actId="2711"/>
          <ac:spMkLst>
            <pc:docMk/>
            <pc:sldMk cId="1566278235" sldId="12443"/>
            <ac:spMk id="3" creationId="{67A0C492-286D-4ECF-8615-E54DFAB6585F}"/>
          </ac:spMkLst>
        </pc:spChg>
      </pc:sldChg>
      <pc:sldChg chg="modSp mod">
        <pc:chgData name="Stephen Thomas" userId="6457c54d-241f-4ab9-8dba-ee49624e9aca" providerId="ADAL" clId="{91126B8D-576F-4CFA-B20F-ADB2170CEA21}" dt="2023-05-10T11:37:36.558" v="82" actId="20577"/>
        <pc:sldMkLst>
          <pc:docMk/>
          <pc:sldMk cId="2303745916" sldId="12444"/>
        </pc:sldMkLst>
        <pc:spChg chg="mod">
          <ac:chgData name="Stephen Thomas" userId="6457c54d-241f-4ab9-8dba-ee49624e9aca" providerId="ADAL" clId="{91126B8D-576F-4CFA-B20F-ADB2170CEA21}" dt="2023-05-10T11:37:03.042" v="73" actId="6549"/>
          <ac:spMkLst>
            <pc:docMk/>
            <pc:sldMk cId="2303745916" sldId="12444"/>
            <ac:spMk id="2" creationId="{AE849FC0-CEB4-4C22-A819-D922B242B52B}"/>
          </ac:spMkLst>
        </pc:spChg>
        <pc:spChg chg="mod">
          <ac:chgData name="Stephen Thomas" userId="6457c54d-241f-4ab9-8dba-ee49624e9aca" providerId="ADAL" clId="{91126B8D-576F-4CFA-B20F-ADB2170CEA21}" dt="2023-05-10T11:37:36.558" v="82" actId="20577"/>
          <ac:spMkLst>
            <pc:docMk/>
            <pc:sldMk cId="2303745916" sldId="12444"/>
            <ac:spMk id="3" creationId="{67A0C492-286D-4ECF-8615-E54DFAB6585F}"/>
          </ac:spMkLst>
        </pc:spChg>
      </pc:sldChg>
      <pc:sldChg chg="modSp mod">
        <pc:chgData name="Stephen Thomas" userId="6457c54d-241f-4ab9-8dba-ee49624e9aca" providerId="ADAL" clId="{91126B8D-576F-4CFA-B20F-ADB2170CEA21}" dt="2023-05-10T11:46:30.219" v="231" actId="20577"/>
        <pc:sldMkLst>
          <pc:docMk/>
          <pc:sldMk cId="3541480848" sldId="12445"/>
        </pc:sldMkLst>
        <pc:spChg chg="mod">
          <ac:chgData name="Stephen Thomas" userId="6457c54d-241f-4ab9-8dba-ee49624e9aca" providerId="ADAL" clId="{91126B8D-576F-4CFA-B20F-ADB2170CEA21}" dt="2023-05-10T11:46:30.219" v="231" actId="20577"/>
          <ac:spMkLst>
            <pc:docMk/>
            <pc:sldMk cId="3541480848" sldId="12445"/>
            <ac:spMk id="2" creationId="{AE849FC0-CEB4-4C22-A819-D922B242B52B}"/>
          </ac:spMkLst>
        </pc:spChg>
        <pc:spChg chg="mod">
          <ac:chgData name="Stephen Thomas" userId="6457c54d-241f-4ab9-8dba-ee49624e9aca" providerId="ADAL" clId="{91126B8D-576F-4CFA-B20F-ADB2170CEA21}" dt="2023-05-10T11:38:42.794" v="111" actId="255"/>
          <ac:spMkLst>
            <pc:docMk/>
            <pc:sldMk cId="3541480848" sldId="12445"/>
            <ac:spMk id="3" creationId="{67A0C492-286D-4ECF-8615-E54DFAB6585F}"/>
          </ac:spMkLst>
        </pc:spChg>
      </pc:sldChg>
      <pc:sldChg chg="modSp mod">
        <pc:chgData name="Stephen Thomas" userId="6457c54d-241f-4ab9-8dba-ee49624e9aca" providerId="ADAL" clId="{91126B8D-576F-4CFA-B20F-ADB2170CEA21}" dt="2023-05-10T11:46:13.624" v="223" actId="20577"/>
        <pc:sldMkLst>
          <pc:docMk/>
          <pc:sldMk cId="4038105992" sldId="12446"/>
        </pc:sldMkLst>
        <pc:spChg chg="mod">
          <ac:chgData name="Stephen Thomas" userId="6457c54d-241f-4ab9-8dba-ee49624e9aca" providerId="ADAL" clId="{91126B8D-576F-4CFA-B20F-ADB2170CEA21}" dt="2023-05-10T11:46:13.624" v="223" actId="20577"/>
          <ac:spMkLst>
            <pc:docMk/>
            <pc:sldMk cId="4038105992" sldId="12446"/>
            <ac:spMk id="2" creationId="{AE849FC0-CEB4-4C22-A819-D922B242B52B}"/>
          </ac:spMkLst>
        </pc:spChg>
        <pc:spChg chg="mod">
          <ac:chgData name="Stephen Thomas" userId="6457c54d-241f-4ab9-8dba-ee49624e9aca" providerId="ADAL" clId="{91126B8D-576F-4CFA-B20F-ADB2170CEA21}" dt="2023-05-10T11:45:57.942" v="221" actId="255"/>
          <ac:spMkLst>
            <pc:docMk/>
            <pc:sldMk cId="4038105992" sldId="12446"/>
            <ac:spMk id="3" creationId="{67A0C492-286D-4ECF-8615-E54DFAB6585F}"/>
          </ac:spMkLst>
        </pc:spChg>
      </pc:sldChg>
      <pc:sldChg chg="modSp mod">
        <pc:chgData name="Stephen Thomas" userId="6457c54d-241f-4ab9-8dba-ee49624e9aca" providerId="ADAL" clId="{91126B8D-576F-4CFA-B20F-ADB2170CEA21}" dt="2023-05-10T11:40:33.060" v="131" actId="1036"/>
        <pc:sldMkLst>
          <pc:docMk/>
          <pc:sldMk cId="839608114" sldId="12447"/>
        </pc:sldMkLst>
        <pc:spChg chg="mod">
          <ac:chgData name="Stephen Thomas" userId="6457c54d-241f-4ab9-8dba-ee49624e9aca" providerId="ADAL" clId="{91126B8D-576F-4CFA-B20F-ADB2170CEA21}" dt="2023-05-10T11:40:20.066" v="127" actId="2711"/>
          <ac:spMkLst>
            <pc:docMk/>
            <pc:sldMk cId="839608114" sldId="12447"/>
            <ac:spMk id="2" creationId="{AE849FC0-CEB4-4C22-A819-D922B242B52B}"/>
          </ac:spMkLst>
        </pc:spChg>
        <pc:spChg chg="mod">
          <ac:chgData name="Stephen Thomas" userId="6457c54d-241f-4ab9-8dba-ee49624e9aca" providerId="ADAL" clId="{91126B8D-576F-4CFA-B20F-ADB2170CEA21}" dt="2023-05-10T11:40:29.100" v="130" actId="2711"/>
          <ac:spMkLst>
            <pc:docMk/>
            <pc:sldMk cId="839608114" sldId="12447"/>
            <ac:spMk id="3" creationId="{67A0C492-286D-4ECF-8615-E54DFAB6585F}"/>
          </ac:spMkLst>
        </pc:spChg>
        <pc:spChg chg="mod">
          <ac:chgData name="Stephen Thomas" userId="6457c54d-241f-4ab9-8dba-ee49624e9aca" providerId="ADAL" clId="{91126B8D-576F-4CFA-B20F-ADB2170CEA21}" dt="2023-05-10T11:40:33.060" v="131" actId="1036"/>
          <ac:spMkLst>
            <pc:docMk/>
            <pc:sldMk cId="839608114" sldId="12447"/>
            <ac:spMk id="6" creationId="{87A00806-0225-40A4-B3D0-040B04F5667E}"/>
          </ac:spMkLst>
        </pc:spChg>
      </pc:sldChg>
      <pc:sldChg chg="modSp mod">
        <pc:chgData name="Stephen Thomas" userId="6457c54d-241f-4ab9-8dba-ee49624e9aca" providerId="ADAL" clId="{91126B8D-576F-4CFA-B20F-ADB2170CEA21}" dt="2023-05-10T11:40:42.718" v="134" actId="20577"/>
        <pc:sldMkLst>
          <pc:docMk/>
          <pc:sldMk cId="3006390577" sldId="12448"/>
        </pc:sldMkLst>
        <pc:spChg chg="mod">
          <ac:chgData name="Stephen Thomas" userId="6457c54d-241f-4ab9-8dba-ee49624e9aca" providerId="ADAL" clId="{91126B8D-576F-4CFA-B20F-ADB2170CEA21}" dt="2023-05-10T11:40:39.195" v="132" actId="2711"/>
          <ac:spMkLst>
            <pc:docMk/>
            <pc:sldMk cId="3006390577" sldId="12448"/>
            <ac:spMk id="2" creationId="{AE849FC0-CEB4-4C22-A819-D922B242B52B}"/>
          </ac:spMkLst>
        </pc:spChg>
        <pc:spChg chg="mod">
          <ac:chgData name="Stephen Thomas" userId="6457c54d-241f-4ab9-8dba-ee49624e9aca" providerId="ADAL" clId="{91126B8D-576F-4CFA-B20F-ADB2170CEA21}" dt="2023-05-10T11:40:42.718" v="134" actId="20577"/>
          <ac:spMkLst>
            <pc:docMk/>
            <pc:sldMk cId="3006390577" sldId="12448"/>
            <ac:spMk id="3" creationId="{67A0C492-286D-4ECF-8615-E54DFAB6585F}"/>
          </ac:spMkLst>
        </pc:spChg>
      </pc:sldChg>
      <pc:sldChg chg="modSp mod">
        <pc:chgData name="Stephen Thomas" userId="6457c54d-241f-4ab9-8dba-ee49624e9aca" providerId="ADAL" clId="{91126B8D-576F-4CFA-B20F-ADB2170CEA21}" dt="2023-05-10T11:46:44.641" v="245" actId="20577"/>
        <pc:sldMkLst>
          <pc:docMk/>
          <pc:sldMk cId="290678992" sldId="12449"/>
        </pc:sldMkLst>
        <pc:spChg chg="mod">
          <ac:chgData name="Stephen Thomas" userId="6457c54d-241f-4ab9-8dba-ee49624e9aca" providerId="ADAL" clId="{91126B8D-576F-4CFA-B20F-ADB2170CEA21}" dt="2023-05-10T11:46:44.641" v="245" actId="20577"/>
          <ac:spMkLst>
            <pc:docMk/>
            <pc:sldMk cId="290678992" sldId="12449"/>
            <ac:spMk id="2" creationId="{AE849FC0-CEB4-4C22-A819-D922B242B52B}"/>
          </ac:spMkLst>
        </pc:spChg>
        <pc:spChg chg="mod">
          <ac:chgData name="Stephen Thomas" userId="6457c54d-241f-4ab9-8dba-ee49624e9aca" providerId="ADAL" clId="{91126B8D-576F-4CFA-B20F-ADB2170CEA21}" dt="2023-05-10T11:40:55.438" v="140" actId="20577"/>
          <ac:spMkLst>
            <pc:docMk/>
            <pc:sldMk cId="290678992" sldId="12449"/>
            <ac:spMk id="3" creationId="{67A0C492-286D-4ECF-8615-E54DFAB6585F}"/>
          </ac:spMkLst>
        </pc:spChg>
      </pc:sldChg>
      <pc:sldChg chg="modSp mod">
        <pc:chgData name="Stephen Thomas" userId="6457c54d-241f-4ab9-8dba-ee49624e9aca" providerId="ADAL" clId="{91126B8D-576F-4CFA-B20F-ADB2170CEA21}" dt="2023-05-10T11:41:32.492" v="163" actId="20577"/>
        <pc:sldMkLst>
          <pc:docMk/>
          <pc:sldMk cId="1629227942" sldId="12450"/>
        </pc:sldMkLst>
        <pc:spChg chg="mod">
          <ac:chgData name="Stephen Thomas" userId="6457c54d-241f-4ab9-8dba-ee49624e9aca" providerId="ADAL" clId="{91126B8D-576F-4CFA-B20F-ADB2170CEA21}" dt="2023-05-10T11:41:25.570" v="155" actId="2711"/>
          <ac:spMkLst>
            <pc:docMk/>
            <pc:sldMk cId="1629227942" sldId="12450"/>
            <ac:spMk id="2" creationId="{AE849FC0-CEB4-4C22-A819-D922B242B52B}"/>
          </ac:spMkLst>
        </pc:spChg>
        <pc:spChg chg="mod">
          <ac:chgData name="Stephen Thomas" userId="6457c54d-241f-4ab9-8dba-ee49624e9aca" providerId="ADAL" clId="{91126B8D-576F-4CFA-B20F-ADB2170CEA21}" dt="2023-05-10T11:41:32.492" v="163" actId="20577"/>
          <ac:spMkLst>
            <pc:docMk/>
            <pc:sldMk cId="1629227942" sldId="12450"/>
            <ac:spMk id="3" creationId="{67A0C492-286D-4ECF-8615-E54DFAB6585F}"/>
          </ac:spMkLst>
        </pc:spChg>
      </pc:sldChg>
      <pc:sldChg chg="modSp mod">
        <pc:chgData name="Stephen Thomas" userId="6457c54d-241f-4ab9-8dba-ee49624e9aca" providerId="ADAL" clId="{91126B8D-576F-4CFA-B20F-ADB2170CEA21}" dt="2023-05-10T11:42:34.289" v="183" actId="14100"/>
        <pc:sldMkLst>
          <pc:docMk/>
          <pc:sldMk cId="3210158941" sldId="12451"/>
        </pc:sldMkLst>
        <pc:spChg chg="mod">
          <ac:chgData name="Stephen Thomas" userId="6457c54d-241f-4ab9-8dba-ee49624e9aca" providerId="ADAL" clId="{91126B8D-576F-4CFA-B20F-ADB2170CEA21}" dt="2023-05-10T11:41:44.724" v="164" actId="2711"/>
          <ac:spMkLst>
            <pc:docMk/>
            <pc:sldMk cId="3210158941" sldId="12451"/>
            <ac:spMk id="2" creationId="{AE849FC0-CEB4-4C22-A819-D922B242B52B}"/>
          </ac:spMkLst>
        </pc:spChg>
        <pc:spChg chg="mod">
          <ac:chgData name="Stephen Thomas" userId="6457c54d-241f-4ab9-8dba-ee49624e9aca" providerId="ADAL" clId="{91126B8D-576F-4CFA-B20F-ADB2170CEA21}" dt="2023-05-10T11:42:34.289" v="183" actId="14100"/>
          <ac:spMkLst>
            <pc:docMk/>
            <pc:sldMk cId="3210158941" sldId="12451"/>
            <ac:spMk id="3" creationId="{67A0C492-286D-4ECF-8615-E54DFAB6585F}"/>
          </ac:spMkLst>
        </pc:spChg>
      </pc:sldChg>
      <pc:sldChg chg="modSp mod">
        <pc:chgData name="Stephen Thomas" userId="6457c54d-241f-4ab9-8dba-ee49624e9aca" providerId="ADAL" clId="{91126B8D-576F-4CFA-B20F-ADB2170CEA21}" dt="2023-05-10T11:43:32.251" v="201" actId="20577"/>
        <pc:sldMkLst>
          <pc:docMk/>
          <pc:sldMk cId="4129553883" sldId="12452"/>
        </pc:sldMkLst>
        <pc:spChg chg="mod">
          <ac:chgData name="Stephen Thomas" userId="6457c54d-241f-4ab9-8dba-ee49624e9aca" providerId="ADAL" clId="{91126B8D-576F-4CFA-B20F-ADB2170CEA21}" dt="2023-05-10T11:43:32.251" v="201" actId="20577"/>
          <ac:spMkLst>
            <pc:docMk/>
            <pc:sldMk cId="4129553883" sldId="12452"/>
            <ac:spMk id="2" creationId="{AE849FC0-CEB4-4C22-A819-D922B242B52B}"/>
          </ac:spMkLst>
        </pc:spChg>
        <pc:spChg chg="mod">
          <ac:chgData name="Stephen Thomas" userId="6457c54d-241f-4ab9-8dba-ee49624e9aca" providerId="ADAL" clId="{91126B8D-576F-4CFA-B20F-ADB2170CEA21}" dt="2023-05-10T11:43:06.747" v="195" actId="20577"/>
          <ac:spMkLst>
            <pc:docMk/>
            <pc:sldMk cId="4129553883" sldId="12452"/>
            <ac:spMk id="3" creationId="{67A0C492-286D-4ECF-8615-E54DFAB6585F}"/>
          </ac:spMkLst>
        </pc:spChg>
      </pc:sldChg>
    </pc:docChg>
  </pc:docChgLst>
  <pc:docChgLst>
    <pc:chgData name="Mark Pearson" userId="265528eb-146e-4e3e-91da-b4153af42dc0" providerId="ADAL" clId="{522A1B91-4200-4BFB-9F1A-29FFB44B8412}"/>
    <pc:docChg chg="modSld">
      <pc:chgData name="Mark Pearson" userId="265528eb-146e-4e3e-91da-b4153af42dc0" providerId="ADAL" clId="{522A1B91-4200-4BFB-9F1A-29FFB44B8412}" dt="2023-05-10T11:38:03.945" v="3" actId="20577"/>
      <pc:docMkLst>
        <pc:docMk/>
      </pc:docMkLst>
      <pc:sldChg chg="modSp mod">
        <pc:chgData name="Mark Pearson" userId="265528eb-146e-4e3e-91da-b4153af42dc0" providerId="ADAL" clId="{522A1B91-4200-4BFB-9F1A-29FFB44B8412}" dt="2023-05-10T11:37:36.175" v="2" actId="20577"/>
        <pc:sldMkLst>
          <pc:docMk/>
          <pc:sldMk cId="1629227942" sldId="12450"/>
        </pc:sldMkLst>
        <pc:spChg chg="mod">
          <ac:chgData name="Mark Pearson" userId="265528eb-146e-4e3e-91da-b4153af42dc0" providerId="ADAL" clId="{522A1B91-4200-4BFB-9F1A-29FFB44B8412}" dt="2023-05-10T11:37:36.175" v="2" actId="20577"/>
          <ac:spMkLst>
            <pc:docMk/>
            <pc:sldMk cId="1629227942" sldId="12450"/>
            <ac:spMk id="3" creationId="{67A0C492-286D-4ECF-8615-E54DFAB6585F}"/>
          </ac:spMkLst>
        </pc:spChg>
      </pc:sldChg>
      <pc:sldChg chg="modSp mod">
        <pc:chgData name="Mark Pearson" userId="265528eb-146e-4e3e-91da-b4153af42dc0" providerId="ADAL" clId="{522A1B91-4200-4BFB-9F1A-29FFB44B8412}" dt="2023-05-10T11:38:03.945" v="3" actId="20577"/>
        <pc:sldMkLst>
          <pc:docMk/>
          <pc:sldMk cId="4129553883" sldId="12452"/>
        </pc:sldMkLst>
        <pc:spChg chg="mod">
          <ac:chgData name="Mark Pearson" userId="265528eb-146e-4e3e-91da-b4153af42dc0" providerId="ADAL" clId="{522A1B91-4200-4BFB-9F1A-29FFB44B8412}" dt="2023-05-10T11:38:03.945" v="3" actId="20577"/>
          <ac:spMkLst>
            <pc:docMk/>
            <pc:sldMk cId="4129553883" sldId="12452"/>
            <ac:spMk id="3" creationId="{67A0C492-286D-4ECF-8615-E54DFAB6585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11FA9-ADF9-425A-9B10-EECD6D800BF8}" type="datetimeFigureOut">
              <a:rPr lang="en-GB" smtClean="0"/>
              <a:t>01/06/2023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961BDF-5D8A-4DB3-8F5E-1E00CD96CD45}" type="slidenum">
              <a:rPr lang="en-GB" smtClean="0"/>
              <a:t>‹#›</a:t>
            </a:fld>
            <a:endParaRPr lang="en-GB"/>
          </a:p>
        </p:txBody>
      </p:sp>
    </p:spTree>
    <p:extLst>
      <p:ext uri="{BB962C8B-B14F-4D97-AF65-F5344CB8AC3E}">
        <p14:creationId xmlns:p14="http://schemas.microsoft.com/office/powerpoint/2010/main" val="47131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961BDF-5D8A-4DB3-8F5E-1E00CD96CD45}" type="slidenum">
              <a:rPr lang="en-GB" smtClean="0"/>
              <a:t>1</a:t>
            </a:fld>
            <a:endParaRPr lang="en-GB"/>
          </a:p>
        </p:txBody>
      </p:sp>
    </p:spTree>
    <p:extLst>
      <p:ext uri="{BB962C8B-B14F-4D97-AF65-F5344CB8AC3E}">
        <p14:creationId xmlns:p14="http://schemas.microsoft.com/office/powerpoint/2010/main" val="2234020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10</a:t>
            </a:fld>
            <a:endParaRPr lang="en-GB"/>
          </a:p>
        </p:txBody>
      </p:sp>
    </p:spTree>
    <p:extLst>
      <p:ext uri="{BB962C8B-B14F-4D97-AF65-F5344CB8AC3E}">
        <p14:creationId xmlns:p14="http://schemas.microsoft.com/office/powerpoint/2010/main" val="2685946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11</a:t>
            </a:fld>
            <a:endParaRPr lang="en-GB"/>
          </a:p>
        </p:txBody>
      </p:sp>
    </p:spTree>
    <p:extLst>
      <p:ext uri="{BB962C8B-B14F-4D97-AF65-F5344CB8AC3E}">
        <p14:creationId xmlns:p14="http://schemas.microsoft.com/office/powerpoint/2010/main" val="1506032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12</a:t>
            </a:fld>
            <a:endParaRPr lang="en-GB"/>
          </a:p>
        </p:txBody>
      </p:sp>
    </p:spTree>
    <p:extLst>
      <p:ext uri="{BB962C8B-B14F-4D97-AF65-F5344CB8AC3E}">
        <p14:creationId xmlns:p14="http://schemas.microsoft.com/office/powerpoint/2010/main" val="1146383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13</a:t>
            </a:fld>
            <a:endParaRPr lang="en-GB"/>
          </a:p>
        </p:txBody>
      </p:sp>
    </p:spTree>
    <p:extLst>
      <p:ext uri="{BB962C8B-B14F-4D97-AF65-F5344CB8AC3E}">
        <p14:creationId xmlns:p14="http://schemas.microsoft.com/office/powerpoint/2010/main" val="4176427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14</a:t>
            </a:fld>
            <a:endParaRPr lang="en-GB"/>
          </a:p>
        </p:txBody>
      </p:sp>
    </p:spTree>
    <p:extLst>
      <p:ext uri="{BB962C8B-B14F-4D97-AF65-F5344CB8AC3E}">
        <p14:creationId xmlns:p14="http://schemas.microsoft.com/office/powerpoint/2010/main" val="383545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15</a:t>
            </a:fld>
            <a:endParaRPr lang="en-GB"/>
          </a:p>
        </p:txBody>
      </p:sp>
    </p:spTree>
    <p:extLst>
      <p:ext uri="{BB962C8B-B14F-4D97-AF65-F5344CB8AC3E}">
        <p14:creationId xmlns:p14="http://schemas.microsoft.com/office/powerpoint/2010/main" val="1526162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16</a:t>
            </a:fld>
            <a:endParaRPr lang="en-GB"/>
          </a:p>
        </p:txBody>
      </p:sp>
    </p:spTree>
    <p:extLst>
      <p:ext uri="{BB962C8B-B14F-4D97-AF65-F5344CB8AC3E}">
        <p14:creationId xmlns:p14="http://schemas.microsoft.com/office/powerpoint/2010/main" val="2125328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961BDF-5D8A-4DB3-8F5E-1E00CD96CD45}" type="slidenum">
              <a:rPr lang="en-GB" smtClean="0"/>
              <a:t>17</a:t>
            </a:fld>
            <a:endParaRPr lang="en-GB"/>
          </a:p>
        </p:txBody>
      </p:sp>
    </p:spTree>
    <p:extLst>
      <p:ext uri="{BB962C8B-B14F-4D97-AF65-F5344CB8AC3E}">
        <p14:creationId xmlns:p14="http://schemas.microsoft.com/office/powerpoint/2010/main" val="2527402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2</a:t>
            </a:fld>
            <a:endParaRPr lang="en-GB"/>
          </a:p>
        </p:txBody>
      </p:sp>
    </p:spTree>
    <p:extLst>
      <p:ext uri="{BB962C8B-B14F-4D97-AF65-F5344CB8AC3E}">
        <p14:creationId xmlns:p14="http://schemas.microsoft.com/office/powerpoint/2010/main" val="2289719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3</a:t>
            </a:fld>
            <a:endParaRPr lang="en-GB"/>
          </a:p>
        </p:txBody>
      </p:sp>
    </p:spTree>
    <p:extLst>
      <p:ext uri="{BB962C8B-B14F-4D97-AF65-F5344CB8AC3E}">
        <p14:creationId xmlns:p14="http://schemas.microsoft.com/office/powerpoint/2010/main" val="1760604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4</a:t>
            </a:fld>
            <a:endParaRPr lang="en-GB"/>
          </a:p>
        </p:txBody>
      </p:sp>
    </p:spTree>
    <p:extLst>
      <p:ext uri="{BB962C8B-B14F-4D97-AF65-F5344CB8AC3E}">
        <p14:creationId xmlns:p14="http://schemas.microsoft.com/office/powerpoint/2010/main" val="912916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5</a:t>
            </a:fld>
            <a:endParaRPr lang="en-GB"/>
          </a:p>
        </p:txBody>
      </p:sp>
    </p:spTree>
    <p:extLst>
      <p:ext uri="{BB962C8B-B14F-4D97-AF65-F5344CB8AC3E}">
        <p14:creationId xmlns:p14="http://schemas.microsoft.com/office/powerpoint/2010/main" val="1811330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6</a:t>
            </a:fld>
            <a:endParaRPr lang="en-GB"/>
          </a:p>
        </p:txBody>
      </p:sp>
    </p:spTree>
    <p:extLst>
      <p:ext uri="{BB962C8B-B14F-4D97-AF65-F5344CB8AC3E}">
        <p14:creationId xmlns:p14="http://schemas.microsoft.com/office/powerpoint/2010/main" val="3567641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7</a:t>
            </a:fld>
            <a:endParaRPr lang="en-GB"/>
          </a:p>
        </p:txBody>
      </p:sp>
    </p:spTree>
    <p:extLst>
      <p:ext uri="{BB962C8B-B14F-4D97-AF65-F5344CB8AC3E}">
        <p14:creationId xmlns:p14="http://schemas.microsoft.com/office/powerpoint/2010/main" val="3594013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8</a:t>
            </a:fld>
            <a:endParaRPr lang="en-GB"/>
          </a:p>
        </p:txBody>
      </p:sp>
    </p:spTree>
    <p:extLst>
      <p:ext uri="{BB962C8B-B14F-4D97-AF65-F5344CB8AC3E}">
        <p14:creationId xmlns:p14="http://schemas.microsoft.com/office/powerpoint/2010/main" val="3119808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37679EA-89BB-4665-96CD-550FA89859C2}" type="slidenum">
              <a:rPr lang="en-GB" smtClean="0"/>
              <a:t>9</a:t>
            </a:fld>
            <a:endParaRPr lang="en-GB"/>
          </a:p>
        </p:txBody>
      </p:sp>
    </p:spTree>
    <p:extLst>
      <p:ext uri="{BB962C8B-B14F-4D97-AF65-F5344CB8AC3E}">
        <p14:creationId xmlns:p14="http://schemas.microsoft.com/office/powerpoint/2010/main" val="3809261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2456-1B2F-4204-811A-04F998B2D9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D515F3-BA09-499E-B3FE-3E2072D0B1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72A218-1E2E-41D4-92D9-18346138B657}"/>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5" name="Footer Placeholder 4">
            <a:extLst>
              <a:ext uri="{FF2B5EF4-FFF2-40B4-BE49-F238E27FC236}">
                <a16:creationId xmlns:a16="http://schemas.microsoft.com/office/drawing/2014/main" id="{EA7F7899-3C72-47BB-887A-374627DB07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2A7475-4BDF-413D-B5A9-4818C2991F09}"/>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274193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F64C-85B9-4619-82A8-6E0C972AC6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887B4E-B6A0-45C6-A1C2-FDB79A8D16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FC3FC5-538B-4272-9373-2FFF654DEA9E}"/>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5" name="Footer Placeholder 4">
            <a:extLst>
              <a:ext uri="{FF2B5EF4-FFF2-40B4-BE49-F238E27FC236}">
                <a16:creationId xmlns:a16="http://schemas.microsoft.com/office/drawing/2014/main" id="{3B24BA99-07D0-42B7-B5FB-97175BF546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F865E3-5E4D-4586-83CA-B234B6E476FA}"/>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1677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4C9F7D-C258-4A93-A547-235EF512B7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1858E7-4BA5-48C9-9014-A28B602651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DF7045-430F-410E-A864-BA45351ECA9A}"/>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5" name="Footer Placeholder 4">
            <a:extLst>
              <a:ext uri="{FF2B5EF4-FFF2-40B4-BE49-F238E27FC236}">
                <a16:creationId xmlns:a16="http://schemas.microsoft.com/office/drawing/2014/main" id="{F3D93EF7-A7EA-4695-990D-32B13B2C40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326E10-5FFF-46CC-B39C-6C4CC46F61EF}"/>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159215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513246" y="275017"/>
            <a:ext cx="11068796" cy="737494"/>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52896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97270" y="294089"/>
            <a:ext cx="10536229" cy="849038"/>
          </a:xfrm>
          <a:prstGeom prst="rect">
            <a:avLst/>
          </a:prstGeom>
        </p:spPr>
        <p:txBody>
          <a:bodyPr/>
          <a:lstStyle>
            <a:lvl1pPr algn="l">
              <a:defRPr sz="2540" b="1">
                <a:solidFill>
                  <a:srgbClr val="009DA3"/>
                </a:solidFill>
              </a:defRPr>
            </a:lvl1pPr>
          </a:lstStyle>
          <a:p>
            <a:r>
              <a:rPr lang="en-US"/>
              <a:t>Click to edit Master title style</a:t>
            </a:r>
            <a:endParaRPr lang="en-GB"/>
          </a:p>
        </p:txBody>
      </p:sp>
    </p:spTree>
    <p:extLst>
      <p:ext uri="{BB962C8B-B14F-4D97-AF65-F5344CB8AC3E}">
        <p14:creationId xmlns:p14="http://schemas.microsoft.com/office/powerpoint/2010/main" val="3496152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DDEFA-0A1C-4076-93A2-51A68E0F6B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39D568-F3DF-43E7-AC21-D8840B630B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0FDB5C-555E-47B3-A1E8-7B3026FD979D}"/>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5" name="Footer Placeholder 4">
            <a:extLst>
              <a:ext uri="{FF2B5EF4-FFF2-40B4-BE49-F238E27FC236}">
                <a16:creationId xmlns:a16="http://schemas.microsoft.com/office/drawing/2014/main" id="{74A32A0A-362E-4CD5-AB51-CA783DC0C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EDD070-D649-441D-A06D-14C7118967E4}"/>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155043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BE969-C268-47EF-AB2B-D7E1AC82DA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D29FC1-B3BC-4340-8289-F8F8191DD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F2501D-9846-46C6-98A9-AE1D7F26392D}"/>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5" name="Footer Placeholder 4">
            <a:extLst>
              <a:ext uri="{FF2B5EF4-FFF2-40B4-BE49-F238E27FC236}">
                <a16:creationId xmlns:a16="http://schemas.microsoft.com/office/drawing/2014/main" id="{E7016750-98DC-4550-ACDA-3870A648B8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04A473-4195-41B1-BA9F-1599A42BDA5C}"/>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82165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8C2C-F135-4BA3-ACD6-1700F14112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E6D5FB-BB43-47E4-8F42-566C259C06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3B5AA0-BC3B-479C-B266-A559C07011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046F8E-496B-4ECD-BFFD-FB6BFB9FED5A}"/>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6" name="Footer Placeholder 5">
            <a:extLst>
              <a:ext uri="{FF2B5EF4-FFF2-40B4-BE49-F238E27FC236}">
                <a16:creationId xmlns:a16="http://schemas.microsoft.com/office/drawing/2014/main" id="{CDA46572-C830-41E1-95E3-7B6E14D302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A67355-A62E-4F2B-BD88-FC55CBF9577A}"/>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523012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2F5C-7DA7-4A28-A442-22D10D879E7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F57B4B-57C8-47DF-9231-CFFD96CBF9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CDBA5-59DA-4DAB-96E3-57BC77C2B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36D0D6-4F30-477E-85BC-5B4C87995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85692E-FFFC-48B5-88E3-848DDEEA45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A76ADB-CF07-4660-9B53-7C9F22CBCBAA}"/>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8" name="Footer Placeholder 7">
            <a:extLst>
              <a:ext uri="{FF2B5EF4-FFF2-40B4-BE49-F238E27FC236}">
                <a16:creationId xmlns:a16="http://schemas.microsoft.com/office/drawing/2014/main" id="{58949A9A-E619-4091-867B-E03D53E387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348E835-2C97-499D-960B-80034A3607AA}"/>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24539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EA4B9-EE44-4A62-AE99-32C919CD117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C04FF9-6A37-469C-9FE9-6B147488F167}"/>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4" name="Footer Placeholder 3">
            <a:extLst>
              <a:ext uri="{FF2B5EF4-FFF2-40B4-BE49-F238E27FC236}">
                <a16:creationId xmlns:a16="http://schemas.microsoft.com/office/drawing/2014/main" id="{3E043998-9331-4228-858E-0B03DD7AFF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28ADC31-8832-44BA-A58D-E1B5C7C85D34}"/>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295380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00E833-0461-4CA6-B8EE-D6D395F06DCD}"/>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3" name="Footer Placeholder 2">
            <a:extLst>
              <a:ext uri="{FF2B5EF4-FFF2-40B4-BE49-F238E27FC236}">
                <a16:creationId xmlns:a16="http://schemas.microsoft.com/office/drawing/2014/main" id="{2DB6AAD1-C613-4994-96DC-0D9B152F18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C8CB83-B7F9-4887-93F3-2CC66BC5C1CA}"/>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79809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05A0-7C7B-4D54-8A69-C61E0445CB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969507D-4A6A-48A0-A8A2-5B58118E57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1891CB-82B0-4550-8583-FDDB17CA79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6D72EB-5ECF-4BA2-A362-33A2E755C9FC}"/>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6" name="Footer Placeholder 5">
            <a:extLst>
              <a:ext uri="{FF2B5EF4-FFF2-40B4-BE49-F238E27FC236}">
                <a16:creationId xmlns:a16="http://schemas.microsoft.com/office/drawing/2014/main" id="{985AB83A-E8D4-44EB-9A3C-62DE7F01D7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732C4B-AD65-4009-A3C9-329FDEB10D24}"/>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405627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6812-E2CE-4FDD-9117-5E36C3F926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2A3E56-954A-4965-A394-3E1F8DDFA9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F28DE5-AF3E-46BE-B19B-E0F91381F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78E182-7840-4AD8-B98F-18686667FE82}"/>
              </a:ext>
            </a:extLst>
          </p:cNvPr>
          <p:cNvSpPr>
            <a:spLocks noGrp="1"/>
          </p:cNvSpPr>
          <p:nvPr>
            <p:ph type="dt" sz="half" idx="10"/>
          </p:nvPr>
        </p:nvSpPr>
        <p:spPr/>
        <p:txBody>
          <a:bodyPr/>
          <a:lstStyle/>
          <a:p>
            <a:fld id="{BE5801D3-EDA9-4716-8C30-FA89A7A0CEFD}" type="datetimeFigureOut">
              <a:rPr lang="en-GB" smtClean="0"/>
              <a:t>01/06/2023</a:t>
            </a:fld>
            <a:endParaRPr lang="en-GB"/>
          </a:p>
        </p:txBody>
      </p:sp>
      <p:sp>
        <p:nvSpPr>
          <p:cNvPr id="6" name="Footer Placeholder 5">
            <a:extLst>
              <a:ext uri="{FF2B5EF4-FFF2-40B4-BE49-F238E27FC236}">
                <a16:creationId xmlns:a16="http://schemas.microsoft.com/office/drawing/2014/main" id="{05AFE378-C415-40A9-BF8C-578FE897D1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05ED99-80BB-4556-BD58-4408CD153BDD}"/>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3056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3.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28B091-1130-4AB5-BD6C-80C4B25D2D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778AE0-533A-4495-A119-80D049BD2A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429D89-C90B-4F8C-83A7-A19D34A3E4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801D3-EDA9-4716-8C30-FA89A7A0CEFD}" type="datetimeFigureOut">
              <a:rPr lang="en-GB" smtClean="0"/>
              <a:t>01/06/2023</a:t>
            </a:fld>
            <a:endParaRPr lang="en-GB"/>
          </a:p>
        </p:txBody>
      </p:sp>
      <p:sp>
        <p:nvSpPr>
          <p:cNvPr id="5" name="Footer Placeholder 4">
            <a:extLst>
              <a:ext uri="{FF2B5EF4-FFF2-40B4-BE49-F238E27FC236}">
                <a16:creationId xmlns:a16="http://schemas.microsoft.com/office/drawing/2014/main" id="{4D722346-D817-49F4-A448-30547F6F0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7CE33C-3929-4531-956F-C1B9F27A8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16BD1-5C4E-4340-B0E9-87F484933D69}" type="slidenum">
              <a:rPr lang="en-GB" smtClean="0"/>
              <a:t>‹#›</a:t>
            </a:fld>
            <a:endParaRPr lang="en-GB"/>
          </a:p>
        </p:txBody>
      </p:sp>
      <p:sp>
        <p:nvSpPr>
          <p:cNvPr id="7" name="MSIPCMContentMarking" descr="{&quot;HashCode&quot;:-2130211288,&quot;Placement&quot;:&quot;Header&quot;,&quot;Top&quot;:0.0,&quot;Left&quot;:770.990051,&quot;SlideWidth&quot;:960,&quot;SlideHeight&quot;:540}">
            <a:extLst>
              <a:ext uri="{FF2B5EF4-FFF2-40B4-BE49-F238E27FC236}">
                <a16:creationId xmlns:a16="http://schemas.microsoft.com/office/drawing/2014/main" id="{9BBF11F0-06DC-4E84-A23C-81D1311AE742}"/>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2864709631"/>
      </p:ext>
    </p:extLst>
  </p:cSld>
  <p:clrMap bg1="lt1" tx1="dk1" bg2="lt2" tx2="dk2" accent1="accent1" accent2="accent2" accent3="accent3" accent4="accent4" accent5="accent5" accent6="accent6" hlink="hlink" folHlink="folHlink"/>
  <p:sldLayoutIdLst>
    <p:sldLayoutId id="2147483649" r:id="rId1"/>
    <p:sldLayoutId id="2147483679" r:id="rId2"/>
    <p:sldLayoutId id="2147483651" r:id="rId3"/>
    <p:sldLayoutId id="2147483652" r:id="rId4"/>
    <p:sldLayoutId id="2147483653" r:id="rId5"/>
    <p:sldLayoutId id="2147483680" r:id="rId6"/>
    <p:sldLayoutId id="2147483678" r:id="rId7"/>
    <p:sldLayoutId id="2147483656" r:id="rId8"/>
    <p:sldLayoutId id="2147483657" r:id="rId9"/>
    <p:sldLayoutId id="2147483658" r:id="rId10"/>
    <p:sldLayoutId id="2147483659"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189C1DF-0413-46A7-8D63-4CD4EC7CED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5950" y="5453629"/>
            <a:ext cx="14743277" cy="1521021"/>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404898" y="6385263"/>
            <a:ext cx="2365913" cy="222803"/>
          </a:xfrm>
          <a:prstGeom prst="rect">
            <a:avLst/>
          </a:prstGeom>
        </p:spPr>
      </p:pic>
      <p:pic>
        <p:nvPicPr>
          <p:cNvPr id="11" name="Picture 10">
            <a:extLst>
              <a:ext uri="{FF2B5EF4-FFF2-40B4-BE49-F238E27FC236}">
                <a16:creationId xmlns:a16="http://schemas.microsoft.com/office/drawing/2014/main" id="{45234563-02A0-46C9-9C3D-D8108DF487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23119" y="6299555"/>
            <a:ext cx="3541425" cy="308511"/>
          </a:xfrm>
          <a:prstGeom prst="rect">
            <a:avLst/>
          </a:prstGeom>
        </p:spPr>
      </p:pic>
      <p:sp>
        <p:nvSpPr>
          <p:cNvPr id="2" name="MSIPCMContentMarking" descr="{&quot;HashCode&quot;:-2130211288,&quot;Placement&quot;:&quot;Header&quot;,&quot;Top&quot;:0.0,&quot;Left&quot;:770.990051,&quot;SlideWidth&quot;:960,&quot;SlideHeight&quot;:540}">
            <a:extLst>
              <a:ext uri="{FF2B5EF4-FFF2-40B4-BE49-F238E27FC236}">
                <a16:creationId xmlns:a16="http://schemas.microsoft.com/office/drawing/2014/main" id="{9ADB00EF-048E-EA47-0E90-87A291807A76}"/>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3481489363"/>
      </p:ext>
    </p:extLst>
  </p:cSld>
  <p:clrMap bg1="lt1" tx1="dk1" bg2="lt2" tx2="dk2" accent1="accent1" accent2="accent2" accent3="accent3" accent4="accent4" accent5="accent5" accent6="accent6" hlink="hlink" folHlink="folHlink"/>
  <p:sldLayoutIdLst>
    <p:sldLayoutId id="2147483683" r:id="rId1"/>
  </p:sldLayoutIdLst>
  <p:txStyles>
    <p:titleStyle>
      <a:lvl1pPr algn="ctr" defTabSz="781869" rtl="0" eaLnBrk="1" latinLnBrk="0" hangingPunct="1">
        <a:spcBef>
          <a:spcPct val="0"/>
        </a:spcBef>
        <a:buNone/>
        <a:defRPr sz="3761" kern="1200">
          <a:solidFill>
            <a:schemeClr val="tx1"/>
          </a:solidFill>
          <a:latin typeface="+mj-lt"/>
          <a:ea typeface="+mj-ea"/>
          <a:cs typeface="+mj-cs"/>
        </a:defRPr>
      </a:lvl1pPr>
    </p:titleStyle>
    <p:bodyStyle>
      <a:lvl1pPr marL="293200" indent="-293200" algn="l" defTabSz="781869" rtl="0" eaLnBrk="1" latinLnBrk="0" hangingPunct="1">
        <a:spcBef>
          <a:spcPct val="20000"/>
        </a:spcBef>
        <a:buFont typeface="Arial" panose="020B0604020202020204" pitchFamily="34" charset="0"/>
        <a:buChar char="•"/>
        <a:defRPr sz="2736" kern="1200">
          <a:solidFill>
            <a:schemeClr val="tx1"/>
          </a:solidFill>
          <a:latin typeface="+mn-lt"/>
          <a:ea typeface="+mn-ea"/>
          <a:cs typeface="+mn-cs"/>
        </a:defRPr>
      </a:lvl1pPr>
      <a:lvl2pPr marL="635268" indent="-244334" algn="l" defTabSz="781869" rtl="0" eaLnBrk="1" latinLnBrk="0" hangingPunct="1">
        <a:spcBef>
          <a:spcPct val="20000"/>
        </a:spcBef>
        <a:buFont typeface="Arial" panose="020B0604020202020204" pitchFamily="34" charset="0"/>
        <a:buChar char="–"/>
        <a:defRPr sz="2394" kern="1200">
          <a:solidFill>
            <a:schemeClr val="tx1"/>
          </a:solidFill>
          <a:latin typeface="+mn-lt"/>
          <a:ea typeface="+mn-ea"/>
          <a:cs typeface="+mn-cs"/>
        </a:defRPr>
      </a:lvl2pPr>
      <a:lvl3pPr marL="977337" indent="-195468" algn="l" defTabSz="781869" rtl="0" eaLnBrk="1" latinLnBrk="0" hangingPunct="1">
        <a:spcBef>
          <a:spcPct val="20000"/>
        </a:spcBef>
        <a:buFont typeface="Arial" panose="020B0604020202020204" pitchFamily="34" charset="0"/>
        <a:buChar char="•"/>
        <a:defRPr sz="2053" kern="1200">
          <a:solidFill>
            <a:schemeClr val="tx1"/>
          </a:solidFill>
          <a:latin typeface="+mn-lt"/>
          <a:ea typeface="+mn-ea"/>
          <a:cs typeface="+mn-cs"/>
        </a:defRPr>
      </a:lvl3pPr>
      <a:lvl4pPr marL="1368272" indent="-195468" algn="l" defTabSz="781869" rtl="0" eaLnBrk="1" latinLnBrk="0" hangingPunct="1">
        <a:spcBef>
          <a:spcPct val="20000"/>
        </a:spcBef>
        <a:buFont typeface="Arial" panose="020B0604020202020204" pitchFamily="34" charset="0"/>
        <a:buChar char="–"/>
        <a:defRPr sz="1711" kern="1200">
          <a:solidFill>
            <a:schemeClr val="tx1"/>
          </a:solidFill>
          <a:latin typeface="+mn-lt"/>
          <a:ea typeface="+mn-ea"/>
          <a:cs typeface="+mn-cs"/>
        </a:defRPr>
      </a:lvl4pPr>
      <a:lvl5pPr marL="1759206" indent="-195468" algn="l" defTabSz="781869" rtl="0" eaLnBrk="1" latinLnBrk="0" hangingPunct="1">
        <a:spcBef>
          <a:spcPct val="20000"/>
        </a:spcBef>
        <a:buFont typeface="Arial" panose="020B0604020202020204" pitchFamily="34" charset="0"/>
        <a:buChar char="»"/>
        <a:defRPr sz="1711" kern="1200">
          <a:solidFill>
            <a:schemeClr val="tx1"/>
          </a:solidFill>
          <a:latin typeface="+mn-lt"/>
          <a:ea typeface="+mn-ea"/>
          <a:cs typeface="+mn-cs"/>
        </a:defRPr>
      </a:lvl5pPr>
      <a:lvl6pPr marL="2150141" indent="-195468" algn="l" defTabSz="781869" rtl="0" eaLnBrk="1" latinLnBrk="0" hangingPunct="1">
        <a:spcBef>
          <a:spcPct val="20000"/>
        </a:spcBef>
        <a:buFont typeface="Arial" panose="020B0604020202020204" pitchFamily="34" charset="0"/>
        <a:buChar char="•"/>
        <a:defRPr sz="1711" kern="1200">
          <a:solidFill>
            <a:schemeClr val="tx1"/>
          </a:solidFill>
          <a:latin typeface="+mn-lt"/>
          <a:ea typeface="+mn-ea"/>
          <a:cs typeface="+mn-cs"/>
        </a:defRPr>
      </a:lvl6pPr>
      <a:lvl7pPr marL="2541076" indent="-195468" algn="l" defTabSz="781869" rtl="0" eaLnBrk="1" latinLnBrk="0" hangingPunct="1">
        <a:spcBef>
          <a:spcPct val="20000"/>
        </a:spcBef>
        <a:buFont typeface="Arial" panose="020B0604020202020204" pitchFamily="34" charset="0"/>
        <a:buChar char="•"/>
        <a:defRPr sz="1711" kern="1200">
          <a:solidFill>
            <a:schemeClr val="tx1"/>
          </a:solidFill>
          <a:latin typeface="+mn-lt"/>
          <a:ea typeface="+mn-ea"/>
          <a:cs typeface="+mn-cs"/>
        </a:defRPr>
      </a:lvl7pPr>
      <a:lvl8pPr marL="2932010" indent="-195468" algn="l" defTabSz="781869" rtl="0" eaLnBrk="1" latinLnBrk="0" hangingPunct="1">
        <a:spcBef>
          <a:spcPct val="20000"/>
        </a:spcBef>
        <a:buFont typeface="Arial" panose="020B0604020202020204" pitchFamily="34" charset="0"/>
        <a:buChar char="•"/>
        <a:defRPr sz="1711" kern="1200">
          <a:solidFill>
            <a:schemeClr val="tx1"/>
          </a:solidFill>
          <a:latin typeface="+mn-lt"/>
          <a:ea typeface="+mn-ea"/>
          <a:cs typeface="+mn-cs"/>
        </a:defRPr>
      </a:lvl8pPr>
      <a:lvl9pPr marL="3322945" indent="-195468" algn="l" defTabSz="781869" rtl="0" eaLnBrk="1" latinLnBrk="0" hangingPunct="1">
        <a:spcBef>
          <a:spcPct val="20000"/>
        </a:spcBef>
        <a:buFont typeface="Arial" panose="020B0604020202020204" pitchFamily="34" charset="0"/>
        <a:buChar char="•"/>
        <a:defRPr sz="1711" kern="1200">
          <a:solidFill>
            <a:schemeClr val="tx1"/>
          </a:solidFill>
          <a:latin typeface="+mn-lt"/>
          <a:ea typeface="+mn-ea"/>
          <a:cs typeface="+mn-cs"/>
        </a:defRPr>
      </a:lvl9pPr>
    </p:bodyStyle>
    <p:otherStyle>
      <a:defPPr>
        <a:defRPr lang="en-US"/>
      </a:defPPr>
      <a:lvl1pPr marL="0" algn="l" defTabSz="781869" rtl="0" eaLnBrk="1" latinLnBrk="0" hangingPunct="1">
        <a:defRPr sz="1539" kern="1200">
          <a:solidFill>
            <a:schemeClr val="tx1"/>
          </a:solidFill>
          <a:latin typeface="+mn-lt"/>
          <a:ea typeface="+mn-ea"/>
          <a:cs typeface="+mn-cs"/>
        </a:defRPr>
      </a:lvl1pPr>
      <a:lvl2pPr marL="390935" algn="l" defTabSz="781869" rtl="0" eaLnBrk="1" latinLnBrk="0" hangingPunct="1">
        <a:defRPr sz="1539" kern="1200">
          <a:solidFill>
            <a:schemeClr val="tx1"/>
          </a:solidFill>
          <a:latin typeface="+mn-lt"/>
          <a:ea typeface="+mn-ea"/>
          <a:cs typeface="+mn-cs"/>
        </a:defRPr>
      </a:lvl2pPr>
      <a:lvl3pPr marL="781869" algn="l" defTabSz="781869" rtl="0" eaLnBrk="1" latinLnBrk="0" hangingPunct="1">
        <a:defRPr sz="1539" kern="1200">
          <a:solidFill>
            <a:schemeClr val="tx1"/>
          </a:solidFill>
          <a:latin typeface="+mn-lt"/>
          <a:ea typeface="+mn-ea"/>
          <a:cs typeface="+mn-cs"/>
        </a:defRPr>
      </a:lvl3pPr>
      <a:lvl4pPr marL="1172805" algn="l" defTabSz="781869" rtl="0" eaLnBrk="1" latinLnBrk="0" hangingPunct="1">
        <a:defRPr sz="1539" kern="1200">
          <a:solidFill>
            <a:schemeClr val="tx1"/>
          </a:solidFill>
          <a:latin typeface="+mn-lt"/>
          <a:ea typeface="+mn-ea"/>
          <a:cs typeface="+mn-cs"/>
        </a:defRPr>
      </a:lvl4pPr>
      <a:lvl5pPr marL="1563740" algn="l" defTabSz="781869" rtl="0" eaLnBrk="1" latinLnBrk="0" hangingPunct="1">
        <a:defRPr sz="1539" kern="1200">
          <a:solidFill>
            <a:schemeClr val="tx1"/>
          </a:solidFill>
          <a:latin typeface="+mn-lt"/>
          <a:ea typeface="+mn-ea"/>
          <a:cs typeface="+mn-cs"/>
        </a:defRPr>
      </a:lvl5pPr>
      <a:lvl6pPr marL="1954674" algn="l" defTabSz="781869" rtl="0" eaLnBrk="1" latinLnBrk="0" hangingPunct="1">
        <a:defRPr sz="1539" kern="1200">
          <a:solidFill>
            <a:schemeClr val="tx1"/>
          </a:solidFill>
          <a:latin typeface="+mn-lt"/>
          <a:ea typeface="+mn-ea"/>
          <a:cs typeface="+mn-cs"/>
        </a:defRPr>
      </a:lvl6pPr>
      <a:lvl7pPr marL="2345608" algn="l" defTabSz="781869" rtl="0" eaLnBrk="1" latinLnBrk="0" hangingPunct="1">
        <a:defRPr sz="1539" kern="1200">
          <a:solidFill>
            <a:schemeClr val="tx1"/>
          </a:solidFill>
          <a:latin typeface="+mn-lt"/>
          <a:ea typeface="+mn-ea"/>
          <a:cs typeface="+mn-cs"/>
        </a:defRPr>
      </a:lvl7pPr>
      <a:lvl8pPr marL="2736543" algn="l" defTabSz="781869" rtl="0" eaLnBrk="1" latinLnBrk="0" hangingPunct="1">
        <a:defRPr sz="1539" kern="1200">
          <a:solidFill>
            <a:schemeClr val="tx1"/>
          </a:solidFill>
          <a:latin typeface="+mn-lt"/>
          <a:ea typeface="+mn-ea"/>
          <a:cs typeface="+mn-cs"/>
        </a:defRPr>
      </a:lvl8pPr>
      <a:lvl9pPr marL="3127477" algn="l" defTabSz="781869" rtl="0" eaLnBrk="1" latinLnBrk="0" hangingPunct="1">
        <a:defRPr sz="153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rnwall.gov.uk/health-and-social-care/adult-social-care/adult-social-care-commissioning/care-and-support-at-hom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C64586-0D1E-4855-8FAB-6AF51B012B29}"/>
              </a:ext>
            </a:extLst>
          </p:cNvPr>
          <p:cNvSpPr/>
          <p:nvPr/>
        </p:nvSpPr>
        <p:spPr>
          <a:xfrm>
            <a:off x="0" y="360"/>
            <a:ext cx="12192000" cy="685764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8299">
              <a:defRPr/>
            </a:pPr>
            <a:endParaRPr lang="en-GB" sz="1814">
              <a:solidFill>
                <a:prstClr val="white"/>
              </a:solidFill>
              <a:latin typeface="Calibri"/>
            </a:endParaRPr>
          </a:p>
        </p:txBody>
      </p:sp>
      <p:pic>
        <p:nvPicPr>
          <p:cNvPr id="5" name="Picture 4">
            <a:extLst>
              <a:ext uri="{FF2B5EF4-FFF2-40B4-BE49-F238E27FC236}">
                <a16:creationId xmlns:a16="http://schemas.microsoft.com/office/drawing/2014/main" id="{35538D4D-8960-41F8-87C1-3D24D0A4DA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29352"/>
            <a:ext cx="12535322" cy="2529151"/>
          </a:xfrm>
          <a:prstGeom prst="rect">
            <a:avLst/>
          </a:prstGeom>
        </p:spPr>
      </p:pic>
      <p:pic>
        <p:nvPicPr>
          <p:cNvPr id="6" name="Picture 5">
            <a:extLst>
              <a:ext uri="{FF2B5EF4-FFF2-40B4-BE49-F238E27FC236}">
                <a16:creationId xmlns:a16="http://schemas.microsoft.com/office/drawing/2014/main" id="{A378A26B-90CE-4864-8D85-917ADE5024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782" y="5466728"/>
            <a:ext cx="2366987" cy="912366"/>
          </a:xfrm>
          <a:prstGeom prst="rect">
            <a:avLst/>
          </a:prstGeom>
        </p:spPr>
      </p:pic>
      <p:pic>
        <p:nvPicPr>
          <p:cNvPr id="9" name="Picture 8">
            <a:extLst>
              <a:ext uri="{FF2B5EF4-FFF2-40B4-BE49-F238E27FC236}">
                <a16:creationId xmlns:a16="http://schemas.microsoft.com/office/drawing/2014/main" id="{3597F2FF-97D2-4226-AC65-8C785D6D4F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27043" y="250100"/>
            <a:ext cx="3000084" cy="755340"/>
          </a:xfrm>
          <a:prstGeom prst="rect">
            <a:avLst/>
          </a:prstGeom>
        </p:spPr>
      </p:pic>
      <p:sp>
        <p:nvSpPr>
          <p:cNvPr id="10" name="TextBox 9">
            <a:extLst>
              <a:ext uri="{FF2B5EF4-FFF2-40B4-BE49-F238E27FC236}">
                <a16:creationId xmlns:a16="http://schemas.microsoft.com/office/drawing/2014/main" id="{A6BDC959-A938-4B97-B478-5AC294D9FE11}"/>
              </a:ext>
            </a:extLst>
          </p:cNvPr>
          <p:cNvSpPr txBox="1"/>
          <p:nvPr/>
        </p:nvSpPr>
        <p:spPr>
          <a:xfrm>
            <a:off x="333782" y="1082777"/>
            <a:ext cx="11393344" cy="3663822"/>
          </a:xfrm>
          <a:prstGeom prst="rect">
            <a:avLst/>
          </a:prstGeom>
          <a:noFill/>
        </p:spPr>
        <p:txBody>
          <a:bodyPr wrap="square" lIns="82931" tIns="41465" rIns="82931" bIns="41465" rtlCol="0" anchor="t">
            <a:spAutoFit/>
          </a:bodyPr>
          <a:lstStyle/>
          <a:p>
            <a:pPr defTabSz="878299">
              <a:defRPr/>
            </a:pPr>
            <a:r>
              <a:rPr lang="en-GB" sz="3950" b="1">
                <a:solidFill>
                  <a:schemeClr val="bg1"/>
                </a:solidFill>
                <a:latin typeface="Calibri"/>
              </a:rPr>
              <a:t>Care and Support at Home </a:t>
            </a:r>
          </a:p>
          <a:p>
            <a:pPr defTabSz="878299">
              <a:defRPr/>
            </a:pPr>
            <a:r>
              <a:rPr lang="en-GB" sz="3950" b="1">
                <a:solidFill>
                  <a:schemeClr val="bg1"/>
                </a:solidFill>
                <a:latin typeface="Calibri"/>
                <a:cs typeface="Calibri"/>
              </a:rPr>
              <a:t>Thematic Workshop 8</a:t>
            </a:r>
          </a:p>
          <a:p>
            <a:pPr defTabSz="878299">
              <a:defRPr/>
            </a:pPr>
            <a:r>
              <a:rPr lang="en-GB" sz="3950" b="1">
                <a:solidFill>
                  <a:schemeClr val="bg1"/>
                </a:solidFill>
                <a:latin typeface="Calibri"/>
                <a:cs typeface="Calibri"/>
              </a:rPr>
              <a:t>Specification for New Homecare Model</a:t>
            </a:r>
          </a:p>
          <a:p>
            <a:pPr defTabSz="878299">
              <a:defRPr/>
            </a:pPr>
            <a:endParaRPr lang="en-GB" sz="2600" b="1">
              <a:solidFill>
                <a:schemeClr val="bg1"/>
              </a:solidFill>
              <a:latin typeface="Calibri"/>
            </a:endParaRPr>
          </a:p>
          <a:p>
            <a:pPr defTabSz="878299">
              <a:defRPr/>
            </a:pPr>
            <a:endParaRPr lang="en-GB" sz="2600" b="1">
              <a:solidFill>
                <a:schemeClr val="bg1"/>
              </a:solidFill>
              <a:latin typeface="Calibri"/>
            </a:endParaRPr>
          </a:p>
          <a:p>
            <a:pPr defTabSz="878299">
              <a:defRPr/>
            </a:pPr>
            <a:r>
              <a:rPr lang="en-GB" sz="2600" b="1">
                <a:solidFill>
                  <a:schemeClr val="bg1"/>
                </a:solidFill>
                <a:latin typeface="Calibri"/>
              </a:rPr>
              <a:t>May 10</a:t>
            </a:r>
            <a:r>
              <a:rPr lang="en-GB" sz="2600" b="1" baseline="30000">
                <a:solidFill>
                  <a:schemeClr val="bg1"/>
                </a:solidFill>
                <a:latin typeface="Calibri"/>
              </a:rPr>
              <a:t>th</a:t>
            </a:r>
            <a:r>
              <a:rPr lang="en-GB" sz="2600" b="1">
                <a:solidFill>
                  <a:schemeClr val="bg1"/>
                </a:solidFill>
                <a:latin typeface="Calibri"/>
              </a:rPr>
              <a:t>  2023</a:t>
            </a:r>
          </a:p>
          <a:p>
            <a:pPr defTabSz="878299">
              <a:defRPr/>
            </a:pPr>
            <a:endParaRPr lang="en-GB" sz="1814">
              <a:solidFill>
                <a:prstClr val="white"/>
              </a:solidFill>
              <a:latin typeface="Calibri"/>
            </a:endParaRPr>
          </a:p>
          <a:p>
            <a:pPr defTabSz="878299">
              <a:defRPr/>
            </a:pPr>
            <a:endParaRPr lang="en-GB">
              <a:latin typeface="Calibri"/>
              <a:cs typeface="Calibri"/>
            </a:endParaRPr>
          </a:p>
        </p:txBody>
      </p:sp>
      <p:pic>
        <p:nvPicPr>
          <p:cNvPr id="11" name="Picture 10">
            <a:extLst>
              <a:ext uri="{FF2B5EF4-FFF2-40B4-BE49-F238E27FC236}">
                <a16:creationId xmlns:a16="http://schemas.microsoft.com/office/drawing/2014/main" id="{359E1F3F-E2F1-4089-B00D-A53D8A455BE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77675" y="6385108"/>
            <a:ext cx="1774435" cy="222792"/>
          </a:xfrm>
          <a:prstGeom prst="rect">
            <a:avLst/>
          </a:prstGeom>
        </p:spPr>
      </p:pic>
    </p:spTree>
    <p:extLst>
      <p:ext uri="{BB962C8B-B14F-4D97-AF65-F5344CB8AC3E}">
        <p14:creationId xmlns:p14="http://schemas.microsoft.com/office/powerpoint/2010/main" val="415174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499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Risk Management </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98473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The Service Provider must ensure that Service Users are supported to manage their own risk, where possible, and kept safe within a framework of recorded risk assessments including but not limited to an Environmental Risk Assessment and Manual Handling Risk Assessment, compiled with the Service User and/or their representative.</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The Service Provider must have a policy and procedure for the management of risk; these are evidenced in systems and practices.</a:t>
            </a:r>
          </a:p>
        </p:txBody>
      </p:sp>
    </p:spTree>
    <p:extLst>
      <p:ext uri="{BB962C8B-B14F-4D97-AF65-F5344CB8AC3E}">
        <p14:creationId xmlns:p14="http://schemas.microsoft.com/office/powerpoint/2010/main" val="83960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Safeguarding</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98473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Full awareness of protocol and policy for safeguarding</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Receiving updated training and giving training to staff</a:t>
            </a:r>
          </a:p>
        </p:txBody>
      </p:sp>
    </p:spTree>
    <p:extLst>
      <p:ext uri="{BB962C8B-B14F-4D97-AF65-F5344CB8AC3E}">
        <p14:creationId xmlns:p14="http://schemas.microsoft.com/office/powerpoint/2010/main" val="300639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Other key parts of home care specification </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400619" y="104100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Home care for people with an assessed eligible care need (18 upwards); </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Live in Care for the same age group; </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Home care delivered via a development project for micro providers; </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Home care into current and future Extra Care and enhanced sheltered schemes;  </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Non-regulated support </a:t>
            </a:r>
          </a:p>
          <a:p>
            <a:pPr marL="228600" lvl="2">
              <a:lnSpc>
                <a:spcPct val="107000"/>
              </a:lnSpc>
              <a:buFont typeface="Wingdings" panose="05000000000000000000" pitchFamily="2" charset="2"/>
              <a:buChar char="Ø"/>
            </a:pPr>
            <a:endParaRPr lang="en-GB" sz="22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678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Brief definitions of other in scope provisions</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400619" y="104100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Home care for people with an assessed eligible care need (18 upwards); </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Live in Care for the same age group; </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Home care delivered via a development project for micro providers; </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Home care into current and future Extra Care and enhanced sheltered schemes; </a:t>
            </a:r>
          </a:p>
          <a:p>
            <a:pPr marL="685800" lvl="3">
              <a:lnSpc>
                <a:spcPct val="107000"/>
              </a:lnSpc>
              <a:buFont typeface="Wingdings" panose="05000000000000000000" pitchFamily="2" charset="2"/>
              <a:buChar char="Ø"/>
            </a:pPr>
            <a:r>
              <a:rPr lang="en-GB" sz="1600">
                <a:latin typeface="Calibri" panose="020F0502020204030204" pitchFamily="34" charset="0"/>
                <a:ea typeface="Calibri" panose="020F0502020204030204" pitchFamily="34" charset="0"/>
                <a:cs typeface="Times New Roman" panose="02020603050405020304" pitchFamily="18" charset="0"/>
              </a:rPr>
              <a:t>Extra care housing provides self-contained accommodation where people have their own front door. It is usually a scheme of between 60-100 flats with a variety of communal facilities included. </a:t>
            </a:r>
          </a:p>
          <a:p>
            <a:pPr marL="685800" lvl="3">
              <a:lnSpc>
                <a:spcPct val="107000"/>
              </a:lnSpc>
              <a:buFont typeface="Wingdings" panose="05000000000000000000" pitchFamily="2" charset="2"/>
              <a:buChar char="Ø"/>
            </a:pPr>
            <a:r>
              <a:rPr lang="en-GB" sz="1600">
                <a:latin typeface="Calibri" panose="020F0502020204030204" pitchFamily="34" charset="0"/>
                <a:ea typeface="Calibri" panose="020F0502020204030204" pitchFamily="34" charset="0"/>
                <a:cs typeface="Times New Roman" panose="02020603050405020304" pitchFamily="18" charset="0"/>
              </a:rPr>
              <a:t>There is a care and support team on site 24/7 to provide planned and unplanned care for the people who live there.</a:t>
            </a:r>
          </a:p>
          <a:p>
            <a:pPr marL="685800" lvl="3">
              <a:lnSpc>
                <a:spcPct val="107000"/>
              </a:lnSpc>
              <a:buFont typeface="Wingdings" panose="05000000000000000000" pitchFamily="2" charset="2"/>
              <a:buChar char="Ø"/>
            </a:pPr>
            <a:r>
              <a:rPr lang="en-GB" sz="1600">
                <a:latin typeface="Calibri" panose="020F0502020204030204" pitchFamily="34" charset="0"/>
                <a:ea typeface="Calibri" panose="020F0502020204030204" pitchFamily="34" charset="0"/>
                <a:cs typeface="Times New Roman" panose="02020603050405020304" pitchFamily="18" charset="0"/>
              </a:rPr>
              <a:t>There is usually a block amount of hours for the core care i.e. someone on site 24/7 and then spot purchases for each persons individual care package. The block and spot purchases are usually provided by one provider.</a:t>
            </a:r>
          </a:p>
          <a:p>
            <a:pPr marL="685800" lvl="3">
              <a:lnSpc>
                <a:spcPct val="107000"/>
              </a:lnSpc>
              <a:buFont typeface="Wingdings" panose="05000000000000000000" pitchFamily="2" charset="2"/>
              <a:buChar char="Ø"/>
            </a:pPr>
            <a:r>
              <a:rPr lang="en-GB" sz="1600">
                <a:latin typeface="Calibri" panose="020F0502020204030204" pitchFamily="34" charset="0"/>
                <a:ea typeface="Calibri" panose="020F0502020204030204" pitchFamily="34" charset="0"/>
                <a:cs typeface="Times New Roman" panose="02020603050405020304" pitchFamily="18" charset="0"/>
              </a:rPr>
              <a:t>It is anticipated that care and support in extra care housing is purchased through the homecare route</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Homecare delivered into these two schemes</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Provider services that step in at point of provider break down /failure</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Non-regulated support </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The development of unregulated support- walking the dog, shopping etc.. Will be developed as part of this </a:t>
            </a:r>
          </a:p>
          <a:p>
            <a:pPr marL="228600" lvl="2">
              <a:lnSpc>
                <a:spcPct val="107000"/>
              </a:lnSpc>
              <a:buFont typeface="Wingdings" panose="05000000000000000000" pitchFamily="2" charset="2"/>
              <a:buChar char="Ø"/>
            </a:pPr>
            <a:endParaRPr lang="en-GB" sz="22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227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9872848" cy="1325563"/>
          </a:xfrm>
        </p:spPr>
        <p:txBody>
          <a:bodyPr>
            <a:normAutofit/>
          </a:bodyPr>
          <a:lstStyle/>
          <a:p>
            <a:r>
              <a:rPr lang="en-GB" sz="2800" b="1">
                <a:solidFill>
                  <a:schemeClr val="bg1"/>
                </a:solidFill>
                <a:latin typeface="+mn-lt"/>
              </a:rPr>
              <a:t>New Model = critical success factors of the new model include:</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400619" y="1139252"/>
            <a:ext cx="11390762" cy="5273810"/>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1800">
                <a:latin typeface="Calibri" panose="020F0502020204030204" pitchFamily="34" charset="0"/>
                <a:ea typeface="Calibri" panose="020F0502020204030204" pitchFamily="34" charset="0"/>
                <a:cs typeface="Times New Roman" panose="02020603050405020304" pitchFamily="18" charset="0"/>
              </a:rPr>
              <a:t>Delivery of stronger working partnerships with a strategic approach to meeting population need and high levels of trust and accountability between commissioners, providers and people who receive care and support and their families;</a:t>
            </a:r>
          </a:p>
          <a:p>
            <a:pPr marL="228600" lvl="2">
              <a:lnSpc>
                <a:spcPct val="107000"/>
              </a:lnSpc>
              <a:buFont typeface="Wingdings" panose="05000000000000000000" pitchFamily="2" charset="2"/>
              <a:buChar char="Ø"/>
            </a:pPr>
            <a:r>
              <a:rPr lang="en-GB" sz="1800">
                <a:latin typeface="Calibri" panose="020F0502020204030204" pitchFamily="34" charset="0"/>
                <a:ea typeface="Calibri" panose="020F0502020204030204" pitchFamily="34" charset="0"/>
                <a:cs typeface="Times New Roman" panose="02020603050405020304" pitchFamily="18" charset="0"/>
              </a:rPr>
              <a:t>A collaborative approach to evidencing, analysing and understanding system-wide capacity to create greater flow and capability, and greater transparency on all sides;</a:t>
            </a:r>
          </a:p>
          <a:p>
            <a:pPr marL="228600" lvl="2">
              <a:lnSpc>
                <a:spcPct val="107000"/>
              </a:lnSpc>
              <a:buFont typeface="Wingdings" panose="05000000000000000000" pitchFamily="2" charset="2"/>
              <a:buChar char="Ø"/>
            </a:pPr>
            <a:r>
              <a:rPr lang="en-GB" sz="1800">
                <a:latin typeface="Calibri" panose="020F0502020204030204" pitchFamily="34" charset="0"/>
                <a:ea typeface="Calibri" panose="020F0502020204030204" pitchFamily="34" charset="0"/>
                <a:cs typeface="Times New Roman" panose="02020603050405020304" pitchFamily="18" charset="0"/>
              </a:rPr>
              <a:t>Providers involved in the redesign from the outset alongside users, carers and other dependent professionals and clinicians; </a:t>
            </a:r>
          </a:p>
          <a:p>
            <a:pPr marL="228600" lvl="2">
              <a:lnSpc>
                <a:spcPct val="107000"/>
              </a:lnSpc>
              <a:buFont typeface="Wingdings" panose="05000000000000000000" pitchFamily="2" charset="2"/>
              <a:buChar char="Ø"/>
            </a:pPr>
            <a:r>
              <a:rPr lang="en-GB" sz="1800">
                <a:latin typeface="Calibri" panose="020F0502020204030204" pitchFamily="34" charset="0"/>
                <a:ea typeface="Calibri" panose="020F0502020204030204" pitchFamily="34" charset="0"/>
                <a:cs typeface="Times New Roman" panose="02020603050405020304" pitchFamily="18" charset="0"/>
              </a:rPr>
              <a:t>Measures that drive better system and user outcomes and develop/embed the necessary change of culture across the commissioners, providers and end users on both sides;</a:t>
            </a:r>
          </a:p>
          <a:p>
            <a:pPr marL="228600" lvl="2">
              <a:lnSpc>
                <a:spcPct val="107000"/>
              </a:lnSpc>
              <a:buFont typeface="Wingdings" panose="05000000000000000000" pitchFamily="2" charset="2"/>
              <a:buChar char="Ø"/>
            </a:pPr>
            <a:r>
              <a:rPr lang="en-GB" sz="1800">
                <a:latin typeface="Calibri" panose="020F0502020204030204" pitchFamily="34" charset="0"/>
                <a:ea typeface="Calibri" panose="020F0502020204030204" pitchFamily="34" charset="0"/>
                <a:cs typeface="Times New Roman" panose="02020603050405020304" pitchFamily="18" charset="0"/>
              </a:rPr>
              <a:t> Sufficient good quality care for Cornwall residents;</a:t>
            </a:r>
          </a:p>
          <a:p>
            <a:pPr marL="228600" lvl="2">
              <a:lnSpc>
                <a:spcPct val="107000"/>
              </a:lnSpc>
              <a:buFont typeface="Wingdings" panose="05000000000000000000" pitchFamily="2" charset="2"/>
              <a:buChar char="Ø"/>
            </a:pPr>
            <a:r>
              <a:rPr lang="en-GB" sz="1800">
                <a:latin typeface="Calibri" panose="020F0502020204030204" pitchFamily="34" charset="0"/>
                <a:ea typeface="Calibri" panose="020F0502020204030204" pitchFamily="34" charset="0"/>
                <a:cs typeface="Times New Roman" panose="02020603050405020304" pitchFamily="18" charset="0"/>
              </a:rPr>
              <a:t> Timely reablement response to people at risk of escalation to hospital and to support discharge with a corresponding reduction in length of stay in bed-based settings;</a:t>
            </a:r>
          </a:p>
          <a:p>
            <a:pPr marL="228600" lvl="2">
              <a:lnSpc>
                <a:spcPct val="107000"/>
              </a:lnSpc>
              <a:buFont typeface="Wingdings" panose="05000000000000000000" pitchFamily="2" charset="2"/>
              <a:buChar char="Ø"/>
            </a:pPr>
            <a:r>
              <a:rPr lang="en-GB" sz="1800">
                <a:latin typeface="Calibri" panose="020F0502020204030204" pitchFamily="34" charset="0"/>
                <a:ea typeface="Calibri" panose="020F0502020204030204" pitchFamily="34" charset="0"/>
                <a:cs typeface="Times New Roman" panose="02020603050405020304" pitchFamily="18" charset="0"/>
              </a:rPr>
              <a:t>Value for money and a robust sustainable model that supports the delivery of the Cornwall Pound and which supports the management of financial and performance risks across the wider health and social care economy, including efficiency gains from a more integrated approach to care planning and delivery across health and social care.</a:t>
            </a:r>
          </a:p>
          <a:p>
            <a:pPr marL="228600" lvl="2">
              <a:lnSpc>
                <a:spcPct val="107000"/>
              </a:lnSpc>
              <a:buFont typeface="Wingdings" panose="05000000000000000000" pitchFamily="2" charset="2"/>
              <a:buChar char="Ø"/>
            </a:pPr>
            <a:endParaRPr lang="en-GB" sz="22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0158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Key next steps for continuing co-design of spec </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400619" y="104100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Stakeholder groups for Carers and service users</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Stakeholder groups for Providers</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Survey direct to carers and staff of providers</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Survey to general public</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Workshops for Carers and service users</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All begin this month May till late August</a:t>
            </a:r>
          </a:p>
        </p:txBody>
      </p:sp>
    </p:spTree>
    <p:extLst>
      <p:ext uri="{BB962C8B-B14F-4D97-AF65-F5344CB8AC3E}">
        <p14:creationId xmlns:p14="http://schemas.microsoft.com/office/powerpoint/2010/main" val="412955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5410199" cy="1325563"/>
          </a:xfrm>
        </p:spPr>
        <p:txBody>
          <a:bodyPr>
            <a:normAutofit/>
          </a:bodyPr>
          <a:lstStyle/>
          <a:p>
            <a:r>
              <a:rPr lang="en-GB" sz="2800" b="1">
                <a:solidFill>
                  <a:schemeClr val="bg1"/>
                </a:solidFill>
                <a:latin typeface="+mn-lt"/>
              </a:rPr>
              <a:t>Breakout Discussions</a:t>
            </a:r>
            <a:br>
              <a:rPr lang="en-GB" sz="2800" b="1">
                <a:solidFill>
                  <a:schemeClr val="bg1"/>
                </a:solidFill>
                <a:latin typeface="+mn-lt"/>
              </a:rPr>
            </a:br>
            <a:br>
              <a:rPr lang="en-GB" sz="2800" b="1">
                <a:solidFill>
                  <a:schemeClr val="bg1"/>
                </a:solidFill>
                <a:latin typeface="+mn-lt"/>
              </a:rPr>
            </a:b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299" y="618899"/>
            <a:ext cx="11390763" cy="5737894"/>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0" lvl="2" indent="0">
              <a:lnSpc>
                <a:spcPct val="100000"/>
              </a:lnSpc>
              <a:spcBef>
                <a:spcPts val="0"/>
              </a:spcBef>
              <a:buNone/>
            </a:pPr>
            <a:r>
              <a:rPr lang="en-GB" sz="2200" b="1" u="sng">
                <a:latin typeface="Calibri" panose="020F0502020204030204" pitchFamily="34" charset="0"/>
                <a:ea typeface="Calibri" panose="020F0502020204030204" pitchFamily="34" charset="0"/>
                <a:cs typeface="Times New Roman" panose="02020603050405020304" pitchFamily="18" charset="0"/>
              </a:rPr>
              <a:t>Breakout Topic 1</a:t>
            </a:r>
          </a:p>
          <a:p>
            <a:pPr marL="0" lvl="2" indent="0">
              <a:lnSpc>
                <a:spcPct val="100000"/>
              </a:lnSpc>
              <a:spcBef>
                <a:spcPts val="0"/>
              </a:spcBef>
              <a:buNone/>
            </a:pPr>
            <a:r>
              <a:rPr lang="en-GB" sz="2200">
                <a:latin typeface="Calibri" panose="020F0502020204030204" pitchFamily="34" charset="0"/>
                <a:ea typeface="Calibri" panose="020F0502020204030204" pitchFamily="34" charset="0"/>
                <a:cs typeface="Times New Roman" panose="02020603050405020304" pitchFamily="18" charset="0"/>
              </a:rPr>
              <a:t>Note strengths and weaknesses of each Service Spec heading</a:t>
            </a:r>
          </a:p>
          <a:p>
            <a:pPr marL="0" lvl="2" indent="0">
              <a:lnSpc>
                <a:spcPct val="100000"/>
              </a:lnSpc>
              <a:spcBef>
                <a:spcPts val="0"/>
              </a:spcBef>
              <a:buNone/>
            </a:pPr>
            <a:endParaRPr lang="en-GB" sz="2200">
              <a:latin typeface="Calibri" panose="020F0502020204030204" pitchFamily="34" charset="0"/>
              <a:ea typeface="Calibri" panose="020F0502020204030204" pitchFamily="34" charset="0"/>
              <a:cs typeface="Times New Roman" panose="02020603050405020304" pitchFamily="18" charset="0"/>
            </a:endParaRPr>
          </a:p>
          <a:p>
            <a:pPr marL="0" lvl="2" indent="0">
              <a:lnSpc>
                <a:spcPct val="100000"/>
              </a:lnSpc>
              <a:spcBef>
                <a:spcPts val="0"/>
              </a:spcBef>
              <a:buNone/>
            </a:pPr>
            <a:r>
              <a:rPr lang="en-GB" sz="2200" b="1" u="sng">
                <a:latin typeface="Calibri" panose="020F0502020204030204" pitchFamily="34" charset="0"/>
                <a:ea typeface="Calibri" panose="020F0502020204030204" pitchFamily="34" charset="0"/>
                <a:cs typeface="Times New Roman" panose="02020603050405020304" pitchFamily="18" charset="0"/>
              </a:rPr>
              <a:t>Breakout Topic 2</a:t>
            </a:r>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2200"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What do you think you need to enable you to deliver better homecare ?</a:t>
            </a:r>
          </a:p>
          <a:p>
            <a:pPr marL="0" lvl="2" indent="0">
              <a:lnSpc>
                <a:spcPct val="100000"/>
              </a:lnSpc>
              <a:spcBef>
                <a:spcPts val="0"/>
              </a:spcBef>
              <a:buNone/>
            </a:pPr>
            <a:endParaRPr lang="en-GB" sz="2200">
              <a:latin typeface="Calibri" panose="020F0502020204030204" pitchFamily="34" charset="0"/>
              <a:ea typeface="Calibri" panose="020F0502020204030204" pitchFamily="34" charset="0"/>
              <a:cs typeface="Times New Roman" panose="02020603050405020304" pitchFamily="18" charset="0"/>
            </a:endParaRPr>
          </a:p>
          <a:p>
            <a:pPr marL="0" lvl="2" indent="0">
              <a:lnSpc>
                <a:spcPct val="100000"/>
              </a:lnSpc>
              <a:spcBef>
                <a:spcPts val="0"/>
              </a:spcBef>
              <a:buNone/>
            </a:pPr>
            <a:r>
              <a:rPr lang="en-GB" sz="2200" b="1" u="sng">
                <a:latin typeface="Calibri" panose="020F0502020204030204" pitchFamily="34" charset="0"/>
                <a:ea typeface="Calibri" panose="020F0502020204030204" pitchFamily="34" charset="0"/>
                <a:cs typeface="Times New Roman" panose="02020603050405020304" pitchFamily="18" charset="0"/>
              </a:rPr>
              <a:t>Breakout Topic 3:</a:t>
            </a:r>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2200"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How do you see the non regulatory provision working to benefit you as a homecare provider?</a:t>
            </a:r>
          </a:p>
          <a:p>
            <a:pPr marL="0" lvl="2" indent="0">
              <a:lnSpc>
                <a:spcPct val="100000"/>
              </a:lnSpc>
              <a:spcBef>
                <a:spcPts val="0"/>
              </a:spcBef>
              <a:buNone/>
            </a:pPr>
            <a:endParaRPr lang="en-GB" sz="2200">
              <a:latin typeface="Calibri" panose="020F0502020204030204" pitchFamily="34" charset="0"/>
              <a:ea typeface="Calibri" panose="020F0502020204030204" pitchFamily="34" charset="0"/>
              <a:cs typeface="Times New Roman" panose="02020603050405020304" pitchFamily="18" charset="0"/>
            </a:endParaRPr>
          </a:p>
          <a:p>
            <a:pPr marL="0" lvl="2" indent="0">
              <a:lnSpc>
                <a:spcPct val="100000"/>
              </a:lnSpc>
              <a:spcBef>
                <a:spcPts val="0"/>
              </a:spcBef>
              <a:buNone/>
            </a:pPr>
            <a:r>
              <a:rPr lang="en-GB" sz="2200" b="1" u="sng">
                <a:latin typeface="Calibri" panose="020F0502020204030204" pitchFamily="34" charset="0"/>
                <a:ea typeface="Calibri" panose="020F0502020204030204" pitchFamily="34" charset="0"/>
                <a:cs typeface="Times New Roman" panose="02020603050405020304" pitchFamily="18" charset="0"/>
              </a:rPr>
              <a:t>Breakout Topic 4:</a:t>
            </a:r>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2200"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How do you see the Live in Care option working for you as a homecare provider?</a:t>
            </a:r>
          </a:p>
          <a:p>
            <a:pPr marL="0" indent="0">
              <a:lnSpc>
                <a:spcPct val="100000"/>
              </a:lnSpc>
              <a:spcBef>
                <a:spcPts val="0"/>
              </a:spcBef>
              <a:buNone/>
            </a:pPr>
            <a:endParaRPr lang="en-GB" sz="2200">
              <a:latin typeface="Calibri" panose="020F0502020204030204" pitchFamily="34" charset="0"/>
              <a:cs typeface="Times New Roman" panose="02020603050405020304" pitchFamily="18" charset="0"/>
            </a:endParaRPr>
          </a:p>
          <a:p>
            <a:pPr marL="0" indent="0">
              <a:lnSpc>
                <a:spcPct val="100000"/>
              </a:lnSpc>
              <a:spcBef>
                <a:spcPts val="0"/>
              </a:spcBef>
              <a:buNone/>
            </a:pPr>
            <a:r>
              <a:rPr lang="en-GB" sz="2200" b="1" u="sng">
                <a:latin typeface="Calibri" panose="020F0502020204030204" pitchFamily="34" charset="0"/>
                <a:cs typeface="Times New Roman" panose="02020603050405020304" pitchFamily="18" charset="0"/>
              </a:rPr>
              <a:t>Breakout Topic 5</a:t>
            </a:r>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2200"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How do you see the Home care into extra care working for you as a homecare provider?</a:t>
            </a:r>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2200" b="1"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buFont typeface="Wingdings" panose="05000000000000000000" pitchFamily="2" charset="2"/>
              <a:buChar char="Ø"/>
            </a:pPr>
            <a:endParaRPr lang="en-GB" sz="2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3473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B219C1-6172-5F6B-A056-5549CF1B6429}"/>
              </a:ext>
            </a:extLst>
          </p:cNvPr>
          <p:cNvSpPr/>
          <p:nvPr/>
        </p:nvSpPr>
        <p:spPr>
          <a:xfrm>
            <a:off x="-28575" y="0"/>
            <a:ext cx="12220575"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7" name="Title 1">
            <a:extLst>
              <a:ext uri="{FF2B5EF4-FFF2-40B4-BE49-F238E27FC236}">
                <a16:creationId xmlns:a16="http://schemas.microsoft.com/office/drawing/2014/main" id="{B4E1D90B-07DA-5193-AFB0-15433B125389}"/>
              </a:ext>
            </a:extLst>
          </p:cNvPr>
          <p:cNvSpPr>
            <a:spLocks noGrp="1"/>
          </p:cNvSpPr>
          <p:nvPr>
            <p:ph type="title"/>
          </p:nvPr>
        </p:nvSpPr>
        <p:spPr>
          <a:xfrm>
            <a:off x="114300" y="-81225"/>
            <a:ext cx="9895974" cy="930312"/>
          </a:xfrm>
        </p:spPr>
        <p:txBody>
          <a:bodyPr>
            <a:normAutofit/>
          </a:bodyPr>
          <a:lstStyle/>
          <a:p>
            <a:r>
              <a:rPr lang="en-GB" sz="2800" b="1">
                <a:solidFill>
                  <a:schemeClr val="bg1"/>
                </a:solidFill>
                <a:latin typeface="+mn-lt"/>
              </a:rPr>
              <a:t>Co-design Plan - Provider Thematic Workshops </a:t>
            </a:r>
            <a:endParaRPr lang="en-GB" sz="2000" b="1">
              <a:solidFill>
                <a:schemeClr val="bg1"/>
              </a:solidFill>
              <a:latin typeface="+mn-lt"/>
            </a:endParaRPr>
          </a:p>
        </p:txBody>
      </p:sp>
      <p:sp>
        <p:nvSpPr>
          <p:cNvPr id="8" name="TextBox 7">
            <a:extLst>
              <a:ext uri="{FF2B5EF4-FFF2-40B4-BE49-F238E27FC236}">
                <a16:creationId xmlns:a16="http://schemas.microsoft.com/office/drawing/2014/main" id="{18297CCC-13AD-B011-DBF0-912C2E51D82E}"/>
              </a:ext>
            </a:extLst>
          </p:cNvPr>
          <p:cNvSpPr txBox="1"/>
          <p:nvPr/>
        </p:nvSpPr>
        <p:spPr>
          <a:xfrm>
            <a:off x="513348" y="6371046"/>
            <a:ext cx="7810500" cy="369332"/>
          </a:xfrm>
          <a:prstGeom prst="rect">
            <a:avLst/>
          </a:prstGeom>
          <a:noFill/>
        </p:spPr>
        <p:txBody>
          <a:bodyPr wrap="square" rtlCol="0">
            <a:spAutoFit/>
          </a:bodyPr>
          <a:lstStyle/>
          <a:p>
            <a:r>
              <a:rPr lang="en-GB">
                <a:solidFill>
                  <a:schemeClr val="bg1"/>
                </a:solidFill>
                <a:hlinkClick r:id="rId3">
                  <a:extLst>
                    <a:ext uri="{A12FA001-AC4F-418D-AE19-62706E023703}">
                      <ahyp:hlinkClr xmlns:ahyp="http://schemas.microsoft.com/office/drawing/2018/hyperlinkcolor" val="tx"/>
                    </a:ext>
                  </a:extLst>
                </a:hlinkClick>
              </a:rPr>
              <a:t>Care and Support at Home Market Engagement - Cornwall Council</a:t>
            </a:r>
            <a:endParaRPr lang="en-GB">
              <a:solidFill>
                <a:schemeClr val="bg1"/>
              </a:solidFill>
            </a:endParaRPr>
          </a:p>
        </p:txBody>
      </p:sp>
      <p:pic>
        <p:nvPicPr>
          <p:cNvPr id="9" name="Picture 8">
            <a:extLst>
              <a:ext uri="{FF2B5EF4-FFF2-40B4-BE49-F238E27FC236}">
                <a16:creationId xmlns:a16="http://schemas.microsoft.com/office/drawing/2014/main" id="{84D03614-98B1-EB30-4FE0-0D3F7CEB4901}"/>
              </a:ext>
            </a:extLst>
          </p:cNvPr>
          <p:cNvPicPr>
            <a:picLocks noChangeAspect="1"/>
          </p:cNvPicPr>
          <p:nvPr/>
        </p:nvPicPr>
        <p:blipFill>
          <a:blip r:embed="rId4"/>
          <a:stretch>
            <a:fillRect/>
          </a:stretch>
        </p:blipFill>
        <p:spPr>
          <a:xfrm>
            <a:off x="9275181" y="2033817"/>
            <a:ext cx="2543043" cy="2529109"/>
          </a:xfrm>
          <a:prstGeom prst="rect">
            <a:avLst/>
          </a:prstGeom>
        </p:spPr>
      </p:pic>
      <p:graphicFrame>
        <p:nvGraphicFramePr>
          <p:cNvPr id="3" name="Table 2">
            <a:extLst>
              <a:ext uri="{FF2B5EF4-FFF2-40B4-BE49-F238E27FC236}">
                <a16:creationId xmlns:a16="http://schemas.microsoft.com/office/drawing/2014/main" id="{8DBF60FA-D082-F50D-C5D8-94E196A9C07A}"/>
              </a:ext>
            </a:extLst>
          </p:cNvPr>
          <p:cNvGraphicFramePr>
            <a:graphicFrameLocks noGrp="1"/>
          </p:cNvGraphicFramePr>
          <p:nvPr>
            <p:extLst>
              <p:ext uri="{D42A27DB-BD31-4B8C-83A1-F6EECF244321}">
                <p14:modId xmlns:p14="http://schemas.microsoft.com/office/powerpoint/2010/main" val="3636646069"/>
              </p:ext>
            </p:extLst>
          </p:nvPr>
        </p:nvGraphicFramePr>
        <p:xfrm>
          <a:off x="513348" y="606490"/>
          <a:ext cx="8388057" cy="5764555"/>
        </p:xfrm>
        <a:graphic>
          <a:graphicData uri="http://schemas.openxmlformats.org/drawingml/2006/table">
            <a:tbl>
              <a:tblPr firstRow="1" firstCol="1" bandRow="1"/>
              <a:tblGrid>
                <a:gridCol w="1554475">
                  <a:extLst>
                    <a:ext uri="{9D8B030D-6E8A-4147-A177-3AD203B41FA5}">
                      <a16:colId xmlns:a16="http://schemas.microsoft.com/office/drawing/2014/main" val="3530596279"/>
                    </a:ext>
                  </a:extLst>
                </a:gridCol>
                <a:gridCol w="1318509">
                  <a:extLst>
                    <a:ext uri="{9D8B030D-6E8A-4147-A177-3AD203B41FA5}">
                      <a16:colId xmlns:a16="http://schemas.microsoft.com/office/drawing/2014/main" val="1593827623"/>
                    </a:ext>
                  </a:extLst>
                </a:gridCol>
                <a:gridCol w="1833563">
                  <a:extLst>
                    <a:ext uri="{9D8B030D-6E8A-4147-A177-3AD203B41FA5}">
                      <a16:colId xmlns:a16="http://schemas.microsoft.com/office/drawing/2014/main" val="1179218367"/>
                    </a:ext>
                  </a:extLst>
                </a:gridCol>
                <a:gridCol w="3681510">
                  <a:extLst>
                    <a:ext uri="{9D8B030D-6E8A-4147-A177-3AD203B41FA5}">
                      <a16:colId xmlns:a16="http://schemas.microsoft.com/office/drawing/2014/main" val="1129968615"/>
                    </a:ext>
                  </a:extLst>
                </a:gridCol>
              </a:tblGrid>
              <a:tr h="151987">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Date</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Time</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Workshop Title</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Description</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49636593"/>
                  </a:ext>
                </a:extLst>
              </a:tr>
              <a:tr h="369248">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 April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 – 12.30 </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Capacity Optimisation Strategies</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consider all options for capacity optimisation including the use of artificial intelligence software.</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0253724"/>
                  </a:ext>
                </a:extLst>
              </a:tr>
              <a:tr h="590795">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14 April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 – 11.30 am</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Our approach to place based geographical zoning</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GB" sz="900">
                          <a:solidFill>
                            <a:schemeClr val="tx1"/>
                          </a:solidFill>
                          <a:effectLst/>
                          <a:latin typeface="Calibri" panose="020F0502020204030204" pitchFamily="34" charset="0"/>
                          <a:ea typeface="Times New Roman" panose="02020603050405020304" pitchFamily="18" charset="0"/>
                        </a:rPr>
                        <a:t>To move from a centralised commissioning approach to a locality-based zone approach. </a:t>
                      </a:r>
                      <a:endParaRPr lang="en-GB" sz="900">
                        <a:solidFill>
                          <a:schemeClr val="tx1"/>
                        </a:solidFill>
                        <a:effectLst/>
                        <a:latin typeface="Times New Roman" panose="02020603050405020304" pitchFamily="18" charset="0"/>
                        <a:ea typeface="Times New Roman" panose="02020603050405020304" pitchFamily="18" charset="0"/>
                      </a:endParaRPr>
                    </a:p>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development of a vibrant cx provider market</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01513622"/>
                  </a:ext>
                </a:extLst>
              </a:tr>
              <a:tr h="443097">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21 April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 – 4.30pm</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Opportunities to reduce carbon emissions</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include requirements relating to the Council’s ambition to reduce carbon emissions by 15% year on year. </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3642868"/>
                  </a:ext>
                </a:extLst>
              </a:tr>
              <a:tr h="1107745">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 April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 – 12.30 pm</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Our approach to the contracting methodology including lead/sub-contracting and our options for risk and gain share</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reduce the number of home care providers the Council works with directly, using a lead/subcontracting approach, with a longer contract term and a rationalised approach to the cost of overheads for commissioners</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8866861"/>
                  </a:ext>
                </a:extLst>
              </a:tr>
              <a:tr h="1255444">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 May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 – 4pm</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Provider of last resort functions both strategic and operational</a:t>
                      </a:r>
                    </a:p>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redesign the strategic provider of last resort function and to reassign the operational provider of last resort function to the lead provider for each zone. The strategic provider of last resort function will be awarded through the Councils IDA process. Home care business as usual will be transferred to the zone rate for the external market. </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58010640"/>
                  </a:ext>
                </a:extLst>
              </a:tr>
              <a:tr h="443097">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 May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 – 4.30pm</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Workforce strategy</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continue to attract more people to work in Social Care, using the Proud to Care website and approaches</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79405103"/>
                  </a:ext>
                </a:extLst>
              </a:tr>
              <a:tr h="295399">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 May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 – 4.30pm</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Service Specification Co-design </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78568634"/>
                  </a:ext>
                </a:extLst>
              </a:tr>
              <a:tr h="369248">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 May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 – 12.30 pm</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Contracting Methodology Follow-up</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 additional session to further discuss proposed changes to the contracting methodology.</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87092399"/>
                  </a:ext>
                </a:extLst>
              </a:tr>
              <a:tr h="738495">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 May 2023</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1.30 – 4pm</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Open Sessions: Opportunity to feedback on all topics</a:t>
                      </a:r>
                    </a:p>
                    <a:p>
                      <a:pPr>
                        <a:spcAft>
                          <a:spcPts val="600"/>
                        </a:spcAft>
                      </a:pPr>
                      <a:r>
                        <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en-GB" sz="9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These are drop-in sessions for providers and other stakeholders to hear feedback from the above workshops and share their own thoughts or ideas on each topic. Can be attended in person or virtually</a:t>
                      </a:r>
                      <a:endParaRPr lang="en-GB" sz="900" b="1">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20920" marR="20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09629124"/>
                  </a:ext>
                </a:extLst>
              </a:tr>
            </a:tbl>
          </a:graphicData>
        </a:graphic>
      </p:graphicFrame>
    </p:spTree>
    <p:extLst>
      <p:ext uri="{BB962C8B-B14F-4D97-AF65-F5344CB8AC3E}">
        <p14:creationId xmlns:p14="http://schemas.microsoft.com/office/powerpoint/2010/main" val="88201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30793" y="0"/>
            <a:ext cx="12192000"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fontAlgn="base">
              <a:lnSpc>
                <a:spcPct val="90000"/>
              </a:lnSpc>
              <a:spcBef>
                <a:spcPts val="1000"/>
              </a:spcBef>
            </a:pPr>
            <a:endParaRPr lang="en-GB" sz="2400" b="1">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90000"/>
              </a:lnSpc>
              <a:spcBef>
                <a:spcPts val="1000"/>
              </a:spcBef>
            </a:pPr>
            <a:endParaRPr lang="en-GB" sz="2400" b="1">
              <a:solidFill>
                <a:schemeClr val="bg1"/>
              </a:solidFill>
              <a:latin typeface="Calibri" panose="020F0502020204030204" pitchFamily="34" charset="0"/>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290285" y="1260389"/>
            <a:ext cx="11045371" cy="4673288"/>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marL="914400" lvl="2" indent="-914400">
              <a:lnSpc>
                <a:spcPct val="107000"/>
              </a:lnSpc>
              <a:buNone/>
            </a:pPr>
            <a:endParaRPr lang="en-GB">
              <a:latin typeface="Calibri" panose="020F0502020204030204" pitchFamily="34" charset="0"/>
              <a:ea typeface="Calibri" panose="020F0502020204030204" pitchFamily="34" charset="0"/>
              <a:cs typeface="Times New Roman" panose="02020603050405020304" pitchFamily="18" charset="0"/>
            </a:endParaRPr>
          </a:p>
          <a:p>
            <a:pPr marL="273050" lvl="2" indent="0">
              <a:lnSpc>
                <a:spcPct val="150000"/>
              </a:lnSpc>
              <a:buNone/>
            </a:pP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14.00	                Welcome and purpose of the session</a:t>
            </a:r>
          </a:p>
          <a:p>
            <a:pPr marL="273050" lvl="2" indent="0">
              <a:lnSpc>
                <a:spcPct val="150000"/>
              </a:lnSpc>
              <a:buNone/>
            </a:pP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14.05 		Care and Support at Home in Cornwall – </a:t>
            </a:r>
            <a:r>
              <a:rPr lang="en-GB">
                <a:solidFill>
                  <a:schemeClr val="bg1"/>
                </a:solidFill>
                <a:latin typeface="Calibri" panose="020F0502020204030204" pitchFamily="34" charset="0"/>
                <a:cs typeface="Times New Roman" panose="02020603050405020304" pitchFamily="18" charset="0"/>
              </a:rPr>
              <a:t>Moriah Priestley</a:t>
            </a: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 Cornwall Council </a:t>
            </a:r>
          </a:p>
          <a:p>
            <a:pPr marL="273050" lvl="2" indent="0">
              <a:lnSpc>
                <a:spcPct val="150000"/>
              </a:lnSpc>
              <a:buNone/>
            </a:pP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14.15 		Key highlights of Specification - Moriah Priestley</a:t>
            </a:r>
            <a:endParaRPr lang="en-GB">
              <a:solidFill>
                <a:schemeClr val="bg1"/>
              </a:solidFill>
              <a:latin typeface="Calibri" panose="020F0502020204030204" pitchFamily="34" charset="0"/>
              <a:cs typeface="Times New Roman" panose="02020603050405020304" pitchFamily="18" charset="0"/>
            </a:endParaRPr>
          </a:p>
          <a:p>
            <a:pPr marL="273050" lvl="2" indent="0">
              <a:lnSpc>
                <a:spcPct val="150000"/>
              </a:lnSpc>
              <a:buNone/>
            </a:pPr>
            <a:r>
              <a:rPr lang="en-GB">
                <a:solidFill>
                  <a:schemeClr val="bg1"/>
                </a:solidFill>
                <a:latin typeface="Calibri" panose="020F0502020204030204" pitchFamily="34" charset="0"/>
                <a:cs typeface="Times New Roman" panose="02020603050405020304" pitchFamily="18" charset="0"/>
              </a:rPr>
              <a:t>14.45 		</a:t>
            </a: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Questions – All </a:t>
            </a:r>
          </a:p>
          <a:p>
            <a:pPr marL="273050" lvl="2" indent="0">
              <a:lnSpc>
                <a:spcPct val="150000"/>
              </a:lnSpc>
              <a:buNone/>
            </a:pP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15.00 		BREAK</a:t>
            </a:r>
          </a:p>
          <a:p>
            <a:pPr marL="273050" lvl="2" indent="0">
              <a:lnSpc>
                <a:spcPct val="150000"/>
              </a:lnSpc>
              <a:buNone/>
            </a:pP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15.10 		Breakout Groups (50 mins)</a:t>
            </a:r>
          </a:p>
          <a:p>
            <a:pPr marL="273050" lvl="2" indent="0">
              <a:lnSpc>
                <a:spcPct val="150000"/>
              </a:lnSpc>
              <a:buNone/>
            </a:pP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16.00		Plenary </a:t>
            </a:r>
          </a:p>
          <a:p>
            <a:pPr marL="273050" lvl="2" indent="0">
              <a:lnSpc>
                <a:spcPct val="150000"/>
              </a:lnSpc>
              <a:buNone/>
            </a:pPr>
            <a:r>
              <a:rPr lang="en-GB">
                <a:solidFill>
                  <a:schemeClr val="bg1"/>
                </a:solidFill>
                <a:latin typeface="Calibri" panose="020F0502020204030204" pitchFamily="34" charset="0"/>
                <a:ea typeface="Calibri" panose="020F0502020204030204" pitchFamily="34" charset="0"/>
                <a:cs typeface="Times New Roman" panose="02020603050405020304" pitchFamily="18" charset="0"/>
              </a:rPr>
              <a:t>16:20		Thanks and close</a:t>
            </a:r>
          </a:p>
        </p:txBody>
      </p:sp>
      <p:sp>
        <p:nvSpPr>
          <p:cNvPr id="9" name="Title 1">
            <a:extLst>
              <a:ext uri="{FF2B5EF4-FFF2-40B4-BE49-F238E27FC236}">
                <a16:creationId xmlns:a16="http://schemas.microsoft.com/office/drawing/2014/main" id="{5C9936B3-275F-15EE-2CC2-41F38F28DC2D}"/>
              </a:ext>
            </a:extLst>
          </p:cNvPr>
          <p:cNvSpPr txBox="1">
            <a:spLocks/>
          </p:cNvSpPr>
          <p:nvPr/>
        </p:nvSpPr>
        <p:spPr>
          <a:xfrm>
            <a:off x="114300" y="0"/>
            <a:ext cx="9289192" cy="13940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latin typeface="+mn-lt"/>
              </a:rPr>
              <a:t>Thematic Workshop 7</a:t>
            </a:r>
          </a:p>
          <a:p>
            <a:r>
              <a:rPr lang="en-GB" sz="2800" b="1">
                <a:solidFill>
                  <a:schemeClr val="bg1"/>
                </a:solidFill>
                <a:latin typeface="+mn-lt"/>
              </a:rPr>
              <a:t>Agenda</a:t>
            </a:r>
            <a:endParaRPr lang="en-GB" sz="1400" b="1">
              <a:solidFill>
                <a:schemeClr val="bg1"/>
              </a:solidFill>
              <a:latin typeface="+mn-lt"/>
            </a:endParaRPr>
          </a:p>
        </p:txBody>
      </p:sp>
    </p:spTree>
    <p:extLst>
      <p:ext uri="{BB962C8B-B14F-4D97-AF65-F5344CB8AC3E}">
        <p14:creationId xmlns:p14="http://schemas.microsoft.com/office/powerpoint/2010/main" val="968181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28575" y="0"/>
            <a:ext cx="7538647"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6576786" cy="1325563"/>
          </a:xfrm>
        </p:spPr>
        <p:txBody>
          <a:bodyPr/>
          <a:lstStyle/>
          <a:p>
            <a:r>
              <a:rPr lang="en-GB" sz="2800" b="1">
                <a:solidFill>
                  <a:schemeClr val="bg1"/>
                </a:solidFill>
                <a:latin typeface="+mn-lt"/>
              </a:rPr>
              <a:t>Where we are now</a:t>
            </a:r>
            <a:br>
              <a:rPr lang="en-GB" sz="2800" b="1">
                <a:solidFill>
                  <a:schemeClr val="bg1"/>
                </a:solidFill>
                <a:latin typeface="+mn-lt"/>
              </a:rPr>
            </a:br>
            <a:r>
              <a:rPr lang="en-GB" sz="2800" b="1">
                <a:solidFill>
                  <a:schemeClr val="bg1"/>
                </a:solidFill>
                <a:latin typeface="+mn-lt"/>
              </a:rPr>
              <a:t>Adult Social Care Home Care in Cornwall</a:t>
            </a: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0" y="959667"/>
            <a:ext cx="7306147" cy="5695847"/>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10000"/>
          </a:bodyPr>
          <a:lstStyle/>
          <a:p>
            <a:pPr marL="0" indent="0">
              <a:spcBef>
                <a:spcPts val="200"/>
              </a:spcBef>
              <a:spcAft>
                <a:spcPts val="200"/>
              </a:spcAft>
              <a:buNone/>
            </a:pPr>
            <a:endParaRPr lang="en-GB" sz="1800">
              <a:ea typeface="+mn-lt"/>
              <a:cs typeface="+mn-lt"/>
            </a:endParaRPr>
          </a:p>
          <a:p>
            <a:pPr marL="285750" indent="-285750">
              <a:spcBef>
                <a:spcPts val="200"/>
              </a:spcBef>
              <a:spcAft>
                <a:spcPts val="200"/>
              </a:spcAft>
              <a:buFont typeface="Arial"/>
              <a:buChar char="•"/>
            </a:pPr>
            <a:r>
              <a:rPr lang="en-GB" sz="1800">
                <a:ea typeface="+mn-lt"/>
                <a:cs typeface="+mn-lt"/>
              </a:rPr>
              <a:t>Current contract for Home Care and Supportive Lifestyles extended until June 2024 to allow for engagement and commissioning work</a:t>
            </a:r>
          </a:p>
          <a:p>
            <a:pPr marL="285750" indent="-285750">
              <a:spcBef>
                <a:spcPts val="200"/>
              </a:spcBef>
              <a:spcAft>
                <a:spcPts val="200"/>
              </a:spcAft>
              <a:buFont typeface="Arial"/>
              <a:buChar char="•"/>
            </a:pPr>
            <a:r>
              <a:rPr lang="en-GB" sz="1800">
                <a:ea typeface="+mn-lt"/>
                <a:cs typeface="+mn-lt"/>
              </a:rPr>
              <a:t>Agreed to disaggregate Home Care from Supportive Lifestyles</a:t>
            </a:r>
          </a:p>
          <a:p>
            <a:pPr marL="285750" indent="-285750">
              <a:spcBef>
                <a:spcPts val="200"/>
              </a:spcBef>
              <a:spcAft>
                <a:spcPts val="200"/>
              </a:spcAft>
              <a:buFont typeface="Arial"/>
              <a:buChar char="•"/>
            </a:pPr>
            <a:r>
              <a:rPr lang="en-GB" sz="1800">
                <a:ea typeface="+mn-lt"/>
                <a:cs typeface="+mn-lt"/>
              </a:rPr>
              <a:t>Home care procured via DPS (50%) and spot purchasing (50%); weekly spend 81% DPS, 19% spot purchasing</a:t>
            </a:r>
          </a:p>
          <a:p>
            <a:pPr marL="285750" indent="-285750">
              <a:spcBef>
                <a:spcPts val="200"/>
              </a:spcBef>
              <a:spcAft>
                <a:spcPts val="200"/>
              </a:spcAft>
              <a:buFont typeface="Arial"/>
              <a:buChar char="•"/>
            </a:pPr>
            <a:r>
              <a:rPr lang="en-GB" sz="1800">
                <a:ea typeface="+mn-lt"/>
                <a:cs typeface="+mn-lt"/>
              </a:rPr>
              <a:t>DPS approach needs reviewing as still too many people (458) waiting for care </a:t>
            </a:r>
          </a:p>
          <a:p>
            <a:pPr marL="285750" indent="-285750">
              <a:spcBef>
                <a:spcPts val="200"/>
              </a:spcBef>
              <a:spcAft>
                <a:spcPts val="200"/>
              </a:spcAft>
              <a:buFont typeface="Arial"/>
              <a:buChar char="•"/>
            </a:pPr>
            <a:r>
              <a:rPr lang="en-GB" sz="1800">
                <a:ea typeface="+mn-lt"/>
                <a:cs typeface="+mn-lt"/>
              </a:rPr>
              <a:t>Current and previous ‘ceiling’ rate in effect the normal rate, no competition on price and 1.14 bids per package on average.</a:t>
            </a:r>
          </a:p>
          <a:p>
            <a:pPr marL="285750" indent="-285750">
              <a:spcBef>
                <a:spcPts val="200"/>
              </a:spcBef>
              <a:spcAft>
                <a:spcPts val="200"/>
              </a:spcAft>
              <a:buFont typeface="Arial"/>
              <a:buChar char="•"/>
            </a:pPr>
            <a:r>
              <a:rPr lang="en-GB" sz="1800">
                <a:ea typeface="+mn-lt"/>
                <a:cs typeface="+mn-lt"/>
              </a:rPr>
              <a:t>2,376 people with a home care package 314.18 weekly cost</a:t>
            </a:r>
          </a:p>
          <a:p>
            <a:pPr marL="285750" indent="-285750">
              <a:spcBef>
                <a:spcPts val="200"/>
              </a:spcBef>
              <a:spcAft>
                <a:spcPts val="200"/>
              </a:spcAft>
              <a:buFont typeface="Arial"/>
              <a:buChar char="•"/>
            </a:pPr>
            <a:r>
              <a:rPr lang="en-GB" sz="1800">
                <a:ea typeface="+mn-lt"/>
                <a:cs typeface="+mn-lt"/>
              </a:rPr>
              <a:t>Block contracts awarded during 2018 and 2022 to generate more capacity; limited success at higher effective unit cost </a:t>
            </a:r>
          </a:p>
          <a:p>
            <a:pPr marL="285750" indent="-285750">
              <a:spcBef>
                <a:spcPts val="200"/>
              </a:spcBef>
              <a:spcAft>
                <a:spcPts val="200"/>
              </a:spcAft>
              <a:buFont typeface="Arial"/>
              <a:buChar char="•"/>
            </a:pPr>
            <a:r>
              <a:rPr lang="en-GB" sz="1800">
                <a:ea typeface="+mn-lt"/>
                <a:cs typeface="+mn-lt"/>
              </a:rPr>
              <a:t>NHS Cornwall and Isles of Scilly frequently purchase care at higher hourly rate, leading to cost increases for whole system</a:t>
            </a:r>
          </a:p>
          <a:p>
            <a:pPr marL="285750" indent="-285750">
              <a:spcBef>
                <a:spcPts val="200"/>
              </a:spcBef>
              <a:spcAft>
                <a:spcPts val="200"/>
              </a:spcAft>
              <a:buFont typeface="Arial"/>
              <a:buChar char="•"/>
            </a:pPr>
            <a:r>
              <a:rPr lang="en-GB" sz="1800">
                <a:ea typeface="+mn-lt"/>
                <a:cs typeface="+mn-lt"/>
              </a:rPr>
              <a:t>Budget challenges over the coming years</a:t>
            </a:r>
          </a:p>
          <a:p>
            <a:pPr marL="285750" indent="-285750">
              <a:spcBef>
                <a:spcPts val="200"/>
              </a:spcBef>
              <a:spcAft>
                <a:spcPts val="200"/>
              </a:spcAft>
              <a:buFont typeface="Arial"/>
              <a:buChar char="•"/>
            </a:pPr>
            <a:r>
              <a:rPr lang="en-GB" sz="1800">
                <a:ea typeface="+mn-lt"/>
                <a:cs typeface="+mn-lt"/>
              </a:rPr>
              <a:t>Insufficient market for Direct Payment users and Cornwall only average for DP offer</a:t>
            </a:r>
          </a:p>
          <a:p>
            <a:pPr marL="285750" indent="-285750">
              <a:spcBef>
                <a:spcPts val="200"/>
              </a:spcBef>
              <a:spcAft>
                <a:spcPts val="200"/>
              </a:spcAft>
              <a:buFont typeface="Arial"/>
              <a:buChar char="•"/>
            </a:pPr>
            <a:r>
              <a:rPr lang="en-GB" sz="1800">
                <a:ea typeface="+mn-lt"/>
                <a:cs typeface="+mn-lt"/>
              </a:rPr>
              <a:t>Hourly rate increase to £23.98 for 2023-24, applied early in April 2022</a:t>
            </a:r>
          </a:p>
          <a:p>
            <a:pPr marL="285750" indent="-285750">
              <a:spcBef>
                <a:spcPts val="200"/>
              </a:spcBef>
              <a:spcAft>
                <a:spcPts val="200"/>
              </a:spcAft>
              <a:buFont typeface="Arial"/>
              <a:buChar char="•"/>
            </a:pPr>
            <a:r>
              <a:rPr lang="en-GB" sz="1800">
                <a:ea typeface="+mn-lt"/>
                <a:cs typeface="+mn-lt"/>
              </a:rPr>
              <a:t>New geographical based ‘bundles’ have significantly reduced priority unmet demand. </a:t>
            </a:r>
          </a:p>
        </p:txBody>
      </p:sp>
      <p:pic>
        <p:nvPicPr>
          <p:cNvPr id="7" name="Picture 6">
            <a:extLst>
              <a:ext uri="{FF2B5EF4-FFF2-40B4-BE49-F238E27FC236}">
                <a16:creationId xmlns:a16="http://schemas.microsoft.com/office/drawing/2014/main" id="{000F5371-C8C5-31F7-51AB-1C37DA378300}"/>
              </a:ext>
            </a:extLst>
          </p:cNvPr>
          <p:cNvPicPr>
            <a:picLocks noChangeAspect="1"/>
          </p:cNvPicPr>
          <p:nvPr/>
        </p:nvPicPr>
        <p:blipFill>
          <a:blip r:embed="rId3">
            <a:duotone>
              <a:schemeClr val="accent1">
                <a:shade val="45000"/>
                <a:satMod val="135000"/>
              </a:schemeClr>
              <a:prstClr val="white"/>
            </a:duotone>
          </a:blip>
          <a:stretch>
            <a:fillRect/>
          </a:stretch>
        </p:blipFill>
        <p:spPr>
          <a:xfrm>
            <a:off x="7753837" y="332924"/>
            <a:ext cx="4246499" cy="2899630"/>
          </a:xfrm>
          <a:prstGeom prst="rect">
            <a:avLst/>
          </a:prstGeom>
        </p:spPr>
      </p:pic>
      <p:sp>
        <p:nvSpPr>
          <p:cNvPr id="8" name="TextBox 7">
            <a:extLst>
              <a:ext uri="{FF2B5EF4-FFF2-40B4-BE49-F238E27FC236}">
                <a16:creationId xmlns:a16="http://schemas.microsoft.com/office/drawing/2014/main" id="{9A46B06B-61F1-80B2-7DB0-04BFF7434425}"/>
              </a:ext>
            </a:extLst>
          </p:cNvPr>
          <p:cNvSpPr txBox="1"/>
          <p:nvPr/>
        </p:nvSpPr>
        <p:spPr>
          <a:xfrm>
            <a:off x="8223394" y="843677"/>
            <a:ext cx="3556000" cy="1723549"/>
          </a:xfrm>
          <a:prstGeom prst="rect">
            <a:avLst/>
          </a:prstGeom>
          <a:noFill/>
        </p:spPr>
        <p:txBody>
          <a:bodyPr wrap="square" rtlCol="0">
            <a:spAutoFit/>
          </a:bodyPr>
          <a:lstStyle/>
          <a:p>
            <a:pPr algn="ctr"/>
            <a:r>
              <a:rPr lang="en-GB" b="1">
                <a:solidFill>
                  <a:srgbClr val="009DA3"/>
                </a:solidFill>
              </a:rPr>
              <a:t>31,693</a:t>
            </a:r>
            <a:r>
              <a:rPr lang="en-GB">
                <a:solidFill>
                  <a:srgbClr val="009DA3"/>
                </a:solidFill>
              </a:rPr>
              <a:t> hours commissioned by ASC and provided per week in Cornwall </a:t>
            </a:r>
          </a:p>
          <a:p>
            <a:pPr algn="ctr"/>
            <a:endParaRPr lang="en-GB">
              <a:solidFill>
                <a:srgbClr val="009DA3"/>
              </a:solidFill>
            </a:endParaRPr>
          </a:p>
          <a:p>
            <a:pPr algn="ctr"/>
            <a:r>
              <a:rPr lang="en-GB" sz="2600" b="1">
                <a:solidFill>
                  <a:srgbClr val="009DA3"/>
                </a:solidFill>
              </a:rPr>
              <a:t>1.7m hours of home care provided per year</a:t>
            </a:r>
          </a:p>
        </p:txBody>
      </p:sp>
      <p:pic>
        <p:nvPicPr>
          <p:cNvPr id="4" name="Picture 3">
            <a:extLst>
              <a:ext uri="{FF2B5EF4-FFF2-40B4-BE49-F238E27FC236}">
                <a16:creationId xmlns:a16="http://schemas.microsoft.com/office/drawing/2014/main" id="{C2B7DE44-631A-4094-9EA1-5E496AD8AAF7}"/>
              </a:ext>
            </a:extLst>
          </p:cNvPr>
          <p:cNvPicPr>
            <a:picLocks noChangeAspect="1"/>
          </p:cNvPicPr>
          <p:nvPr/>
        </p:nvPicPr>
        <p:blipFill rotWithShape="1">
          <a:blip r:embed="rId4"/>
          <a:srcRect l="39243" t="21525" r="30932" b="47973"/>
          <a:stretch/>
        </p:blipFill>
        <p:spPr>
          <a:xfrm>
            <a:off x="7815056" y="3625447"/>
            <a:ext cx="4124060" cy="2371334"/>
          </a:xfrm>
          <a:prstGeom prst="rect">
            <a:avLst/>
          </a:prstGeom>
        </p:spPr>
      </p:pic>
    </p:spTree>
    <p:extLst>
      <p:ext uri="{BB962C8B-B14F-4D97-AF65-F5344CB8AC3E}">
        <p14:creationId xmlns:p14="http://schemas.microsoft.com/office/powerpoint/2010/main" val="260340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Key aspects of the Specification </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98473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Service Conditions Aims and Objectives</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Pre assessment</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Development of Support plans</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Rapid discharge from hospital</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Change of circumstance review with social/clinical teams (MDT)</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Policy and procedure to deliver service as directed by CCC</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Empowering activities</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Patient safety</a:t>
            </a:r>
          </a:p>
        </p:txBody>
      </p:sp>
    </p:spTree>
    <p:extLst>
      <p:ext uri="{BB962C8B-B14F-4D97-AF65-F5344CB8AC3E}">
        <p14:creationId xmlns:p14="http://schemas.microsoft.com/office/powerpoint/2010/main" val="198955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Outcomes framework</a:t>
            </a:r>
            <a:br>
              <a:rPr lang="en-GB" sz="2800" b="1">
                <a:solidFill>
                  <a:schemeClr val="bg1"/>
                </a:solidFill>
                <a:latin typeface="+mn-lt"/>
              </a:rPr>
            </a:b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984737"/>
            <a:ext cx="12077700"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Identify a range of Outcomes to be achieved in the delivery of Home Care Services, to support Service Users to take greater control of their lives</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ASCOF - enhancing quality of life, improved wellbeing etc..</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Performance Indicators</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Full suite of KPIs</a:t>
            </a: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Health framework domains:</a:t>
            </a:r>
          </a:p>
          <a:p>
            <a:pPr marL="457200" lvl="3" indent="0">
              <a:lnSpc>
                <a:spcPct val="107000"/>
              </a:lnSpc>
              <a:buNone/>
            </a:pPr>
            <a:r>
              <a:rPr lang="en-GB" sz="2000">
                <a:latin typeface="Calibri" panose="020F0502020204030204" pitchFamily="34" charset="0"/>
                <a:ea typeface="Calibri" panose="020F0502020204030204" pitchFamily="34" charset="0"/>
                <a:cs typeface="Times New Roman" panose="02020603050405020304" pitchFamily="18" charset="0"/>
              </a:rPr>
              <a:t>a) Domain 1 Preventing people from dying prematurely</a:t>
            </a:r>
          </a:p>
          <a:p>
            <a:pPr marL="457200" lvl="3" indent="0">
              <a:lnSpc>
                <a:spcPct val="107000"/>
              </a:lnSpc>
              <a:buNone/>
            </a:pPr>
            <a:r>
              <a:rPr lang="en-GB" sz="2000">
                <a:latin typeface="Calibri" panose="020F0502020204030204" pitchFamily="34" charset="0"/>
                <a:ea typeface="Calibri" panose="020F0502020204030204" pitchFamily="34" charset="0"/>
                <a:cs typeface="Times New Roman" panose="02020603050405020304" pitchFamily="18" charset="0"/>
              </a:rPr>
              <a:t>b) Domain 2 Enhancing quality of life for people with long-term conditions</a:t>
            </a:r>
          </a:p>
          <a:p>
            <a:pPr marL="457200" lvl="3" indent="0">
              <a:lnSpc>
                <a:spcPct val="107000"/>
              </a:lnSpc>
              <a:buNone/>
            </a:pPr>
            <a:r>
              <a:rPr lang="en-GB" sz="2000">
                <a:latin typeface="Calibri" panose="020F0502020204030204" pitchFamily="34" charset="0"/>
                <a:ea typeface="Calibri" panose="020F0502020204030204" pitchFamily="34" charset="0"/>
                <a:cs typeface="Times New Roman" panose="02020603050405020304" pitchFamily="18" charset="0"/>
              </a:rPr>
              <a:t>c) Domain 3 Helping people to recover from episodes of ill-health or following injury</a:t>
            </a:r>
          </a:p>
          <a:p>
            <a:pPr marL="457200" lvl="3" indent="0">
              <a:lnSpc>
                <a:spcPct val="107000"/>
              </a:lnSpc>
              <a:buNone/>
            </a:pPr>
            <a:r>
              <a:rPr lang="en-GB" sz="2000">
                <a:latin typeface="Calibri" panose="020F0502020204030204" pitchFamily="34" charset="0"/>
                <a:ea typeface="Calibri" panose="020F0502020204030204" pitchFamily="34" charset="0"/>
                <a:cs typeface="Times New Roman" panose="02020603050405020304" pitchFamily="18" charset="0"/>
              </a:rPr>
              <a:t>d) Domain 4 Ensuring people have a positive experience of care and support</a:t>
            </a:r>
          </a:p>
          <a:p>
            <a:pPr marL="457200" lvl="3" indent="0">
              <a:lnSpc>
                <a:spcPct val="107000"/>
              </a:lnSpc>
              <a:buNone/>
            </a:pPr>
            <a:r>
              <a:rPr lang="en-GB" sz="2000">
                <a:latin typeface="Calibri" panose="020F0502020204030204" pitchFamily="34" charset="0"/>
                <a:ea typeface="Calibri" panose="020F0502020204030204" pitchFamily="34" charset="0"/>
                <a:cs typeface="Times New Roman" panose="02020603050405020304" pitchFamily="18" charset="0"/>
              </a:rPr>
              <a:t>e) Domain 5 Treating and caring for people in a safe environment and protecting them from avoidable harm</a:t>
            </a:r>
          </a:p>
          <a:p>
            <a:pPr marL="228600" lvl="2">
              <a:lnSpc>
                <a:spcPct val="107000"/>
              </a:lnSpc>
              <a:buFont typeface="Wingdings" panose="05000000000000000000" pitchFamily="2" charset="2"/>
              <a:buChar char="Ø"/>
            </a:pPr>
            <a:endParaRPr lang="en-GB" sz="2200">
              <a:latin typeface="Calibri" panose="020F0502020204030204" pitchFamily="34" charset="0"/>
              <a:ea typeface="Calibri" panose="020F0502020204030204" pitchFamily="34" charset="0"/>
              <a:cs typeface="Times New Roman" panose="02020603050405020304" pitchFamily="18" charset="0"/>
            </a:endParaRP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Will look at these via the Provider stakeholder group in more detail</a:t>
            </a:r>
          </a:p>
        </p:txBody>
      </p:sp>
    </p:spTree>
    <p:extLst>
      <p:ext uri="{BB962C8B-B14F-4D97-AF65-F5344CB8AC3E}">
        <p14:creationId xmlns:p14="http://schemas.microsoft.com/office/powerpoint/2010/main" val="728005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Quality framework</a:t>
            </a:r>
            <a:br>
              <a:rPr lang="en-GB" sz="2800" b="1">
                <a:solidFill>
                  <a:schemeClr val="bg1"/>
                </a:solidFill>
                <a:latin typeface="+mn-lt"/>
              </a:rPr>
            </a:b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98473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Areas that may be considered as demonstration of good quality  include, but are not limited to; </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Full operational use of Electronic Call Monitoring System,  </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Full KPI compliance, </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No unauthorised returns of service visits </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Vaccination program for frontline staff.</a:t>
            </a:r>
          </a:p>
        </p:txBody>
      </p:sp>
    </p:spTree>
    <p:extLst>
      <p:ext uri="{BB962C8B-B14F-4D97-AF65-F5344CB8AC3E}">
        <p14:creationId xmlns:p14="http://schemas.microsoft.com/office/powerpoint/2010/main" val="156627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Service Description</a:t>
            </a:r>
            <a:br>
              <a:rPr lang="en-GB" sz="2800" b="1">
                <a:solidFill>
                  <a:schemeClr val="bg1"/>
                </a:solidFill>
                <a:latin typeface="+mn-lt"/>
              </a:rPr>
            </a:b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98473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The types of Services to be provided by the Service Provider to a Service User have been categorised as follows:</a:t>
            </a:r>
          </a:p>
          <a:p>
            <a:pPr marL="457200" lvl="3" indent="0">
              <a:lnSpc>
                <a:spcPct val="107000"/>
              </a:lnSpc>
              <a:buNone/>
            </a:pPr>
            <a:r>
              <a:rPr lang="en-GB" sz="2200">
                <a:latin typeface="Calibri" panose="020F0502020204030204" pitchFamily="34" charset="0"/>
                <a:ea typeface="Calibri" panose="020F0502020204030204" pitchFamily="34" charset="0"/>
                <a:cs typeface="Times New Roman" panose="02020603050405020304" pitchFamily="18" charset="0"/>
              </a:rPr>
              <a:t>a) Personal Care;</a:t>
            </a:r>
          </a:p>
          <a:p>
            <a:pPr marL="457200" lvl="3" indent="0">
              <a:lnSpc>
                <a:spcPct val="107000"/>
              </a:lnSpc>
              <a:buNone/>
            </a:pPr>
            <a:r>
              <a:rPr lang="en-GB" sz="2200">
                <a:latin typeface="Calibri" panose="020F0502020204030204" pitchFamily="34" charset="0"/>
                <a:ea typeface="Calibri" panose="020F0502020204030204" pitchFamily="34" charset="0"/>
                <a:cs typeface="Times New Roman" panose="02020603050405020304" pitchFamily="18" charset="0"/>
              </a:rPr>
              <a:t>b) Health Care;</a:t>
            </a:r>
          </a:p>
          <a:p>
            <a:pPr marL="457200" lvl="3" indent="0">
              <a:lnSpc>
                <a:spcPct val="107000"/>
              </a:lnSpc>
              <a:buNone/>
            </a:pPr>
            <a:r>
              <a:rPr lang="en-GB" sz="2200">
                <a:latin typeface="Calibri" panose="020F0502020204030204" pitchFamily="34" charset="0"/>
                <a:ea typeface="Calibri" panose="020F0502020204030204" pitchFamily="34" charset="0"/>
                <a:cs typeface="Times New Roman" panose="02020603050405020304" pitchFamily="18" charset="0"/>
              </a:rPr>
              <a:t>c) Short duration Outreach and Activities within the Community;</a:t>
            </a:r>
          </a:p>
          <a:p>
            <a:pPr marL="457200" lvl="3" indent="0">
              <a:lnSpc>
                <a:spcPct val="107000"/>
              </a:lnSpc>
              <a:buNone/>
            </a:pPr>
            <a:r>
              <a:rPr lang="en-GB" sz="2200">
                <a:latin typeface="Calibri" panose="020F0502020204030204" pitchFamily="34" charset="0"/>
                <a:ea typeface="Calibri" panose="020F0502020204030204" pitchFamily="34" charset="0"/>
                <a:cs typeface="Times New Roman" panose="02020603050405020304" pitchFamily="18" charset="0"/>
              </a:rPr>
              <a:t>d) Night Support;</a:t>
            </a:r>
          </a:p>
          <a:p>
            <a:pPr marL="457200" lvl="3" indent="0">
              <a:lnSpc>
                <a:spcPct val="107000"/>
              </a:lnSpc>
              <a:buNone/>
            </a:pPr>
            <a:r>
              <a:rPr lang="en-GB" sz="2200">
                <a:latin typeface="Calibri" panose="020F0502020204030204" pitchFamily="34" charset="0"/>
                <a:ea typeface="Calibri" panose="020F0502020204030204" pitchFamily="34" charset="0"/>
                <a:cs typeface="Times New Roman" panose="02020603050405020304" pitchFamily="18" charset="0"/>
              </a:rPr>
              <a:t>e) Support with daily living skills</a:t>
            </a:r>
          </a:p>
        </p:txBody>
      </p:sp>
    </p:spTree>
    <p:extLst>
      <p:ext uri="{BB962C8B-B14F-4D97-AF65-F5344CB8AC3E}">
        <p14:creationId xmlns:p14="http://schemas.microsoft.com/office/powerpoint/2010/main" val="2303745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Out of hours service</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984737"/>
            <a:ext cx="11390762" cy="5372055"/>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The telephone number provided must be managed by a competent trained staff member in the absence of a manager, is able to make short term decisions in relation to:</a:t>
            </a:r>
          </a:p>
          <a:p>
            <a:pPr marL="457200" lvl="3" indent="0">
              <a:lnSpc>
                <a:spcPct val="107000"/>
              </a:lnSpc>
              <a:buNone/>
            </a:pPr>
            <a:r>
              <a:rPr lang="en-GB" sz="2200">
                <a:latin typeface="Calibri" panose="020F0502020204030204" pitchFamily="34" charset="0"/>
                <a:ea typeface="Calibri" panose="020F0502020204030204" pitchFamily="34" charset="0"/>
                <a:cs typeface="Times New Roman" panose="02020603050405020304" pitchFamily="18" charset="0"/>
              </a:rPr>
              <a:t>a) Out of Hours Services being provided to existing Service Users under a Call-Off Agreement;</a:t>
            </a:r>
          </a:p>
          <a:p>
            <a:pPr marL="457200" lvl="3" indent="0">
              <a:lnSpc>
                <a:spcPct val="107000"/>
              </a:lnSpc>
              <a:buNone/>
            </a:pPr>
            <a:r>
              <a:rPr lang="en-GB" sz="2200">
                <a:latin typeface="Calibri" panose="020F0502020204030204" pitchFamily="34" charset="0"/>
                <a:ea typeface="Calibri" panose="020F0502020204030204" pitchFamily="34" charset="0"/>
                <a:cs typeface="Times New Roman" panose="02020603050405020304" pitchFamily="18" charset="0"/>
              </a:rPr>
              <a:t>b) New requests for the provision of Out of Hours Services to new Service Users; and</a:t>
            </a:r>
          </a:p>
          <a:p>
            <a:pPr marL="457200" lvl="3" indent="0">
              <a:lnSpc>
                <a:spcPct val="107000"/>
              </a:lnSpc>
              <a:buNone/>
            </a:pPr>
            <a:r>
              <a:rPr lang="en-GB" sz="2200">
                <a:latin typeface="Calibri" panose="020F0502020204030204" pitchFamily="34" charset="0"/>
                <a:ea typeface="Calibri" panose="020F0502020204030204" pitchFamily="34" charset="0"/>
                <a:cs typeface="Times New Roman" panose="02020603050405020304" pitchFamily="18" charset="0"/>
              </a:rPr>
              <a:t>c) Allocation of appropriate Staff to deliver the Out of Hours Services.</a:t>
            </a:r>
          </a:p>
          <a:p>
            <a:pPr marL="457200" lvl="3" indent="0">
              <a:lnSpc>
                <a:spcPct val="107000"/>
              </a:lnSpc>
              <a:buNone/>
            </a:pPr>
            <a:endParaRPr lang="en-GB" sz="2000">
              <a:latin typeface="Calibri" panose="020F0502020204030204" pitchFamily="34" charset="0"/>
              <a:ea typeface="Calibri" panose="020F0502020204030204" pitchFamily="34" charset="0"/>
              <a:cs typeface="Times New Roman" panose="02020603050405020304" pitchFamily="18" charset="0"/>
            </a:endParaRPr>
          </a:p>
          <a:p>
            <a:pPr marL="228600" lvl="2">
              <a:lnSpc>
                <a:spcPct val="107000"/>
              </a:lnSpc>
              <a:buFont typeface="Wingdings" panose="05000000000000000000" pitchFamily="2" charset="2"/>
              <a:buChar char="Ø"/>
            </a:pPr>
            <a:r>
              <a:rPr lang="en-GB" sz="2200">
                <a:latin typeface="Calibri" panose="020F0502020204030204" pitchFamily="34" charset="0"/>
                <a:ea typeface="Calibri" panose="020F0502020204030204" pitchFamily="34" charset="0"/>
                <a:cs typeface="Times New Roman" panose="02020603050405020304" pitchFamily="18" charset="0"/>
              </a:rPr>
              <a:t> The Out of Hours Services must be made available outside of the Service Provider’s usual business hours, including weekends and bank holidays.</a:t>
            </a:r>
          </a:p>
        </p:txBody>
      </p:sp>
    </p:spTree>
    <p:extLst>
      <p:ext uri="{BB962C8B-B14F-4D97-AF65-F5344CB8AC3E}">
        <p14:creationId xmlns:p14="http://schemas.microsoft.com/office/powerpoint/2010/main" val="3541480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0" y="1"/>
            <a:ext cx="12192000" cy="6879314"/>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81226"/>
            <a:ext cx="7383780" cy="1325563"/>
          </a:xfrm>
        </p:spPr>
        <p:txBody>
          <a:bodyPr>
            <a:normAutofit/>
          </a:bodyPr>
          <a:lstStyle/>
          <a:p>
            <a:r>
              <a:rPr lang="en-GB" sz="2800" b="1">
                <a:solidFill>
                  <a:schemeClr val="bg1"/>
                </a:solidFill>
                <a:latin typeface="+mn-lt"/>
              </a:rPr>
              <a:t>Training Requirements</a:t>
            </a:r>
            <a:endParaRPr lang="en-GB" sz="1400" b="1">
              <a:solidFill>
                <a:schemeClr val="bg1"/>
              </a:solidFill>
              <a:latin typeface="+mn-lt"/>
            </a:endParaRP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839449"/>
            <a:ext cx="11390762" cy="6018551"/>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Core and Specialist Training:</a:t>
            </a:r>
          </a:p>
          <a:p>
            <a:pPr marL="228600" lvl="2">
              <a:lnSpc>
                <a:spcPct val="107000"/>
              </a:lnSpc>
              <a:buFont typeface="Wingdings" panose="05000000000000000000" pitchFamily="2" charset="2"/>
              <a:buChar char="Ø"/>
            </a:pPr>
            <a:r>
              <a:rPr lang="en-GB" sz="2200">
                <a:ea typeface="Calibri" panose="020F0502020204030204" pitchFamily="34" charset="0"/>
                <a:cs typeface="Times New Roman" panose="02020603050405020304" pitchFamily="18" charset="0"/>
              </a:rPr>
              <a:t> Service Provider staff are required to undertake and as appropriate, update core training in:</a:t>
            </a:r>
          </a:p>
          <a:p>
            <a:pPr marL="457200" lvl="3" indent="0">
              <a:lnSpc>
                <a:spcPct val="107000"/>
              </a:lnSpc>
              <a:buNone/>
            </a:pPr>
            <a:r>
              <a:rPr lang="en-GB" sz="2200">
                <a:ea typeface="Calibri" panose="020F0502020204030204" pitchFamily="34" charset="0"/>
                <a:cs typeface="Times New Roman" panose="02020603050405020304" pitchFamily="18" charset="0"/>
              </a:rPr>
              <a:t>a) Safeguarding Adults;</a:t>
            </a:r>
          </a:p>
          <a:p>
            <a:pPr marL="457200" lvl="3" indent="0">
              <a:lnSpc>
                <a:spcPct val="107000"/>
              </a:lnSpc>
              <a:buNone/>
            </a:pPr>
            <a:r>
              <a:rPr lang="en-GB" sz="2200">
                <a:ea typeface="Calibri" panose="020F0502020204030204" pitchFamily="34" charset="0"/>
                <a:cs typeface="Times New Roman" panose="02020603050405020304" pitchFamily="18" charset="0"/>
              </a:rPr>
              <a:t>b) Moving &amp; Handling;</a:t>
            </a:r>
          </a:p>
          <a:p>
            <a:pPr marL="457200" lvl="3" indent="0">
              <a:lnSpc>
                <a:spcPct val="107000"/>
              </a:lnSpc>
              <a:buNone/>
            </a:pPr>
            <a:r>
              <a:rPr lang="en-GB" sz="2200">
                <a:ea typeface="Calibri" panose="020F0502020204030204" pitchFamily="34" charset="0"/>
                <a:cs typeface="Times New Roman" panose="02020603050405020304" pitchFamily="18" charset="0"/>
              </a:rPr>
              <a:t>c) Data Protection;</a:t>
            </a:r>
          </a:p>
          <a:p>
            <a:pPr marL="457200" lvl="3" indent="0">
              <a:lnSpc>
                <a:spcPct val="107000"/>
              </a:lnSpc>
              <a:buNone/>
            </a:pPr>
            <a:r>
              <a:rPr lang="en-GB" sz="2200">
                <a:ea typeface="Calibri" panose="020F0502020204030204" pitchFamily="34" charset="0"/>
                <a:cs typeface="Times New Roman" panose="02020603050405020304" pitchFamily="18" charset="0"/>
              </a:rPr>
              <a:t>d) Equality &amp; Diversity;</a:t>
            </a:r>
          </a:p>
          <a:p>
            <a:pPr marL="457200" lvl="3" indent="0">
              <a:lnSpc>
                <a:spcPct val="107000"/>
              </a:lnSpc>
              <a:buNone/>
            </a:pPr>
            <a:r>
              <a:rPr lang="en-GB" sz="2200">
                <a:ea typeface="Calibri" panose="020F0502020204030204" pitchFamily="34" charset="0"/>
                <a:cs typeface="Times New Roman" panose="02020603050405020304" pitchFamily="18" charset="0"/>
              </a:rPr>
              <a:t>e) Infection Prevention &amp; Control;</a:t>
            </a:r>
          </a:p>
          <a:p>
            <a:pPr marL="457200" lvl="3" indent="0">
              <a:lnSpc>
                <a:spcPct val="107000"/>
              </a:lnSpc>
              <a:buNone/>
            </a:pPr>
            <a:r>
              <a:rPr lang="en-GB" sz="2200">
                <a:ea typeface="Calibri" panose="020F0502020204030204" pitchFamily="34" charset="0"/>
                <a:cs typeface="Times New Roman" panose="02020603050405020304" pitchFamily="18" charset="0"/>
              </a:rPr>
              <a:t>f) Health &amp; Safety;</a:t>
            </a:r>
          </a:p>
          <a:p>
            <a:pPr marL="457200" lvl="3" indent="0">
              <a:lnSpc>
                <a:spcPct val="107000"/>
              </a:lnSpc>
              <a:buNone/>
            </a:pPr>
            <a:r>
              <a:rPr lang="en-GB" sz="2200">
                <a:ea typeface="Calibri" panose="020F0502020204030204" pitchFamily="34" charset="0"/>
                <a:cs typeface="Times New Roman" panose="02020603050405020304" pitchFamily="18" charset="0"/>
              </a:rPr>
              <a:t>g) First Aid;</a:t>
            </a:r>
          </a:p>
          <a:p>
            <a:pPr marL="457200" lvl="3" indent="0">
              <a:lnSpc>
                <a:spcPct val="107000"/>
              </a:lnSpc>
              <a:buNone/>
            </a:pPr>
            <a:r>
              <a:rPr lang="en-GB" sz="2200">
                <a:ea typeface="Calibri" panose="020F0502020204030204" pitchFamily="34" charset="0"/>
                <a:cs typeface="Times New Roman" panose="02020603050405020304" pitchFamily="18" charset="0"/>
              </a:rPr>
              <a:t>h) Mental Capacity Act;</a:t>
            </a:r>
          </a:p>
          <a:p>
            <a:pPr marL="457200" lvl="3" indent="0">
              <a:lnSpc>
                <a:spcPct val="107000"/>
              </a:lnSpc>
              <a:buNone/>
            </a:pPr>
            <a:r>
              <a:rPr lang="en-GB" sz="2200" err="1">
                <a:ea typeface="Calibri" panose="020F0502020204030204" pitchFamily="34" charset="0"/>
                <a:cs typeface="Times New Roman" panose="02020603050405020304" pitchFamily="18" charset="0"/>
              </a:rPr>
              <a:t>i</a:t>
            </a:r>
            <a:r>
              <a:rPr lang="en-GB" sz="2200">
                <a:ea typeface="Calibri" panose="020F0502020204030204" pitchFamily="34" charset="0"/>
                <a:cs typeface="Times New Roman" panose="02020603050405020304" pitchFamily="18" charset="0"/>
              </a:rPr>
              <a:t>) Disability awareness training;</a:t>
            </a:r>
          </a:p>
          <a:p>
            <a:pPr marL="457200" lvl="3" indent="0">
              <a:lnSpc>
                <a:spcPct val="107000"/>
              </a:lnSpc>
              <a:buNone/>
            </a:pPr>
            <a:r>
              <a:rPr lang="en-GB" sz="2200">
                <a:ea typeface="Calibri" panose="020F0502020204030204" pitchFamily="34" charset="0"/>
                <a:cs typeface="Times New Roman" panose="02020603050405020304" pitchFamily="18" charset="0"/>
              </a:rPr>
              <a:t>j) Condition specific training as appropriate to meet the identified needs of people who access the services e.g. ASD/ learning disabilities/ Alternative Augmentative Communication/Person Centred Planning and others as required.</a:t>
            </a:r>
          </a:p>
        </p:txBody>
      </p:sp>
    </p:spTree>
    <p:extLst>
      <p:ext uri="{BB962C8B-B14F-4D97-AF65-F5344CB8AC3E}">
        <p14:creationId xmlns:p14="http://schemas.microsoft.com/office/powerpoint/2010/main" val="4038105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ustom 1">
      <a:dk1>
        <a:srgbClr val="000000"/>
      </a:dk1>
      <a:lt1>
        <a:sysClr val="window" lastClr="FFFFFF"/>
      </a:lt1>
      <a:dk2>
        <a:srgbClr val="EE6821"/>
      </a:dk2>
      <a:lt2>
        <a:srgbClr val="E2007C"/>
      </a:lt2>
      <a:accent1>
        <a:srgbClr val="F6323E"/>
      </a:accent1>
      <a:accent2>
        <a:srgbClr val="C126B8"/>
      </a:accent2>
      <a:accent3>
        <a:srgbClr val="570B67"/>
      </a:accent3>
      <a:accent4>
        <a:srgbClr val="428B38"/>
      </a:accent4>
      <a:accent5>
        <a:srgbClr val="77BC1F"/>
      </a:accent5>
      <a:accent6>
        <a:srgbClr val="009091"/>
      </a:accent6>
      <a:hlink>
        <a:srgbClr val="0061AA"/>
      </a:hlink>
      <a:folHlink>
        <a:srgbClr val="0024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CC0CECFB9E8C4EABA41A30CC8B966B" ma:contentTypeVersion="9" ma:contentTypeDescription="Create a new document." ma:contentTypeScope="" ma:versionID="9c59438d77b0bd94b66f0d376bb4e4dd">
  <xsd:schema xmlns:xsd="http://www.w3.org/2001/XMLSchema" xmlns:xs="http://www.w3.org/2001/XMLSchema" xmlns:p="http://schemas.microsoft.com/office/2006/metadata/properties" xmlns:ns2="8a92a0e2-e096-4dae-8bf5-06a87a610c32" xmlns:ns3="90106763-aedf-4ebb-9643-593742e49263" targetNamespace="http://schemas.microsoft.com/office/2006/metadata/properties" ma:root="true" ma:fieldsID="99d6b8b9a0007f82190aa3a323fb0fdb" ns2:_="" ns3:_="">
    <xsd:import namespace="8a92a0e2-e096-4dae-8bf5-06a87a610c32"/>
    <xsd:import namespace="90106763-aedf-4ebb-9643-593742e492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92a0e2-e096-4dae-8bf5-06a87a610c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0d6af5e-d018-4566-81cb-bde2c61e1864"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106763-aedf-4ebb-9643-593742e492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a92a0e2-e096-4dae-8bf5-06a87a610c32">
      <Terms xmlns="http://schemas.microsoft.com/office/infopath/2007/PartnerControls"/>
    </lcf76f155ced4ddcb4097134ff3c332f>
    <SharedWithUsers xmlns="90106763-aedf-4ebb-9643-593742e49263">
      <UserInfo>
        <DisplayName>Stephen Thomas</DisplayName>
        <AccountId>56</AccountId>
        <AccountType/>
      </UserInfo>
      <UserInfo>
        <DisplayName>Aino Neuvonen</DisplayName>
        <AccountId>68</AccountId>
        <AccountType/>
      </UserInfo>
      <UserInfo>
        <DisplayName>Kate Alcock</DisplayName>
        <AccountId>18</AccountId>
        <AccountType/>
      </UserInfo>
    </SharedWithUsers>
  </documentManagement>
</p:properties>
</file>

<file path=customXml/itemProps1.xml><?xml version="1.0" encoding="utf-8"?>
<ds:datastoreItem xmlns:ds="http://schemas.openxmlformats.org/officeDocument/2006/customXml" ds:itemID="{0FB34906-8F23-4CC7-AF35-A4972D561800}">
  <ds:schemaRefs>
    <ds:schemaRef ds:uri="http://schemas.microsoft.com/sharepoint/v3/contenttype/forms"/>
  </ds:schemaRefs>
</ds:datastoreItem>
</file>

<file path=customXml/itemProps2.xml><?xml version="1.0" encoding="utf-8"?>
<ds:datastoreItem xmlns:ds="http://schemas.openxmlformats.org/officeDocument/2006/customXml" ds:itemID="{D3E06CCA-77CE-4352-8859-BBB39B7DE37F}">
  <ds:schemaRefs>
    <ds:schemaRef ds:uri="8a92a0e2-e096-4dae-8bf5-06a87a610c32"/>
    <ds:schemaRef ds:uri="90106763-aedf-4ebb-9643-593742e492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968CF96-D04F-42E2-8EED-6D7BD8748F24}">
  <ds:schemaRefs>
    <ds:schemaRef ds:uri="http://purl.org/dc/elements/1.1/"/>
    <ds:schemaRef ds:uri="http://schemas.microsoft.com/office/2006/metadata/properties"/>
    <ds:schemaRef ds:uri="90106763-aedf-4ebb-9643-593742e4926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a92a0e2-e096-4dae-8bf5-06a87a610c3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1942</Words>
  <Application>Microsoft Office PowerPoint</Application>
  <PresentationFormat>Widescreen</PresentationFormat>
  <Paragraphs>206</Paragraphs>
  <Slides>17</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Calibri Light</vt:lpstr>
      <vt:lpstr>Times New Roman</vt:lpstr>
      <vt:lpstr>Verdana</vt:lpstr>
      <vt:lpstr>Wingdings</vt:lpstr>
      <vt:lpstr>Office Theme</vt:lpstr>
      <vt:lpstr>1_Custom Design</vt:lpstr>
      <vt:lpstr>PowerPoint Presentation</vt:lpstr>
      <vt:lpstr>PowerPoint Presentation</vt:lpstr>
      <vt:lpstr>Where we are now Adult Social Care Home Care in Cornwall</vt:lpstr>
      <vt:lpstr>Key aspects of the Specification </vt:lpstr>
      <vt:lpstr>Outcomes framework </vt:lpstr>
      <vt:lpstr>Quality framework </vt:lpstr>
      <vt:lpstr>Service Description </vt:lpstr>
      <vt:lpstr>Out of hours service</vt:lpstr>
      <vt:lpstr>Training Requirements</vt:lpstr>
      <vt:lpstr>Risk Management </vt:lpstr>
      <vt:lpstr>Safeguarding</vt:lpstr>
      <vt:lpstr>Other key parts of home care specification </vt:lpstr>
      <vt:lpstr>Brief definitions of other in scope provisions</vt:lpstr>
      <vt:lpstr>New Model = critical success factors of the new model include:</vt:lpstr>
      <vt:lpstr>Key next steps for continuing co-design of spec </vt:lpstr>
      <vt:lpstr>Breakout Discussions  </vt:lpstr>
      <vt:lpstr>Co-design Plan - Provider Thematic Workshops </vt:lpstr>
    </vt:vector>
  </TitlesOfParts>
  <Company>Cornwall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Cornwall Council and NHS Cornwall and Isles of Scilly</dc:title>
  <dc:creator>Martin Heuter</dc:creator>
  <cp:lastModifiedBy>Celia Penhaligon</cp:lastModifiedBy>
  <cp:revision>1</cp:revision>
  <dcterms:created xsi:type="dcterms:W3CDTF">2023-01-30T15:42:42Z</dcterms:created>
  <dcterms:modified xsi:type="dcterms:W3CDTF">2023-06-01T14:02:56Z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0x0101007ECC0CECFB9E8C4EABA41A30CC8B966B</vt:lpwstr>
  </property>
  <property fmtid="{D5CDD505-2E9C-101B-9397-08002B2CF9AE}" pid="3" name="MediaServiceImageTags">
    <vt:lpwstr/>
  </property>
  <property fmtid="{D5CDD505-2E9C-101B-9397-08002B2CF9AE}" pid="4" name="MSIP_Label_65bade86-969a-4cfc-8d70-99d1f0adeaba_Enabled">
    <vt:lpwstr>true</vt:lpwstr>
  </property>
  <property fmtid="{D5CDD505-2E9C-101B-9397-08002B2CF9AE}" pid="5" name="MSIP_Label_65bade86-969a-4cfc-8d70-99d1f0adeaba_SetDate">
    <vt:lpwstr>2023-05-10T10:57:47Z</vt:lpwstr>
  </property>
  <property fmtid="{D5CDD505-2E9C-101B-9397-08002B2CF9AE}" pid="6" name="MSIP_Label_65bade86-969a-4cfc-8d70-99d1f0adeaba_Method">
    <vt:lpwstr>Privileged</vt:lpwstr>
  </property>
  <property fmtid="{D5CDD505-2E9C-101B-9397-08002B2CF9AE}" pid="7" name="MSIP_Label_65bade86-969a-4cfc-8d70-99d1f0adeaba_Name">
    <vt:lpwstr>65bade86-969a-4cfc-8d70-99d1f0adeaba</vt:lpwstr>
  </property>
  <property fmtid="{D5CDD505-2E9C-101B-9397-08002B2CF9AE}" pid="8" name="MSIP_Label_65bade86-969a-4cfc-8d70-99d1f0adeaba_SiteId">
    <vt:lpwstr>efaa16aa-d1de-4d58-ba2e-2833fdfdd29f</vt:lpwstr>
  </property>
  <property fmtid="{D5CDD505-2E9C-101B-9397-08002B2CF9AE}" pid="9" name="MSIP_Label_65bade86-969a-4cfc-8d70-99d1f0adeaba_ActionId">
    <vt:lpwstr>66fe77cf-fb27-4e1f-9ead-e18480b38d7a</vt:lpwstr>
  </property>
  <property fmtid="{D5CDD505-2E9C-101B-9397-08002B2CF9AE}" pid="10" name="MSIP_Label_65bade86-969a-4cfc-8d70-99d1f0adeaba_ContentBits">
    <vt:lpwstr>1</vt:lpwstr>
  </property>
</Properties>
</file>