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8"/>
  </p:notesMasterIdLst>
  <p:sldIdLst>
    <p:sldId id="12393" r:id="rId5"/>
    <p:sldId id="12420" r:id="rId6"/>
    <p:sldId id="12413" r:id="rId7"/>
    <p:sldId id="12423" r:id="rId8"/>
    <p:sldId id="12416" r:id="rId9"/>
    <p:sldId id="12417" r:id="rId10"/>
    <p:sldId id="12418" r:id="rId11"/>
    <p:sldId id="12424" r:id="rId12"/>
    <p:sldId id="12400" r:id="rId13"/>
    <p:sldId id="12401" r:id="rId14"/>
    <p:sldId id="12402" r:id="rId15"/>
    <p:sldId id="12411" r:id="rId16"/>
    <p:sldId id="12425" r:id="rId17"/>
    <p:sldId id="12412" r:id="rId18"/>
    <p:sldId id="12403" r:id="rId19"/>
    <p:sldId id="12404" r:id="rId20"/>
    <p:sldId id="12408" r:id="rId21"/>
    <p:sldId id="12405" r:id="rId22"/>
    <p:sldId id="12406" r:id="rId23"/>
    <p:sldId id="12407" r:id="rId24"/>
    <p:sldId id="12409" r:id="rId25"/>
    <p:sldId id="12410" r:id="rId26"/>
    <p:sldId id="1241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Alcock" initials="KA" lastIdx="5" clrIdx="0">
    <p:extLst>
      <p:ext uri="{19B8F6BF-5375-455C-9EA6-DF929625EA0E}">
        <p15:presenceInfo xmlns:p15="http://schemas.microsoft.com/office/powerpoint/2012/main" userId="S::kate.alcock@cornwall.gov.uk::2bbf000e-44e8-4a00-bf20-f0a7e57e5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256F4-88D0-CDE3-B548-FF0807E7E592}" v="86" dt="2023-05-14T17:48:59.522"/>
    <p1510:client id="{76C72097-1205-4E9A-950E-28D31421BC31}" v="84" vWet="86" dt="2023-05-15T10:55:19.233"/>
    <p1510:client id="{CC636623-90C9-4410-BCFD-F8CCA0F3CB5F}" v="258" dt="2023-05-15T11:27:40.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Thomas" userId="6457c54d-241f-4ab9-8dba-ee49624e9aca" providerId="ADAL" clId="{76C72097-1205-4E9A-950E-28D31421BC31}"/>
    <pc:docChg chg="undo redo custSel addSld delSld modSld sldOrd">
      <pc:chgData name="Stephen Thomas" userId="6457c54d-241f-4ab9-8dba-ee49624e9aca" providerId="ADAL" clId="{76C72097-1205-4E9A-950E-28D31421BC31}" dt="2023-05-15T10:07:55.424" v="11316" actId="1076"/>
      <pc:docMkLst>
        <pc:docMk/>
      </pc:docMkLst>
      <pc:sldChg chg="addSp delSp modSp mod">
        <pc:chgData name="Stephen Thomas" userId="6457c54d-241f-4ab9-8dba-ee49624e9aca" providerId="ADAL" clId="{76C72097-1205-4E9A-950E-28D31421BC31}" dt="2023-05-12T12:08:14.152" v="11231" actId="1076"/>
        <pc:sldMkLst>
          <pc:docMk/>
          <pc:sldMk cId="2519736302" sldId="12404"/>
        </pc:sldMkLst>
        <pc:spChg chg="mod">
          <ac:chgData name="Stephen Thomas" userId="6457c54d-241f-4ab9-8dba-ee49624e9aca" providerId="ADAL" clId="{76C72097-1205-4E9A-950E-28D31421BC31}" dt="2023-05-05T17:01:54.227" v="3634" actId="20577"/>
          <ac:spMkLst>
            <pc:docMk/>
            <pc:sldMk cId="2519736302" sldId="12404"/>
            <ac:spMk id="2" creationId="{C04BCF07-026C-5640-7031-3951D3F053DE}"/>
          </ac:spMkLst>
        </pc:spChg>
        <pc:spChg chg="mod">
          <ac:chgData name="Stephen Thomas" userId="6457c54d-241f-4ab9-8dba-ee49624e9aca" providerId="ADAL" clId="{76C72097-1205-4E9A-950E-28D31421BC31}" dt="2023-05-12T12:08:11.727" v="11230" actId="1076"/>
          <ac:spMkLst>
            <pc:docMk/>
            <pc:sldMk cId="2519736302" sldId="12404"/>
            <ac:spMk id="3" creationId="{1CFECAA5-AC70-8548-4E6F-DBB46D9A301B}"/>
          </ac:spMkLst>
        </pc:spChg>
        <pc:spChg chg="add mod">
          <ac:chgData name="Stephen Thomas" userId="6457c54d-241f-4ab9-8dba-ee49624e9aca" providerId="ADAL" clId="{76C72097-1205-4E9A-950E-28D31421BC31}" dt="2023-05-11T16:11:01.977" v="6869" actId="14100"/>
          <ac:spMkLst>
            <pc:docMk/>
            <pc:sldMk cId="2519736302" sldId="12404"/>
            <ac:spMk id="4" creationId="{381FFB03-DAEF-BF30-7F03-B91CD7469C0B}"/>
          </ac:spMkLst>
        </pc:spChg>
        <pc:spChg chg="add mod">
          <ac:chgData name="Stephen Thomas" userId="6457c54d-241f-4ab9-8dba-ee49624e9aca" providerId="ADAL" clId="{76C72097-1205-4E9A-950E-28D31421BC31}" dt="2023-05-05T16:56:39.929" v="3210" actId="571"/>
          <ac:spMkLst>
            <pc:docMk/>
            <pc:sldMk cId="2519736302" sldId="12404"/>
            <ac:spMk id="4" creationId="{AED9F76F-BADC-AD95-17F2-9A97908BC252}"/>
          </ac:spMkLst>
        </pc:spChg>
        <pc:spChg chg="mod">
          <ac:chgData name="Stephen Thomas" userId="6457c54d-241f-4ab9-8dba-ee49624e9aca" providerId="ADAL" clId="{76C72097-1205-4E9A-950E-28D31421BC31}" dt="2023-05-12T12:08:14.152" v="11231" actId="1076"/>
          <ac:spMkLst>
            <pc:docMk/>
            <pc:sldMk cId="2519736302" sldId="12404"/>
            <ac:spMk id="5" creationId="{ED9F098A-4170-6982-916F-78C53C067598}"/>
          </ac:spMkLst>
        </pc:spChg>
        <pc:spChg chg="add mod">
          <ac:chgData name="Stephen Thomas" userId="6457c54d-241f-4ab9-8dba-ee49624e9aca" providerId="ADAL" clId="{76C72097-1205-4E9A-950E-28D31421BC31}" dt="2023-05-11T16:10:58.981" v="6868" actId="14100"/>
          <ac:spMkLst>
            <pc:docMk/>
            <pc:sldMk cId="2519736302" sldId="12404"/>
            <ac:spMk id="6" creationId="{11EF0481-EC70-3BA0-C23D-2B7B65A07C5B}"/>
          </ac:spMkLst>
        </pc:spChg>
        <pc:spChg chg="add mod">
          <ac:chgData name="Stephen Thomas" userId="6457c54d-241f-4ab9-8dba-ee49624e9aca" providerId="ADAL" clId="{76C72097-1205-4E9A-950E-28D31421BC31}" dt="2023-05-05T16:56:39.929" v="3210" actId="571"/>
          <ac:spMkLst>
            <pc:docMk/>
            <pc:sldMk cId="2519736302" sldId="12404"/>
            <ac:spMk id="6" creationId="{5D86726F-9251-3532-B816-C076C1978E30}"/>
          </ac:spMkLst>
        </pc:spChg>
        <pc:spChg chg="add mod">
          <ac:chgData name="Stephen Thomas" userId="6457c54d-241f-4ab9-8dba-ee49624e9aca" providerId="ADAL" clId="{76C72097-1205-4E9A-950E-28D31421BC31}" dt="2023-05-05T16:59:45.898" v="3503" actId="14100"/>
          <ac:spMkLst>
            <pc:docMk/>
            <pc:sldMk cId="2519736302" sldId="12404"/>
            <ac:spMk id="7" creationId="{761EBD9C-52B1-0716-55AB-3EFC4BE15DD5}"/>
          </ac:spMkLst>
        </pc:spChg>
        <pc:spChg chg="del mod">
          <ac:chgData name="Stephen Thomas" userId="6457c54d-241f-4ab9-8dba-ee49624e9aca" providerId="ADAL" clId="{76C72097-1205-4E9A-950E-28D31421BC31}" dt="2023-05-11T16:09:11.801" v="6853" actId="21"/>
          <ac:spMkLst>
            <pc:docMk/>
            <pc:sldMk cId="2519736302" sldId="12404"/>
            <ac:spMk id="8" creationId="{893084B1-F6FF-E799-F445-629CEFB873F4}"/>
          </ac:spMkLst>
        </pc:spChg>
        <pc:spChg chg="del mod">
          <ac:chgData name="Stephen Thomas" userId="6457c54d-241f-4ab9-8dba-ee49624e9aca" providerId="ADAL" clId="{76C72097-1205-4E9A-950E-28D31421BC31}" dt="2023-05-11T16:09:11.801" v="6853" actId="21"/>
          <ac:spMkLst>
            <pc:docMk/>
            <pc:sldMk cId="2519736302" sldId="12404"/>
            <ac:spMk id="9" creationId="{3CC38A3D-28BB-1498-B6AF-BADB71451B19}"/>
          </ac:spMkLst>
        </pc:spChg>
        <pc:spChg chg="add mod">
          <ac:chgData name="Stephen Thomas" userId="6457c54d-241f-4ab9-8dba-ee49624e9aca" providerId="ADAL" clId="{76C72097-1205-4E9A-950E-28D31421BC31}" dt="2023-05-05T17:01:15.399" v="3621" actId="1076"/>
          <ac:spMkLst>
            <pc:docMk/>
            <pc:sldMk cId="2519736302" sldId="12404"/>
            <ac:spMk id="10" creationId="{D76EF0C9-6218-9178-A5C4-0045F3884693}"/>
          </ac:spMkLst>
        </pc:spChg>
      </pc:sldChg>
      <pc:sldChg chg="modSp mod">
        <pc:chgData name="Stephen Thomas" userId="6457c54d-241f-4ab9-8dba-ee49624e9aca" providerId="ADAL" clId="{76C72097-1205-4E9A-950E-28D31421BC31}" dt="2023-05-05T15:25:58.970" v="0" actId="313"/>
        <pc:sldMkLst>
          <pc:docMk/>
          <pc:sldMk cId="2183780575" sldId="12405"/>
        </pc:sldMkLst>
        <pc:spChg chg="mod">
          <ac:chgData name="Stephen Thomas" userId="6457c54d-241f-4ab9-8dba-ee49624e9aca" providerId="ADAL" clId="{76C72097-1205-4E9A-950E-28D31421BC31}" dt="2023-05-05T15:25:58.970" v="0" actId="313"/>
          <ac:spMkLst>
            <pc:docMk/>
            <pc:sldMk cId="2183780575" sldId="12405"/>
            <ac:spMk id="8" creationId="{893084B1-F6FF-E799-F445-629CEFB873F4}"/>
          </ac:spMkLst>
        </pc:spChg>
      </pc:sldChg>
      <pc:sldChg chg="addSp delSp modSp add mod ord">
        <pc:chgData name="Stephen Thomas" userId="6457c54d-241f-4ab9-8dba-ee49624e9aca" providerId="ADAL" clId="{76C72097-1205-4E9A-950E-28D31421BC31}" dt="2023-05-05T15:56:55.314" v="786" actId="20577"/>
        <pc:sldMkLst>
          <pc:docMk/>
          <pc:sldMk cId="1938628931" sldId="12406"/>
        </pc:sldMkLst>
        <pc:spChg chg="mod">
          <ac:chgData name="Stephen Thomas" userId="6457c54d-241f-4ab9-8dba-ee49624e9aca" providerId="ADAL" clId="{76C72097-1205-4E9A-950E-28D31421BC31}" dt="2023-05-05T15:26:41.260" v="31" actId="20577"/>
          <ac:spMkLst>
            <pc:docMk/>
            <pc:sldMk cId="1938628931" sldId="12406"/>
            <ac:spMk id="2" creationId="{C04BCF07-026C-5640-7031-3951D3F053DE}"/>
          </ac:spMkLst>
        </pc:spChg>
        <pc:spChg chg="del mod">
          <ac:chgData name="Stephen Thomas" userId="6457c54d-241f-4ab9-8dba-ee49624e9aca" providerId="ADAL" clId="{76C72097-1205-4E9A-950E-28D31421BC31}" dt="2023-05-05T15:41:08.215" v="184" actId="478"/>
          <ac:spMkLst>
            <pc:docMk/>
            <pc:sldMk cId="1938628931" sldId="12406"/>
            <ac:spMk id="3" creationId="{1CFECAA5-AC70-8548-4E6F-DBB46D9A301B}"/>
          </ac:spMkLst>
        </pc:spChg>
        <pc:spChg chg="mod">
          <ac:chgData name="Stephen Thomas" userId="6457c54d-241f-4ab9-8dba-ee49624e9aca" providerId="ADAL" clId="{76C72097-1205-4E9A-950E-28D31421BC31}" dt="2023-05-05T15:39:15.520" v="101" actId="14100"/>
          <ac:spMkLst>
            <pc:docMk/>
            <pc:sldMk cId="1938628931" sldId="12406"/>
            <ac:spMk id="5" creationId="{ED9F098A-4170-6982-916F-78C53C067598}"/>
          </ac:spMkLst>
        </pc:spChg>
        <pc:spChg chg="del mod">
          <ac:chgData name="Stephen Thomas" userId="6457c54d-241f-4ab9-8dba-ee49624e9aca" providerId="ADAL" clId="{76C72097-1205-4E9A-950E-28D31421BC31}" dt="2023-05-05T15:41:06.715" v="183" actId="478"/>
          <ac:spMkLst>
            <pc:docMk/>
            <pc:sldMk cId="1938628931" sldId="12406"/>
            <ac:spMk id="8" creationId="{893084B1-F6FF-E799-F445-629CEFB873F4}"/>
          </ac:spMkLst>
        </pc:spChg>
        <pc:spChg chg="mod">
          <ac:chgData name="Stephen Thomas" userId="6457c54d-241f-4ab9-8dba-ee49624e9aca" providerId="ADAL" clId="{76C72097-1205-4E9A-950E-28D31421BC31}" dt="2023-05-05T15:46:06.332" v="328" actId="1076"/>
          <ac:spMkLst>
            <pc:docMk/>
            <pc:sldMk cId="1938628931" sldId="12406"/>
            <ac:spMk id="9" creationId="{3CC38A3D-28BB-1498-B6AF-BADB71451B19}"/>
          </ac:spMkLst>
        </pc:spChg>
        <pc:spChg chg="add del mod">
          <ac:chgData name="Stephen Thomas" userId="6457c54d-241f-4ab9-8dba-ee49624e9aca" providerId="ADAL" clId="{76C72097-1205-4E9A-950E-28D31421BC31}" dt="2023-05-05T15:41:10.513" v="185" actId="478"/>
          <ac:spMkLst>
            <pc:docMk/>
            <pc:sldMk cId="1938628931" sldId="12406"/>
            <ac:spMk id="10" creationId="{C8B86494-1C9A-D7C9-C41D-6828AF4EDC18}"/>
          </ac:spMkLst>
        </pc:spChg>
        <pc:spChg chg="add mod">
          <ac:chgData name="Stephen Thomas" userId="6457c54d-241f-4ab9-8dba-ee49624e9aca" providerId="ADAL" clId="{76C72097-1205-4E9A-950E-28D31421BC31}" dt="2023-05-05T15:56:55.314" v="786" actId="20577"/>
          <ac:spMkLst>
            <pc:docMk/>
            <pc:sldMk cId="1938628931" sldId="12406"/>
            <ac:spMk id="11" creationId="{321C40BE-820F-573E-70B3-72430189CC53}"/>
          </ac:spMkLst>
        </pc:spChg>
        <pc:picChg chg="add mod modCrop">
          <ac:chgData name="Stephen Thomas" userId="6457c54d-241f-4ab9-8dba-ee49624e9aca" providerId="ADAL" clId="{76C72097-1205-4E9A-950E-28D31421BC31}" dt="2023-05-05T15:46:34.554" v="335" actId="14100"/>
          <ac:picMkLst>
            <pc:docMk/>
            <pc:sldMk cId="1938628931" sldId="12406"/>
            <ac:picMk id="4" creationId="{94FD996C-3B36-6B9B-4453-A63835491BF1}"/>
          </ac:picMkLst>
        </pc:picChg>
        <pc:picChg chg="add mod modCrop">
          <ac:chgData name="Stephen Thomas" userId="6457c54d-241f-4ab9-8dba-ee49624e9aca" providerId="ADAL" clId="{76C72097-1205-4E9A-950E-28D31421BC31}" dt="2023-05-05T15:47:10.381" v="346" actId="1076"/>
          <ac:picMkLst>
            <pc:docMk/>
            <pc:sldMk cId="1938628931" sldId="12406"/>
            <ac:picMk id="6" creationId="{A5CC5A88-7917-1D77-C332-C6AF96A871A2}"/>
          </ac:picMkLst>
        </pc:picChg>
        <pc:picChg chg="add mod modCrop">
          <ac:chgData name="Stephen Thomas" userId="6457c54d-241f-4ab9-8dba-ee49624e9aca" providerId="ADAL" clId="{76C72097-1205-4E9A-950E-28D31421BC31}" dt="2023-05-05T15:47:04.961" v="344" actId="1076"/>
          <ac:picMkLst>
            <pc:docMk/>
            <pc:sldMk cId="1938628931" sldId="12406"/>
            <ac:picMk id="12" creationId="{3EEF5FAC-0E39-AD32-A5D8-8331F2623604}"/>
          </ac:picMkLst>
        </pc:picChg>
      </pc:sldChg>
      <pc:sldChg chg="modSp add mod ord">
        <pc:chgData name="Stephen Thomas" userId="6457c54d-241f-4ab9-8dba-ee49624e9aca" providerId="ADAL" clId="{76C72097-1205-4E9A-950E-28D31421BC31}" dt="2023-05-05T16:21:42.559" v="2080" actId="1076"/>
        <pc:sldMkLst>
          <pc:docMk/>
          <pc:sldMk cId="3531727672" sldId="12407"/>
        </pc:sldMkLst>
        <pc:spChg chg="mod">
          <ac:chgData name="Stephen Thomas" userId="6457c54d-241f-4ab9-8dba-ee49624e9aca" providerId="ADAL" clId="{76C72097-1205-4E9A-950E-28D31421BC31}" dt="2023-05-05T15:48:11.534" v="366" actId="20577"/>
          <ac:spMkLst>
            <pc:docMk/>
            <pc:sldMk cId="3531727672" sldId="12407"/>
            <ac:spMk id="2" creationId="{C04BCF07-026C-5640-7031-3951D3F053DE}"/>
          </ac:spMkLst>
        </pc:spChg>
        <pc:spChg chg="mod">
          <ac:chgData name="Stephen Thomas" userId="6457c54d-241f-4ab9-8dba-ee49624e9aca" providerId="ADAL" clId="{76C72097-1205-4E9A-950E-28D31421BC31}" dt="2023-05-05T16:21:25.975" v="2078" actId="20577"/>
          <ac:spMkLst>
            <pc:docMk/>
            <pc:sldMk cId="3531727672" sldId="12407"/>
            <ac:spMk id="3" creationId="{1CFECAA5-AC70-8548-4E6F-DBB46D9A301B}"/>
          </ac:spMkLst>
        </pc:spChg>
        <pc:spChg chg="mod">
          <ac:chgData name="Stephen Thomas" userId="6457c54d-241f-4ab9-8dba-ee49624e9aca" providerId="ADAL" clId="{76C72097-1205-4E9A-950E-28D31421BC31}" dt="2023-05-05T15:57:39.530" v="825" actId="14100"/>
          <ac:spMkLst>
            <pc:docMk/>
            <pc:sldMk cId="3531727672" sldId="12407"/>
            <ac:spMk id="5" creationId="{ED9F098A-4170-6982-916F-78C53C067598}"/>
          </ac:spMkLst>
        </pc:spChg>
        <pc:spChg chg="mod">
          <ac:chgData name="Stephen Thomas" userId="6457c54d-241f-4ab9-8dba-ee49624e9aca" providerId="ADAL" clId="{76C72097-1205-4E9A-950E-28D31421BC31}" dt="2023-05-05T16:21:42.559" v="2080" actId="1076"/>
          <ac:spMkLst>
            <pc:docMk/>
            <pc:sldMk cId="3531727672" sldId="12407"/>
            <ac:spMk id="8" creationId="{893084B1-F6FF-E799-F445-629CEFB873F4}"/>
          </ac:spMkLst>
        </pc:spChg>
        <pc:spChg chg="mod">
          <ac:chgData name="Stephen Thomas" userId="6457c54d-241f-4ab9-8dba-ee49624e9aca" providerId="ADAL" clId="{76C72097-1205-4E9A-950E-28D31421BC31}" dt="2023-05-05T16:21:39.808" v="2079" actId="1076"/>
          <ac:spMkLst>
            <pc:docMk/>
            <pc:sldMk cId="3531727672" sldId="12407"/>
            <ac:spMk id="9" creationId="{3CC38A3D-28BB-1498-B6AF-BADB71451B19}"/>
          </ac:spMkLst>
        </pc:spChg>
      </pc:sldChg>
      <pc:sldChg chg="addSp delSp modSp add mod">
        <pc:chgData name="Stephen Thomas" userId="6457c54d-241f-4ab9-8dba-ee49624e9aca" providerId="ADAL" clId="{76C72097-1205-4E9A-950E-28D31421BC31}" dt="2023-05-11T16:37:03.094" v="7865" actId="20577"/>
        <pc:sldMkLst>
          <pc:docMk/>
          <pc:sldMk cId="2783532911" sldId="12408"/>
        </pc:sldMkLst>
        <pc:spChg chg="mod">
          <ac:chgData name="Stephen Thomas" userId="6457c54d-241f-4ab9-8dba-ee49624e9aca" providerId="ADAL" clId="{76C72097-1205-4E9A-950E-28D31421BC31}" dt="2023-05-05T17:02:02.858" v="3637" actId="20577"/>
          <ac:spMkLst>
            <pc:docMk/>
            <pc:sldMk cId="2783532911" sldId="12408"/>
            <ac:spMk id="2" creationId="{C04BCF07-026C-5640-7031-3951D3F053DE}"/>
          </ac:spMkLst>
        </pc:spChg>
        <pc:spChg chg="del mod">
          <ac:chgData name="Stephen Thomas" userId="6457c54d-241f-4ab9-8dba-ee49624e9aca" providerId="ADAL" clId="{76C72097-1205-4E9A-950E-28D31421BC31}" dt="2023-05-11T16:11:12.612" v="6870" actId="478"/>
          <ac:spMkLst>
            <pc:docMk/>
            <pc:sldMk cId="2783532911" sldId="12408"/>
            <ac:spMk id="3" creationId="{1CFECAA5-AC70-8548-4E6F-DBB46D9A301B}"/>
          </ac:spMkLst>
        </pc:spChg>
        <pc:spChg chg="add mod">
          <ac:chgData name="Stephen Thomas" userId="6457c54d-241f-4ab9-8dba-ee49624e9aca" providerId="ADAL" clId="{76C72097-1205-4E9A-950E-28D31421BC31}" dt="2023-05-11T16:25:21.419" v="7318" actId="21"/>
          <ac:spMkLst>
            <pc:docMk/>
            <pc:sldMk cId="2783532911" sldId="12408"/>
            <ac:spMk id="4" creationId="{1AEC5033-9A7B-E799-6084-92BEAA0CFD00}"/>
          </ac:spMkLst>
        </pc:spChg>
        <pc:spChg chg="mod">
          <ac:chgData name="Stephen Thomas" userId="6457c54d-241f-4ab9-8dba-ee49624e9aca" providerId="ADAL" clId="{76C72097-1205-4E9A-950E-28D31421BC31}" dt="2023-05-11T16:11:24.799" v="6901" actId="20577"/>
          <ac:spMkLst>
            <pc:docMk/>
            <pc:sldMk cId="2783532911" sldId="12408"/>
            <ac:spMk id="5" creationId="{ED9F098A-4170-6982-916F-78C53C067598}"/>
          </ac:spMkLst>
        </pc:spChg>
        <pc:spChg chg="add del mod">
          <ac:chgData name="Stephen Thomas" userId="6457c54d-241f-4ab9-8dba-ee49624e9aca" providerId="ADAL" clId="{76C72097-1205-4E9A-950E-28D31421BC31}" dt="2023-05-11T16:09:18.749" v="6856" actId="478"/>
          <ac:spMkLst>
            <pc:docMk/>
            <pc:sldMk cId="2783532911" sldId="12408"/>
            <ac:spMk id="6" creationId="{B5C74073-87DB-0145-FFC3-61F834A45329}"/>
          </ac:spMkLst>
        </pc:spChg>
        <pc:spChg chg="del mod">
          <ac:chgData name="Stephen Thomas" userId="6457c54d-241f-4ab9-8dba-ee49624e9aca" providerId="ADAL" clId="{76C72097-1205-4E9A-950E-28D31421BC31}" dt="2023-05-11T16:11:43.931" v="6905" actId="478"/>
          <ac:spMkLst>
            <pc:docMk/>
            <pc:sldMk cId="2783532911" sldId="12408"/>
            <ac:spMk id="7" creationId="{761EBD9C-52B1-0716-55AB-3EFC4BE15DD5}"/>
          </ac:spMkLst>
        </pc:spChg>
        <pc:spChg chg="mod">
          <ac:chgData name="Stephen Thomas" userId="6457c54d-241f-4ab9-8dba-ee49624e9aca" providerId="ADAL" clId="{76C72097-1205-4E9A-950E-28D31421BC31}" dt="2023-05-11T16:37:03.094" v="7865" actId="20577"/>
          <ac:spMkLst>
            <pc:docMk/>
            <pc:sldMk cId="2783532911" sldId="12408"/>
            <ac:spMk id="8" creationId="{893084B1-F6FF-E799-F445-629CEFB873F4}"/>
          </ac:spMkLst>
        </pc:spChg>
        <pc:spChg chg="del mod">
          <ac:chgData name="Stephen Thomas" userId="6457c54d-241f-4ab9-8dba-ee49624e9aca" providerId="ADAL" clId="{76C72097-1205-4E9A-950E-28D31421BC31}" dt="2023-05-11T16:12:20.452" v="6916"/>
          <ac:spMkLst>
            <pc:docMk/>
            <pc:sldMk cId="2783532911" sldId="12408"/>
            <ac:spMk id="9" creationId="{3CC38A3D-28BB-1498-B6AF-BADB71451B19}"/>
          </ac:spMkLst>
        </pc:spChg>
        <pc:spChg chg="del mod">
          <ac:chgData name="Stephen Thomas" userId="6457c54d-241f-4ab9-8dba-ee49624e9aca" providerId="ADAL" clId="{76C72097-1205-4E9A-950E-28D31421BC31}" dt="2023-05-11T16:11:42.729" v="6904" actId="478"/>
          <ac:spMkLst>
            <pc:docMk/>
            <pc:sldMk cId="2783532911" sldId="12408"/>
            <ac:spMk id="10" creationId="{D76EF0C9-6218-9178-A5C4-0045F3884693}"/>
          </ac:spMkLst>
        </pc:spChg>
        <pc:spChg chg="add mod">
          <ac:chgData name="Stephen Thomas" userId="6457c54d-241f-4ab9-8dba-ee49624e9aca" providerId="ADAL" clId="{76C72097-1205-4E9A-950E-28D31421BC31}" dt="2023-05-11T16:10:39.118" v="6863" actId="571"/>
          <ac:spMkLst>
            <pc:docMk/>
            <pc:sldMk cId="2783532911" sldId="12408"/>
            <ac:spMk id="11" creationId="{BEFF5E6F-85E1-53CA-A795-3D57F9FD3B98}"/>
          </ac:spMkLst>
        </pc:spChg>
        <pc:spChg chg="add del mod">
          <ac:chgData name="Stephen Thomas" userId="6457c54d-241f-4ab9-8dba-ee49624e9aca" providerId="ADAL" clId="{76C72097-1205-4E9A-950E-28D31421BC31}" dt="2023-05-11T16:11:16.420" v="6872" actId="478"/>
          <ac:spMkLst>
            <pc:docMk/>
            <pc:sldMk cId="2783532911" sldId="12408"/>
            <ac:spMk id="13" creationId="{9E664BE5-22DD-C922-B93E-7A0DD63F41FE}"/>
          </ac:spMkLst>
        </pc:spChg>
        <pc:spChg chg="add mod">
          <ac:chgData name="Stephen Thomas" userId="6457c54d-241f-4ab9-8dba-ee49624e9aca" providerId="ADAL" clId="{76C72097-1205-4E9A-950E-28D31421BC31}" dt="2023-05-11T16:33:34.223" v="7741" actId="1076"/>
          <ac:spMkLst>
            <pc:docMk/>
            <pc:sldMk cId="2783532911" sldId="12408"/>
            <ac:spMk id="14" creationId="{DD8E67B5-5AA3-119A-EE69-0B8773A78C4D}"/>
          </ac:spMkLst>
        </pc:spChg>
      </pc:sldChg>
      <pc:sldChg chg="delSp modSp add mod ord">
        <pc:chgData name="Stephen Thomas" userId="6457c54d-241f-4ab9-8dba-ee49624e9aca" providerId="ADAL" clId="{76C72097-1205-4E9A-950E-28D31421BC31}" dt="2023-05-11T15:42:16.500" v="6318" actId="313"/>
        <pc:sldMkLst>
          <pc:docMk/>
          <pc:sldMk cId="1524476998" sldId="12409"/>
        </pc:sldMkLst>
        <pc:spChg chg="mod">
          <ac:chgData name="Stephen Thomas" userId="6457c54d-241f-4ab9-8dba-ee49624e9aca" providerId="ADAL" clId="{76C72097-1205-4E9A-950E-28D31421BC31}" dt="2023-05-11T14:53:44.268" v="5589" actId="20577"/>
          <ac:spMkLst>
            <pc:docMk/>
            <pc:sldMk cId="1524476998" sldId="12409"/>
            <ac:spMk id="2" creationId="{C04BCF07-026C-5640-7031-3951D3F053DE}"/>
          </ac:spMkLst>
        </pc:spChg>
        <pc:spChg chg="mod">
          <ac:chgData name="Stephen Thomas" userId="6457c54d-241f-4ab9-8dba-ee49624e9aca" providerId="ADAL" clId="{76C72097-1205-4E9A-950E-28D31421BC31}" dt="2023-05-11T15:42:16.500" v="6318" actId="313"/>
          <ac:spMkLst>
            <pc:docMk/>
            <pc:sldMk cId="1524476998" sldId="12409"/>
            <ac:spMk id="3" creationId="{1CFECAA5-AC70-8548-4E6F-DBB46D9A301B}"/>
          </ac:spMkLst>
        </pc:spChg>
        <pc:spChg chg="mod">
          <ac:chgData name="Stephen Thomas" userId="6457c54d-241f-4ab9-8dba-ee49624e9aca" providerId="ADAL" clId="{76C72097-1205-4E9A-950E-28D31421BC31}" dt="2023-05-11T15:38:28.601" v="6181" actId="1076"/>
          <ac:spMkLst>
            <pc:docMk/>
            <pc:sldMk cId="1524476998" sldId="12409"/>
            <ac:spMk id="5" creationId="{ED9F098A-4170-6982-916F-78C53C067598}"/>
          </ac:spMkLst>
        </pc:spChg>
        <pc:spChg chg="del mod">
          <ac:chgData name="Stephen Thomas" userId="6457c54d-241f-4ab9-8dba-ee49624e9aca" providerId="ADAL" clId="{76C72097-1205-4E9A-950E-28D31421BC31}" dt="2023-05-11T14:53:47.410" v="5590" actId="478"/>
          <ac:spMkLst>
            <pc:docMk/>
            <pc:sldMk cId="1524476998" sldId="12409"/>
            <ac:spMk id="8" creationId="{893084B1-F6FF-E799-F445-629CEFB873F4}"/>
          </ac:spMkLst>
        </pc:spChg>
        <pc:spChg chg="del mod">
          <ac:chgData name="Stephen Thomas" userId="6457c54d-241f-4ab9-8dba-ee49624e9aca" providerId="ADAL" clId="{76C72097-1205-4E9A-950E-28D31421BC31}" dt="2023-05-11T14:53:48.958" v="5591" actId="478"/>
          <ac:spMkLst>
            <pc:docMk/>
            <pc:sldMk cId="1524476998" sldId="12409"/>
            <ac:spMk id="9" creationId="{3CC38A3D-28BB-1498-B6AF-BADB71451B19}"/>
          </ac:spMkLst>
        </pc:spChg>
      </pc:sldChg>
      <pc:sldChg chg="modSp add del mod">
        <pc:chgData name="Stephen Thomas" userId="6457c54d-241f-4ab9-8dba-ee49624e9aca" providerId="ADAL" clId="{76C72097-1205-4E9A-950E-28D31421BC31}" dt="2023-05-11T10:52:51.441" v="4249" actId="2696"/>
        <pc:sldMkLst>
          <pc:docMk/>
          <pc:sldMk cId="2845444697" sldId="12410"/>
        </pc:sldMkLst>
        <pc:spChg chg="mod">
          <ac:chgData name="Stephen Thomas" userId="6457c54d-241f-4ab9-8dba-ee49624e9aca" providerId="ADAL" clId="{76C72097-1205-4E9A-950E-28D31421BC31}" dt="2023-05-11T10:52:43.701" v="4248" actId="20577"/>
          <ac:spMkLst>
            <pc:docMk/>
            <pc:sldMk cId="2845444697" sldId="12410"/>
            <ac:spMk id="2" creationId="{C04BCF07-026C-5640-7031-3951D3F053DE}"/>
          </ac:spMkLst>
        </pc:spChg>
      </pc:sldChg>
      <pc:sldChg chg="addSp delSp modSp add mod">
        <pc:chgData name="Stephen Thomas" userId="6457c54d-241f-4ab9-8dba-ee49624e9aca" providerId="ADAL" clId="{76C72097-1205-4E9A-950E-28D31421BC31}" dt="2023-05-11T15:54:16.213" v="6687" actId="20577"/>
        <pc:sldMkLst>
          <pc:docMk/>
          <pc:sldMk cId="2945216345" sldId="12410"/>
        </pc:sldMkLst>
        <pc:spChg chg="mod">
          <ac:chgData name="Stephen Thomas" userId="6457c54d-241f-4ab9-8dba-ee49624e9aca" providerId="ADAL" clId="{76C72097-1205-4E9A-950E-28D31421BC31}" dt="2023-05-11T14:53:37.177" v="5583" actId="20577"/>
          <ac:spMkLst>
            <pc:docMk/>
            <pc:sldMk cId="2945216345" sldId="12410"/>
            <ac:spMk id="2" creationId="{C04BCF07-026C-5640-7031-3951D3F053DE}"/>
          </ac:spMkLst>
        </pc:spChg>
        <pc:spChg chg="del mod">
          <ac:chgData name="Stephen Thomas" userId="6457c54d-241f-4ab9-8dba-ee49624e9aca" providerId="ADAL" clId="{76C72097-1205-4E9A-950E-28D31421BC31}" dt="2023-05-11T14:53:58.068" v="5594" actId="478"/>
          <ac:spMkLst>
            <pc:docMk/>
            <pc:sldMk cId="2945216345" sldId="12410"/>
            <ac:spMk id="3" creationId="{1CFECAA5-AC70-8548-4E6F-DBB46D9A301B}"/>
          </ac:spMkLst>
        </pc:spChg>
        <pc:spChg chg="add mod">
          <ac:chgData name="Stephen Thomas" userId="6457c54d-241f-4ab9-8dba-ee49624e9aca" providerId="ADAL" clId="{76C72097-1205-4E9A-950E-28D31421BC31}" dt="2023-05-11T15:49:51.819" v="6455" actId="14100"/>
          <ac:spMkLst>
            <pc:docMk/>
            <pc:sldMk cId="2945216345" sldId="12410"/>
            <ac:spMk id="4" creationId="{BF071105-1DFA-B25C-A09D-7A1171176AF0}"/>
          </ac:spMkLst>
        </pc:spChg>
        <pc:spChg chg="del">
          <ac:chgData name="Stephen Thomas" userId="6457c54d-241f-4ab9-8dba-ee49624e9aca" providerId="ADAL" clId="{76C72097-1205-4E9A-950E-28D31421BC31}" dt="2023-05-11T14:53:54.775" v="5593" actId="478"/>
          <ac:spMkLst>
            <pc:docMk/>
            <pc:sldMk cId="2945216345" sldId="12410"/>
            <ac:spMk id="5" creationId="{ED9F098A-4170-6982-916F-78C53C067598}"/>
          </ac:spMkLst>
        </pc:spChg>
        <pc:spChg chg="add mod">
          <ac:chgData name="Stephen Thomas" userId="6457c54d-241f-4ab9-8dba-ee49624e9aca" providerId="ADAL" clId="{76C72097-1205-4E9A-950E-28D31421BC31}" dt="2023-05-11T15:49:06.504" v="6406" actId="14100"/>
          <ac:spMkLst>
            <pc:docMk/>
            <pc:sldMk cId="2945216345" sldId="12410"/>
            <ac:spMk id="6" creationId="{8317F24F-3C42-A9E3-238F-F92E1B6C9C07}"/>
          </ac:spMkLst>
        </pc:spChg>
        <pc:spChg chg="add mod">
          <ac:chgData name="Stephen Thomas" userId="6457c54d-241f-4ab9-8dba-ee49624e9aca" providerId="ADAL" clId="{76C72097-1205-4E9A-950E-28D31421BC31}" dt="2023-05-11T15:49:56.985" v="6456" actId="1076"/>
          <ac:spMkLst>
            <pc:docMk/>
            <pc:sldMk cId="2945216345" sldId="12410"/>
            <ac:spMk id="7" creationId="{30E3127E-E34B-9E7F-CC58-D3E63D43EE7A}"/>
          </ac:spMkLst>
        </pc:spChg>
        <pc:spChg chg="mod">
          <ac:chgData name="Stephen Thomas" userId="6457c54d-241f-4ab9-8dba-ee49624e9aca" providerId="ADAL" clId="{76C72097-1205-4E9A-950E-28D31421BC31}" dt="2023-05-11T15:36:18.254" v="6122" actId="14100"/>
          <ac:spMkLst>
            <pc:docMk/>
            <pc:sldMk cId="2945216345" sldId="12410"/>
            <ac:spMk id="8" creationId="{893084B1-F6FF-E799-F445-629CEFB873F4}"/>
          </ac:spMkLst>
        </pc:spChg>
        <pc:spChg chg="mod">
          <ac:chgData name="Stephen Thomas" userId="6457c54d-241f-4ab9-8dba-ee49624e9aca" providerId="ADAL" clId="{76C72097-1205-4E9A-950E-28D31421BC31}" dt="2023-05-11T15:35:51.521" v="6119" actId="1076"/>
          <ac:spMkLst>
            <pc:docMk/>
            <pc:sldMk cId="2945216345" sldId="12410"/>
            <ac:spMk id="9" creationId="{3CC38A3D-28BB-1498-B6AF-BADB71451B19}"/>
          </ac:spMkLst>
        </pc:spChg>
        <pc:spChg chg="add mod">
          <ac:chgData name="Stephen Thomas" userId="6457c54d-241f-4ab9-8dba-ee49624e9aca" providerId="ADAL" clId="{76C72097-1205-4E9A-950E-28D31421BC31}" dt="2023-05-11T15:54:16.213" v="6687" actId="20577"/>
          <ac:spMkLst>
            <pc:docMk/>
            <pc:sldMk cId="2945216345" sldId="12410"/>
            <ac:spMk id="10" creationId="{B54ABA31-006B-E650-DAAD-356847C528D1}"/>
          </ac:spMkLst>
        </pc:spChg>
      </pc:sldChg>
      <pc:sldChg chg="new del">
        <pc:chgData name="Stephen Thomas" userId="6457c54d-241f-4ab9-8dba-ee49624e9aca" providerId="ADAL" clId="{76C72097-1205-4E9A-950E-28D31421BC31}" dt="2023-05-11T15:57:45.186" v="6689" actId="680"/>
        <pc:sldMkLst>
          <pc:docMk/>
          <pc:sldMk cId="3219740130" sldId="12411"/>
        </pc:sldMkLst>
      </pc:sldChg>
      <pc:sldChg chg="addSp delSp modSp add mod">
        <pc:chgData name="Stephen Thomas" userId="6457c54d-241f-4ab9-8dba-ee49624e9aca" providerId="ADAL" clId="{76C72097-1205-4E9A-950E-28D31421BC31}" dt="2023-05-15T10:05:12.346" v="11313" actId="1076"/>
        <pc:sldMkLst>
          <pc:docMk/>
          <pc:sldMk cId="4275900887" sldId="12411"/>
        </pc:sldMkLst>
        <pc:spChg chg="del mod">
          <ac:chgData name="Stephen Thomas" userId="6457c54d-241f-4ab9-8dba-ee49624e9aca" providerId="ADAL" clId="{76C72097-1205-4E9A-950E-28D31421BC31}" dt="2023-05-11T15:58:36.504" v="6702" actId="478"/>
          <ac:spMkLst>
            <pc:docMk/>
            <pc:sldMk cId="4275900887" sldId="12411"/>
            <ac:spMk id="2" creationId="{C04BCF07-026C-5640-7031-3951D3F053DE}"/>
          </ac:spMkLst>
        </pc:spChg>
        <pc:spChg chg="add del mod">
          <ac:chgData name="Stephen Thomas" userId="6457c54d-241f-4ab9-8dba-ee49624e9aca" providerId="ADAL" clId="{76C72097-1205-4E9A-950E-28D31421BC31}" dt="2023-05-11T15:58:38.232" v="6703" actId="478"/>
          <ac:spMkLst>
            <pc:docMk/>
            <pc:sldMk cId="4275900887" sldId="12411"/>
            <ac:spMk id="4" creationId="{A099D7AA-58ED-62A0-36B5-6431EBCDD6EB}"/>
          </ac:spMkLst>
        </pc:spChg>
        <pc:spChg chg="del">
          <ac:chgData name="Stephen Thomas" userId="6457c54d-241f-4ab9-8dba-ee49624e9aca" providerId="ADAL" clId="{76C72097-1205-4E9A-950E-28D31421BC31}" dt="2023-05-11T15:58:18.055" v="6697" actId="478"/>
          <ac:spMkLst>
            <pc:docMk/>
            <pc:sldMk cId="4275900887" sldId="12411"/>
            <ac:spMk id="5" creationId="{ED9F098A-4170-6982-916F-78C53C067598}"/>
          </ac:spMkLst>
        </pc:spChg>
        <pc:spChg chg="add mod">
          <ac:chgData name="Stephen Thomas" userId="6457c54d-241f-4ab9-8dba-ee49624e9aca" providerId="ADAL" clId="{76C72097-1205-4E9A-950E-28D31421BC31}" dt="2023-05-15T10:04:53.413" v="11310" actId="1076"/>
          <ac:spMkLst>
            <pc:docMk/>
            <pc:sldMk cId="4275900887" sldId="12411"/>
            <ac:spMk id="6" creationId="{8A0EED06-731B-3D9B-E372-F497203BA9E1}"/>
          </ac:spMkLst>
        </pc:spChg>
        <pc:spChg chg="del">
          <ac:chgData name="Stephen Thomas" userId="6457c54d-241f-4ab9-8dba-ee49624e9aca" providerId="ADAL" clId="{76C72097-1205-4E9A-950E-28D31421BC31}" dt="2023-05-11T15:57:53.418" v="6693" actId="478"/>
          <ac:spMkLst>
            <pc:docMk/>
            <pc:sldMk cId="4275900887" sldId="12411"/>
            <ac:spMk id="8" creationId="{893084B1-F6FF-E799-F445-629CEFB873F4}"/>
          </ac:spMkLst>
        </pc:spChg>
        <pc:picChg chg="add mod modCrop">
          <ac:chgData name="Stephen Thomas" userId="6457c54d-241f-4ab9-8dba-ee49624e9aca" providerId="ADAL" clId="{76C72097-1205-4E9A-950E-28D31421BC31}" dt="2023-05-15T10:05:12.346" v="11313" actId="1076"/>
          <ac:picMkLst>
            <pc:docMk/>
            <pc:sldMk cId="4275900887" sldId="12411"/>
            <ac:picMk id="3" creationId="{04212D87-573F-825C-CF33-DAA440B4FB4B}"/>
          </ac:picMkLst>
        </pc:picChg>
        <pc:picChg chg="add del mod">
          <ac:chgData name="Stephen Thomas" userId="6457c54d-241f-4ab9-8dba-ee49624e9aca" providerId="ADAL" clId="{76C72097-1205-4E9A-950E-28D31421BC31}" dt="2023-05-15T10:04:08.419" v="11257" actId="478"/>
          <ac:picMkLst>
            <pc:docMk/>
            <pc:sldMk cId="4275900887" sldId="12411"/>
            <ac:picMk id="1026" creationId="{CFFC92A2-657E-1729-CEB3-74A4390D99AD}"/>
          </ac:picMkLst>
        </pc:picChg>
      </pc:sldChg>
      <pc:sldChg chg="addSp delSp modSp add mod">
        <pc:chgData name="Stephen Thomas" userId="6457c54d-241f-4ab9-8dba-ee49624e9aca" providerId="ADAL" clId="{76C72097-1205-4E9A-950E-28D31421BC31}" dt="2023-05-11T16:01:16.732" v="6783" actId="1076"/>
        <pc:sldMkLst>
          <pc:docMk/>
          <pc:sldMk cId="175207381" sldId="12412"/>
        </pc:sldMkLst>
        <pc:spChg chg="mod">
          <ac:chgData name="Stephen Thomas" userId="6457c54d-241f-4ab9-8dba-ee49624e9aca" providerId="ADAL" clId="{76C72097-1205-4E9A-950E-28D31421BC31}" dt="2023-05-11T16:01:16.732" v="6783" actId="1076"/>
          <ac:spMkLst>
            <pc:docMk/>
            <pc:sldMk cId="175207381" sldId="12412"/>
            <ac:spMk id="6" creationId="{8A0EED06-731B-3D9B-E372-F497203BA9E1}"/>
          </ac:spMkLst>
        </pc:spChg>
        <pc:picChg chg="add mod">
          <ac:chgData name="Stephen Thomas" userId="6457c54d-241f-4ab9-8dba-ee49624e9aca" providerId="ADAL" clId="{76C72097-1205-4E9A-950E-28D31421BC31}" dt="2023-05-11T16:00:41.483" v="6774" actId="14100"/>
          <ac:picMkLst>
            <pc:docMk/>
            <pc:sldMk cId="175207381" sldId="12412"/>
            <ac:picMk id="3" creationId="{1696A39F-B81C-1271-40E5-9C486491AD9C}"/>
          </ac:picMkLst>
        </pc:picChg>
        <pc:picChg chg="del">
          <ac:chgData name="Stephen Thomas" userId="6457c54d-241f-4ab9-8dba-ee49624e9aca" providerId="ADAL" clId="{76C72097-1205-4E9A-950E-28D31421BC31}" dt="2023-05-11T16:00:20.958" v="6762" actId="478"/>
          <ac:picMkLst>
            <pc:docMk/>
            <pc:sldMk cId="175207381" sldId="12412"/>
            <ac:picMk id="1026" creationId="{CFFC92A2-657E-1729-CEB3-74A4390D99AD}"/>
          </ac:picMkLst>
        </pc:picChg>
      </pc:sldChg>
      <pc:sldChg chg="addSp delSp modSp add mod ord">
        <pc:chgData name="Stephen Thomas" userId="6457c54d-241f-4ab9-8dba-ee49624e9aca" providerId="ADAL" clId="{76C72097-1205-4E9A-950E-28D31421BC31}" dt="2023-05-12T12:07:36.289" v="11228" actId="20577"/>
        <pc:sldMkLst>
          <pc:docMk/>
          <pc:sldMk cId="3701179529" sldId="12413"/>
        </pc:sldMkLst>
        <pc:spChg chg="mod">
          <ac:chgData name="Stephen Thomas" userId="6457c54d-241f-4ab9-8dba-ee49624e9aca" providerId="ADAL" clId="{76C72097-1205-4E9A-950E-28D31421BC31}" dt="2023-05-12T12:02:05.021" v="11002" actId="20577"/>
          <ac:spMkLst>
            <pc:docMk/>
            <pc:sldMk cId="3701179529" sldId="12413"/>
            <ac:spMk id="2" creationId="{C04BCF07-026C-5640-7031-3951D3F053DE}"/>
          </ac:spMkLst>
        </pc:spChg>
        <pc:spChg chg="del mod">
          <ac:chgData name="Stephen Thomas" userId="6457c54d-241f-4ab9-8dba-ee49624e9aca" providerId="ADAL" clId="{76C72097-1205-4E9A-950E-28D31421BC31}" dt="2023-05-11T16:48:19.673" v="8391" actId="478"/>
          <ac:spMkLst>
            <pc:docMk/>
            <pc:sldMk cId="3701179529" sldId="12413"/>
            <ac:spMk id="4" creationId="{BF071105-1DFA-B25C-A09D-7A1171176AF0}"/>
          </ac:spMkLst>
        </pc:spChg>
        <pc:spChg chg="add del mod">
          <ac:chgData name="Stephen Thomas" userId="6457c54d-241f-4ab9-8dba-ee49624e9aca" providerId="ADAL" clId="{76C72097-1205-4E9A-950E-28D31421BC31}" dt="2023-05-12T12:07:36.289" v="11228" actId="20577"/>
          <ac:spMkLst>
            <pc:docMk/>
            <pc:sldMk cId="3701179529" sldId="12413"/>
            <ac:spMk id="6" creationId="{8317F24F-3C42-A9E3-238F-F92E1B6C9C07}"/>
          </ac:spMkLst>
        </pc:spChg>
        <pc:spChg chg="del">
          <ac:chgData name="Stephen Thomas" userId="6457c54d-241f-4ab9-8dba-ee49624e9aca" providerId="ADAL" clId="{76C72097-1205-4E9A-950E-28D31421BC31}" dt="2023-05-11T16:37:52.924" v="7871" actId="478"/>
          <ac:spMkLst>
            <pc:docMk/>
            <pc:sldMk cId="3701179529" sldId="12413"/>
            <ac:spMk id="7" creationId="{30E3127E-E34B-9E7F-CC58-D3E63D43EE7A}"/>
          </ac:spMkLst>
        </pc:spChg>
        <pc:spChg chg="del mod">
          <ac:chgData name="Stephen Thomas" userId="6457c54d-241f-4ab9-8dba-ee49624e9aca" providerId="ADAL" clId="{76C72097-1205-4E9A-950E-28D31421BC31}" dt="2023-05-11T16:37:48.577" v="7868" actId="478"/>
          <ac:spMkLst>
            <pc:docMk/>
            <pc:sldMk cId="3701179529" sldId="12413"/>
            <ac:spMk id="8" creationId="{893084B1-F6FF-E799-F445-629CEFB873F4}"/>
          </ac:spMkLst>
        </pc:spChg>
        <pc:spChg chg="del">
          <ac:chgData name="Stephen Thomas" userId="6457c54d-241f-4ab9-8dba-ee49624e9aca" providerId="ADAL" clId="{76C72097-1205-4E9A-950E-28D31421BC31}" dt="2023-05-11T16:37:49.903" v="7869" actId="478"/>
          <ac:spMkLst>
            <pc:docMk/>
            <pc:sldMk cId="3701179529" sldId="12413"/>
            <ac:spMk id="9" creationId="{3CC38A3D-28BB-1498-B6AF-BADB71451B19}"/>
          </ac:spMkLst>
        </pc:spChg>
        <pc:spChg chg="del">
          <ac:chgData name="Stephen Thomas" userId="6457c54d-241f-4ab9-8dba-ee49624e9aca" providerId="ADAL" clId="{76C72097-1205-4E9A-950E-28D31421BC31}" dt="2023-05-11T16:37:51.709" v="7870" actId="478"/>
          <ac:spMkLst>
            <pc:docMk/>
            <pc:sldMk cId="3701179529" sldId="12413"/>
            <ac:spMk id="10" creationId="{B54ABA31-006B-E650-DAAD-356847C528D1}"/>
          </ac:spMkLst>
        </pc:spChg>
      </pc:sldChg>
      <pc:sldChg chg="modSp add del mod">
        <pc:chgData name="Stephen Thomas" userId="6457c54d-241f-4ab9-8dba-ee49624e9aca" providerId="ADAL" clId="{76C72097-1205-4E9A-950E-28D31421BC31}" dt="2023-05-11T17:02:09.612" v="9244" actId="2696"/>
        <pc:sldMkLst>
          <pc:docMk/>
          <pc:sldMk cId="3654918861" sldId="12414"/>
        </pc:sldMkLst>
        <pc:spChg chg="mod">
          <ac:chgData name="Stephen Thomas" userId="6457c54d-241f-4ab9-8dba-ee49624e9aca" providerId="ADAL" clId="{76C72097-1205-4E9A-950E-28D31421BC31}" dt="2023-05-11T16:47:03.338" v="8366" actId="20577"/>
          <ac:spMkLst>
            <pc:docMk/>
            <pc:sldMk cId="3654918861" sldId="12414"/>
            <ac:spMk id="2" creationId="{C04BCF07-026C-5640-7031-3951D3F053DE}"/>
          </ac:spMkLst>
        </pc:spChg>
        <pc:spChg chg="mod">
          <ac:chgData name="Stephen Thomas" userId="6457c54d-241f-4ab9-8dba-ee49624e9aca" providerId="ADAL" clId="{76C72097-1205-4E9A-950E-28D31421BC31}" dt="2023-05-11T16:47:22.745" v="8373" actId="14100"/>
          <ac:spMkLst>
            <pc:docMk/>
            <pc:sldMk cId="3654918861" sldId="12414"/>
            <ac:spMk id="4" creationId="{BF071105-1DFA-B25C-A09D-7A1171176AF0}"/>
          </ac:spMkLst>
        </pc:spChg>
        <pc:spChg chg="mod">
          <ac:chgData name="Stephen Thomas" userId="6457c54d-241f-4ab9-8dba-ee49624e9aca" providerId="ADAL" clId="{76C72097-1205-4E9A-950E-28D31421BC31}" dt="2023-05-11T16:47:43.891" v="8381" actId="20577"/>
          <ac:spMkLst>
            <pc:docMk/>
            <pc:sldMk cId="3654918861" sldId="12414"/>
            <ac:spMk id="6" creationId="{8317F24F-3C42-A9E3-238F-F92E1B6C9C07}"/>
          </ac:spMkLst>
        </pc:spChg>
      </pc:sldChg>
      <pc:sldChg chg="add del">
        <pc:chgData name="Stephen Thomas" userId="6457c54d-241f-4ab9-8dba-ee49624e9aca" providerId="ADAL" clId="{76C72097-1205-4E9A-950E-28D31421BC31}" dt="2023-05-11T16:47:25.248" v="8374" actId="2696"/>
        <pc:sldMkLst>
          <pc:docMk/>
          <pc:sldMk cId="3204706617" sldId="12415"/>
        </pc:sldMkLst>
      </pc:sldChg>
      <pc:sldChg chg="addSp delSp modSp add del mod">
        <pc:chgData name="Stephen Thomas" userId="6457c54d-241f-4ab9-8dba-ee49624e9aca" providerId="ADAL" clId="{76C72097-1205-4E9A-950E-28D31421BC31}" dt="2023-05-11T17:02:31.355" v="9252" actId="2696"/>
        <pc:sldMkLst>
          <pc:docMk/>
          <pc:sldMk cId="3786736444" sldId="12415"/>
        </pc:sldMkLst>
        <pc:spChg chg="mod">
          <ac:chgData name="Stephen Thomas" userId="6457c54d-241f-4ab9-8dba-ee49624e9aca" providerId="ADAL" clId="{76C72097-1205-4E9A-950E-28D31421BC31}" dt="2023-05-11T16:48:06.860" v="8389" actId="20577"/>
          <ac:spMkLst>
            <pc:docMk/>
            <pc:sldMk cId="3786736444" sldId="12415"/>
            <ac:spMk id="2" creationId="{C04BCF07-026C-5640-7031-3951D3F053DE}"/>
          </ac:spMkLst>
        </pc:spChg>
        <pc:spChg chg="add del mod">
          <ac:chgData name="Stephen Thomas" userId="6457c54d-241f-4ab9-8dba-ee49624e9aca" providerId="ADAL" clId="{76C72097-1205-4E9A-950E-28D31421BC31}" dt="2023-05-11T17:02:21.794" v="9250" actId="21"/>
          <ac:spMkLst>
            <pc:docMk/>
            <pc:sldMk cId="3786736444" sldId="12415"/>
            <ac:spMk id="6" creationId="{8317F24F-3C42-A9E3-238F-F92E1B6C9C07}"/>
          </ac:spMkLst>
        </pc:spChg>
      </pc:sldChg>
      <pc:sldChg chg="addSp delSp modSp add mod ord">
        <pc:chgData name="Stephen Thomas" userId="6457c54d-241f-4ab9-8dba-ee49624e9aca" providerId="ADAL" clId="{76C72097-1205-4E9A-950E-28D31421BC31}" dt="2023-05-15T09:07:17.434" v="11253" actId="20577"/>
        <pc:sldMkLst>
          <pc:docMk/>
          <pc:sldMk cId="3852812197" sldId="12416"/>
        </pc:sldMkLst>
        <pc:spChg chg="del">
          <ac:chgData name="Stephen Thomas" userId="6457c54d-241f-4ab9-8dba-ee49624e9aca" providerId="ADAL" clId="{76C72097-1205-4E9A-950E-28D31421BC31}" dt="2023-05-11T16:50:31.993" v="8558" actId="478"/>
          <ac:spMkLst>
            <pc:docMk/>
            <pc:sldMk cId="3852812197" sldId="12416"/>
            <ac:spMk id="2" creationId="{C04BCF07-026C-5640-7031-3951D3F053DE}"/>
          </ac:spMkLst>
        </pc:spChg>
        <pc:spChg chg="mod">
          <ac:chgData name="Stephen Thomas" userId="6457c54d-241f-4ab9-8dba-ee49624e9aca" providerId="ADAL" clId="{76C72097-1205-4E9A-950E-28D31421BC31}" dt="2023-05-15T09:07:17.434" v="11253" actId="20577"/>
          <ac:spMkLst>
            <pc:docMk/>
            <pc:sldMk cId="3852812197" sldId="12416"/>
            <ac:spMk id="4" creationId="{BF071105-1DFA-B25C-A09D-7A1171176AF0}"/>
          </ac:spMkLst>
        </pc:spChg>
        <pc:spChg chg="add del mod">
          <ac:chgData name="Stephen Thomas" userId="6457c54d-241f-4ab9-8dba-ee49624e9aca" providerId="ADAL" clId="{76C72097-1205-4E9A-950E-28D31421BC31}" dt="2023-05-11T16:50:33.479" v="8559" actId="478"/>
          <ac:spMkLst>
            <pc:docMk/>
            <pc:sldMk cId="3852812197" sldId="12416"/>
            <ac:spMk id="5" creationId="{242F48C8-9FAA-0B78-BBB8-33D8FAFFB855}"/>
          </ac:spMkLst>
        </pc:spChg>
        <pc:spChg chg="mod">
          <ac:chgData name="Stephen Thomas" userId="6457c54d-241f-4ab9-8dba-ee49624e9aca" providerId="ADAL" clId="{76C72097-1205-4E9A-950E-28D31421BC31}" dt="2023-05-12T11:09:26.086" v="9390" actId="1076"/>
          <ac:spMkLst>
            <pc:docMk/>
            <pc:sldMk cId="3852812197" sldId="12416"/>
            <ac:spMk id="6" creationId="{8317F24F-3C42-A9E3-238F-F92E1B6C9C07}"/>
          </ac:spMkLst>
        </pc:spChg>
      </pc:sldChg>
      <pc:sldChg chg="modSp add mod ord">
        <pc:chgData name="Stephen Thomas" userId="6457c54d-241f-4ab9-8dba-ee49624e9aca" providerId="ADAL" clId="{76C72097-1205-4E9A-950E-28D31421BC31}" dt="2023-05-12T11:33:29.679" v="9542"/>
        <pc:sldMkLst>
          <pc:docMk/>
          <pc:sldMk cId="1525804427" sldId="12417"/>
        </pc:sldMkLst>
        <pc:spChg chg="mod">
          <ac:chgData name="Stephen Thomas" userId="6457c54d-241f-4ab9-8dba-ee49624e9aca" providerId="ADAL" clId="{76C72097-1205-4E9A-950E-28D31421BC31}" dt="2023-05-12T11:27:35.321" v="9426" actId="20577"/>
          <ac:spMkLst>
            <pc:docMk/>
            <pc:sldMk cId="1525804427" sldId="12417"/>
            <ac:spMk id="4" creationId="{BF071105-1DFA-B25C-A09D-7A1171176AF0}"/>
          </ac:spMkLst>
        </pc:spChg>
        <pc:spChg chg="mod">
          <ac:chgData name="Stephen Thomas" userId="6457c54d-241f-4ab9-8dba-ee49624e9aca" providerId="ADAL" clId="{76C72097-1205-4E9A-950E-28D31421BC31}" dt="2023-05-12T11:28:11.578" v="9428" actId="255"/>
          <ac:spMkLst>
            <pc:docMk/>
            <pc:sldMk cId="1525804427" sldId="12417"/>
            <ac:spMk id="6" creationId="{8317F24F-3C42-A9E3-238F-F92E1B6C9C07}"/>
          </ac:spMkLst>
        </pc:spChg>
      </pc:sldChg>
      <pc:sldChg chg="modSp add mod ord">
        <pc:chgData name="Stephen Thomas" userId="6457c54d-241f-4ab9-8dba-ee49624e9aca" providerId="ADAL" clId="{76C72097-1205-4E9A-950E-28D31421BC31}" dt="2023-05-12T11:33:49.629" v="9544" actId="1076"/>
        <pc:sldMkLst>
          <pc:docMk/>
          <pc:sldMk cId="2478091613" sldId="12418"/>
        </pc:sldMkLst>
        <pc:spChg chg="mod">
          <ac:chgData name="Stephen Thomas" userId="6457c54d-241f-4ab9-8dba-ee49624e9aca" providerId="ADAL" clId="{76C72097-1205-4E9A-950E-28D31421BC31}" dt="2023-05-12T11:33:45.892" v="9543" actId="1076"/>
          <ac:spMkLst>
            <pc:docMk/>
            <pc:sldMk cId="2478091613" sldId="12418"/>
            <ac:spMk id="4" creationId="{BF071105-1DFA-B25C-A09D-7A1171176AF0}"/>
          </ac:spMkLst>
        </pc:spChg>
        <pc:spChg chg="mod">
          <ac:chgData name="Stephen Thomas" userId="6457c54d-241f-4ab9-8dba-ee49624e9aca" providerId="ADAL" clId="{76C72097-1205-4E9A-950E-28D31421BC31}" dt="2023-05-12T11:33:49.629" v="9544" actId="1076"/>
          <ac:spMkLst>
            <pc:docMk/>
            <pc:sldMk cId="2478091613" sldId="12418"/>
            <ac:spMk id="6" creationId="{8317F24F-3C42-A9E3-238F-F92E1B6C9C07}"/>
          </ac:spMkLst>
        </pc:spChg>
      </pc:sldChg>
      <pc:sldChg chg="modSp new mod">
        <pc:chgData name="Stephen Thomas" userId="6457c54d-241f-4ab9-8dba-ee49624e9aca" providerId="ADAL" clId="{76C72097-1205-4E9A-950E-28D31421BC31}" dt="2023-05-15T08:18:39.281" v="11233" actId="20577"/>
        <pc:sldMkLst>
          <pc:docMk/>
          <pc:sldMk cId="1867016810" sldId="12419"/>
        </pc:sldMkLst>
        <pc:spChg chg="mod">
          <ac:chgData name="Stephen Thomas" userId="6457c54d-241f-4ab9-8dba-ee49624e9aca" providerId="ADAL" clId="{76C72097-1205-4E9A-950E-28D31421BC31}" dt="2023-05-12T12:09:18.662" v="11232" actId="255"/>
          <ac:spMkLst>
            <pc:docMk/>
            <pc:sldMk cId="1867016810" sldId="12419"/>
            <ac:spMk id="2" creationId="{3719D7CC-6B59-9400-FBFD-CC6CEF75A429}"/>
          </ac:spMkLst>
        </pc:spChg>
        <pc:spChg chg="mod">
          <ac:chgData name="Stephen Thomas" userId="6457c54d-241f-4ab9-8dba-ee49624e9aca" providerId="ADAL" clId="{76C72097-1205-4E9A-950E-28D31421BC31}" dt="2023-05-15T08:18:39.281" v="11233" actId="20577"/>
          <ac:spMkLst>
            <pc:docMk/>
            <pc:sldMk cId="1867016810" sldId="12419"/>
            <ac:spMk id="3" creationId="{0564E93E-B59D-846E-D315-628198F4A86B}"/>
          </ac:spMkLst>
        </pc:spChg>
      </pc:sldChg>
      <pc:sldChg chg="addSp delSp modSp new mod">
        <pc:chgData name="Stephen Thomas" userId="6457c54d-241f-4ab9-8dba-ee49624e9aca" providerId="ADAL" clId="{76C72097-1205-4E9A-950E-28D31421BC31}" dt="2023-05-12T12:01:41.950" v="10994" actId="20577"/>
        <pc:sldMkLst>
          <pc:docMk/>
          <pc:sldMk cId="1266688170" sldId="12420"/>
        </pc:sldMkLst>
        <pc:spChg chg="mod">
          <ac:chgData name="Stephen Thomas" userId="6457c54d-241f-4ab9-8dba-ee49624e9aca" providerId="ADAL" clId="{76C72097-1205-4E9A-950E-28D31421BC31}" dt="2023-05-12T11:55:20.269" v="10573" actId="20577"/>
          <ac:spMkLst>
            <pc:docMk/>
            <pc:sldMk cId="1266688170" sldId="12420"/>
            <ac:spMk id="2" creationId="{2430AE47-D301-D5DF-E959-285B8FAFA070}"/>
          </ac:spMkLst>
        </pc:spChg>
        <pc:spChg chg="add del">
          <ac:chgData name="Stephen Thomas" userId="6457c54d-241f-4ab9-8dba-ee49624e9aca" providerId="ADAL" clId="{76C72097-1205-4E9A-950E-28D31421BC31}" dt="2023-05-12T11:53:02.501" v="10551" actId="478"/>
          <ac:spMkLst>
            <pc:docMk/>
            <pc:sldMk cId="1266688170" sldId="12420"/>
            <ac:spMk id="3" creationId="{74B42426-E031-340E-B620-0A9775A509AD}"/>
          </ac:spMkLst>
        </pc:spChg>
        <pc:spChg chg="add del mod">
          <ac:chgData name="Stephen Thomas" userId="6457c54d-241f-4ab9-8dba-ee49624e9aca" providerId="ADAL" clId="{76C72097-1205-4E9A-950E-28D31421BC31}" dt="2023-05-12T11:53:01.087" v="10550"/>
          <ac:spMkLst>
            <pc:docMk/>
            <pc:sldMk cId="1266688170" sldId="12420"/>
            <ac:spMk id="4" creationId="{87450B3D-8FAF-CE17-34B7-68862A5DC7DD}"/>
          </ac:spMkLst>
        </pc:spChg>
        <pc:spChg chg="add mod">
          <ac:chgData name="Stephen Thomas" userId="6457c54d-241f-4ab9-8dba-ee49624e9aca" providerId="ADAL" clId="{76C72097-1205-4E9A-950E-28D31421BC31}" dt="2023-05-12T12:01:41.950" v="10994" actId="20577"/>
          <ac:spMkLst>
            <pc:docMk/>
            <pc:sldMk cId="1266688170" sldId="12420"/>
            <ac:spMk id="5" creationId="{AC29C5E6-4872-CA14-1884-458F73357517}"/>
          </ac:spMkLst>
        </pc:spChg>
      </pc:sldChg>
      <pc:sldChg chg="new del">
        <pc:chgData name="Stephen Thomas" userId="6457c54d-241f-4ab9-8dba-ee49624e9aca" providerId="ADAL" clId="{76C72097-1205-4E9A-950E-28D31421BC31}" dt="2023-05-12T11:34:16.391" v="9546" actId="2696"/>
        <pc:sldMkLst>
          <pc:docMk/>
          <pc:sldMk cId="1892811245" sldId="12421"/>
        </pc:sldMkLst>
      </pc:sldChg>
      <pc:sldChg chg="add del ord">
        <pc:chgData name="Stephen Thomas" userId="6457c54d-241f-4ab9-8dba-ee49624e9aca" providerId="ADAL" clId="{76C72097-1205-4E9A-950E-28D31421BC31}" dt="2023-05-12T11:37:54.334" v="9628" actId="2696"/>
        <pc:sldMkLst>
          <pc:docMk/>
          <pc:sldMk cId="2319892702" sldId="12421"/>
        </pc:sldMkLst>
      </pc:sldChg>
      <pc:sldChg chg="modSp add del mod ord">
        <pc:chgData name="Stephen Thomas" userId="6457c54d-241f-4ab9-8dba-ee49624e9aca" providerId="ADAL" clId="{76C72097-1205-4E9A-950E-28D31421BC31}" dt="2023-05-12T11:51:17.637" v="10540" actId="2696"/>
        <pc:sldMkLst>
          <pc:docMk/>
          <pc:sldMk cId="766361390" sldId="12422"/>
        </pc:sldMkLst>
        <pc:spChg chg="mod">
          <ac:chgData name="Stephen Thomas" userId="6457c54d-241f-4ab9-8dba-ee49624e9aca" providerId="ADAL" clId="{76C72097-1205-4E9A-950E-28D31421BC31}" dt="2023-05-12T11:37:59.959" v="9637" actId="20577"/>
          <ac:spMkLst>
            <pc:docMk/>
            <pc:sldMk cId="766361390" sldId="12422"/>
            <ac:spMk id="2" creationId="{C04BCF07-026C-5640-7031-3951D3F053DE}"/>
          </ac:spMkLst>
        </pc:spChg>
        <pc:spChg chg="mod">
          <ac:chgData name="Stephen Thomas" userId="6457c54d-241f-4ab9-8dba-ee49624e9aca" providerId="ADAL" clId="{76C72097-1205-4E9A-950E-28D31421BC31}" dt="2023-05-12T11:38:59.918" v="9749" actId="20577"/>
          <ac:spMkLst>
            <pc:docMk/>
            <pc:sldMk cId="766361390" sldId="12422"/>
            <ac:spMk id="6" creationId="{8317F24F-3C42-A9E3-238F-F92E1B6C9C07}"/>
          </ac:spMkLst>
        </pc:spChg>
      </pc:sldChg>
      <pc:sldChg chg="delSp modSp add mod">
        <pc:chgData name="Stephen Thomas" userId="6457c54d-241f-4ab9-8dba-ee49624e9aca" providerId="ADAL" clId="{76C72097-1205-4E9A-950E-28D31421BC31}" dt="2023-05-15T09:05:27.348" v="11235" actId="1076"/>
        <pc:sldMkLst>
          <pc:docMk/>
          <pc:sldMk cId="3890524048" sldId="12423"/>
        </pc:sldMkLst>
        <pc:spChg chg="mod">
          <ac:chgData name="Stephen Thomas" userId="6457c54d-241f-4ab9-8dba-ee49624e9aca" providerId="ADAL" clId="{76C72097-1205-4E9A-950E-28D31421BC31}" dt="2023-05-15T09:05:27.348" v="11235" actId="1076"/>
          <ac:spMkLst>
            <pc:docMk/>
            <pc:sldMk cId="3890524048" sldId="12423"/>
            <ac:spMk id="2" creationId="{C04BCF07-026C-5640-7031-3951D3F053DE}"/>
          </ac:spMkLst>
        </pc:spChg>
        <pc:spChg chg="del">
          <ac:chgData name="Stephen Thomas" userId="6457c54d-241f-4ab9-8dba-ee49624e9aca" providerId="ADAL" clId="{76C72097-1205-4E9A-950E-28D31421BC31}" dt="2023-05-12T11:45:39.248" v="10311" actId="478"/>
          <ac:spMkLst>
            <pc:docMk/>
            <pc:sldMk cId="3890524048" sldId="12423"/>
            <ac:spMk id="6" creationId="{8317F24F-3C42-A9E3-238F-F92E1B6C9C07}"/>
          </ac:spMkLst>
        </pc:spChg>
      </pc:sldChg>
      <pc:sldChg chg="modSp add mod ord">
        <pc:chgData name="Stephen Thomas" userId="6457c54d-241f-4ab9-8dba-ee49624e9aca" providerId="ADAL" clId="{76C72097-1205-4E9A-950E-28D31421BC31}" dt="2023-05-15T09:05:22.771" v="11234" actId="1076"/>
        <pc:sldMkLst>
          <pc:docMk/>
          <pc:sldMk cId="1979254963" sldId="12424"/>
        </pc:sldMkLst>
        <pc:spChg chg="mod">
          <ac:chgData name="Stephen Thomas" userId="6457c54d-241f-4ab9-8dba-ee49624e9aca" providerId="ADAL" clId="{76C72097-1205-4E9A-950E-28D31421BC31}" dt="2023-05-15T09:05:22.771" v="11234" actId="1076"/>
          <ac:spMkLst>
            <pc:docMk/>
            <pc:sldMk cId="1979254963" sldId="12424"/>
            <ac:spMk id="2" creationId="{C04BCF07-026C-5640-7031-3951D3F053DE}"/>
          </ac:spMkLst>
        </pc:spChg>
      </pc:sldChg>
      <pc:sldChg chg="new del">
        <pc:chgData name="Stephen Thomas" userId="6457c54d-241f-4ab9-8dba-ee49624e9aca" providerId="ADAL" clId="{76C72097-1205-4E9A-950E-28D31421BC31}" dt="2023-05-15T10:04:02.751" v="11255" actId="680"/>
        <pc:sldMkLst>
          <pc:docMk/>
          <pc:sldMk cId="1623657459" sldId="12425"/>
        </pc:sldMkLst>
      </pc:sldChg>
      <pc:sldChg chg="modSp add mod">
        <pc:chgData name="Stephen Thomas" userId="6457c54d-241f-4ab9-8dba-ee49624e9aca" providerId="ADAL" clId="{76C72097-1205-4E9A-950E-28D31421BC31}" dt="2023-05-15T10:07:55.424" v="11316" actId="1076"/>
        <pc:sldMkLst>
          <pc:docMk/>
          <pc:sldMk cId="2993829975" sldId="12425"/>
        </pc:sldMkLst>
        <pc:spChg chg="mod">
          <ac:chgData name="Stephen Thomas" userId="6457c54d-241f-4ab9-8dba-ee49624e9aca" providerId="ADAL" clId="{76C72097-1205-4E9A-950E-28D31421BC31}" dt="2023-05-15T10:07:55.424" v="11316" actId="1076"/>
          <ac:spMkLst>
            <pc:docMk/>
            <pc:sldMk cId="2993829975" sldId="12425"/>
            <ac:spMk id="6" creationId="{8A0EED06-731B-3D9B-E372-F497203BA9E1}"/>
          </ac:spMkLst>
        </pc:spChg>
        <pc:picChg chg="mod">
          <ac:chgData name="Stephen Thomas" userId="6457c54d-241f-4ab9-8dba-ee49624e9aca" providerId="ADAL" clId="{76C72097-1205-4E9A-950E-28D31421BC31}" dt="2023-05-15T10:05:34.140" v="11315" actId="14100"/>
          <ac:picMkLst>
            <pc:docMk/>
            <pc:sldMk cId="2993829975" sldId="12425"/>
            <ac:picMk id="1026" creationId="{CFFC92A2-657E-1729-CEB3-74A4390D99AD}"/>
          </ac:picMkLst>
        </pc:picChg>
      </pc:sldChg>
    </pc:docChg>
  </pc:docChgLst>
  <pc:docChgLst>
    <pc:chgData name="Celia Penhaligon" userId="945119d3-52ab-4ac4-9d6d-e916006536c6" providerId="ADAL" clId="{CC636623-90C9-4410-BCFD-F8CCA0F3CB5F}"/>
    <pc:docChg chg="undo redo custSel modSld">
      <pc:chgData name="Celia Penhaligon" userId="945119d3-52ab-4ac4-9d6d-e916006536c6" providerId="ADAL" clId="{CC636623-90C9-4410-BCFD-F8CCA0F3CB5F}" dt="2023-05-15T11:27:51.756" v="386" actId="108"/>
      <pc:docMkLst>
        <pc:docMk/>
      </pc:docMkLst>
      <pc:sldChg chg="modSp mod">
        <pc:chgData name="Celia Penhaligon" userId="945119d3-52ab-4ac4-9d6d-e916006536c6" providerId="ADAL" clId="{CC636623-90C9-4410-BCFD-F8CCA0F3CB5F}" dt="2023-05-09T10:27:13.390" v="3" actId="20577"/>
        <pc:sldMkLst>
          <pc:docMk/>
          <pc:sldMk cId="2519736302" sldId="12404"/>
        </pc:sldMkLst>
        <pc:spChg chg="mod">
          <ac:chgData name="Celia Penhaligon" userId="945119d3-52ab-4ac4-9d6d-e916006536c6" providerId="ADAL" clId="{CC636623-90C9-4410-BCFD-F8CCA0F3CB5F}" dt="2023-05-09T10:27:13.390" v="3" actId="20577"/>
          <ac:spMkLst>
            <pc:docMk/>
            <pc:sldMk cId="2519736302" sldId="12404"/>
            <ac:spMk id="10" creationId="{D76EF0C9-6218-9178-A5C4-0045F3884693}"/>
          </ac:spMkLst>
        </pc:spChg>
      </pc:sldChg>
      <pc:sldChg chg="modSp mod">
        <pc:chgData name="Celia Penhaligon" userId="945119d3-52ab-4ac4-9d6d-e916006536c6" providerId="ADAL" clId="{CC636623-90C9-4410-BCFD-F8CCA0F3CB5F}" dt="2023-05-15T06:57:35.282" v="15" actId="1076"/>
        <pc:sldMkLst>
          <pc:docMk/>
          <pc:sldMk cId="2945216345" sldId="12410"/>
        </pc:sldMkLst>
        <pc:spChg chg="mod">
          <ac:chgData name="Celia Penhaligon" userId="945119d3-52ab-4ac4-9d6d-e916006536c6" providerId="ADAL" clId="{CC636623-90C9-4410-BCFD-F8CCA0F3CB5F}" dt="2023-05-15T06:57:35.282" v="15" actId="1076"/>
          <ac:spMkLst>
            <pc:docMk/>
            <pc:sldMk cId="2945216345" sldId="12410"/>
            <ac:spMk id="9" creationId="{3CC38A3D-28BB-1498-B6AF-BADB71451B19}"/>
          </ac:spMkLst>
        </pc:spChg>
      </pc:sldChg>
      <pc:sldChg chg="modSp mod modNotesTx">
        <pc:chgData name="Celia Penhaligon" userId="945119d3-52ab-4ac4-9d6d-e916006536c6" providerId="ADAL" clId="{CC636623-90C9-4410-BCFD-F8CCA0F3CB5F}" dt="2023-05-15T11:17:40.788" v="286" actId="255"/>
        <pc:sldMkLst>
          <pc:docMk/>
          <pc:sldMk cId="3852812197" sldId="12416"/>
        </pc:sldMkLst>
        <pc:spChg chg="mod">
          <ac:chgData name="Celia Penhaligon" userId="945119d3-52ab-4ac4-9d6d-e916006536c6" providerId="ADAL" clId="{CC636623-90C9-4410-BCFD-F8CCA0F3CB5F}" dt="2023-05-15T11:17:26.903" v="284" actId="1076"/>
          <ac:spMkLst>
            <pc:docMk/>
            <pc:sldMk cId="3852812197" sldId="12416"/>
            <ac:spMk id="4" creationId="{BF071105-1DFA-B25C-A09D-7A1171176AF0}"/>
          </ac:spMkLst>
        </pc:spChg>
        <pc:spChg chg="mod">
          <ac:chgData name="Celia Penhaligon" userId="945119d3-52ab-4ac4-9d6d-e916006536c6" providerId="ADAL" clId="{CC636623-90C9-4410-BCFD-F8CCA0F3CB5F}" dt="2023-05-15T11:17:40.788" v="286" actId="255"/>
          <ac:spMkLst>
            <pc:docMk/>
            <pc:sldMk cId="3852812197" sldId="12416"/>
            <ac:spMk id="6" creationId="{8317F24F-3C42-A9E3-238F-F92E1B6C9C07}"/>
          </ac:spMkLst>
        </pc:spChg>
      </pc:sldChg>
      <pc:sldChg chg="modSp mod">
        <pc:chgData name="Celia Penhaligon" userId="945119d3-52ab-4ac4-9d6d-e916006536c6" providerId="ADAL" clId="{CC636623-90C9-4410-BCFD-F8CCA0F3CB5F}" dt="2023-05-15T11:22:29.927" v="306"/>
        <pc:sldMkLst>
          <pc:docMk/>
          <pc:sldMk cId="1525804427" sldId="12417"/>
        </pc:sldMkLst>
        <pc:spChg chg="mod">
          <ac:chgData name="Celia Penhaligon" userId="945119d3-52ab-4ac4-9d6d-e916006536c6" providerId="ADAL" clId="{CC636623-90C9-4410-BCFD-F8CCA0F3CB5F}" dt="2023-05-15T11:22:29.927" v="306"/>
          <ac:spMkLst>
            <pc:docMk/>
            <pc:sldMk cId="1525804427" sldId="12417"/>
            <ac:spMk id="4" creationId="{BF071105-1DFA-B25C-A09D-7A1171176AF0}"/>
          </ac:spMkLst>
        </pc:spChg>
        <pc:spChg chg="mod">
          <ac:chgData name="Celia Penhaligon" userId="945119d3-52ab-4ac4-9d6d-e916006536c6" providerId="ADAL" clId="{CC636623-90C9-4410-BCFD-F8CCA0F3CB5F}" dt="2023-05-15T11:18:42.302" v="292" actId="20577"/>
          <ac:spMkLst>
            <pc:docMk/>
            <pc:sldMk cId="1525804427" sldId="12417"/>
            <ac:spMk id="6" creationId="{8317F24F-3C42-A9E3-238F-F92E1B6C9C07}"/>
          </ac:spMkLst>
        </pc:spChg>
      </pc:sldChg>
      <pc:sldChg chg="modSp mod modNotesTx">
        <pc:chgData name="Celia Penhaligon" userId="945119d3-52ab-4ac4-9d6d-e916006536c6" providerId="ADAL" clId="{CC636623-90C9-4410-BCFD-F8CCA0F3CB5F}" dt="2023-05-15T11:27:51.756" v="386" actId="108"/>
        <pc:sldMkLst>
          <pc:docMk/>
          <pc:sldMk cId="2478091613" sldId="12418"/>
        </pc:sldMkLst>
        <pc:spChg chg="mod">
          <ac:chgData name="Celia Penhaligon" userId="945119d3-52ab-4ac4-9d6d-e916006536c6" providerId="ADAL" clId="{CC636623-90C9-4410-BCFD-F8CCA0F3CB5F}" dt="2023-05-15T11:27:51.756" v="386" actId="108"/>
          <ac:spMkLst>
            <pc:docMk/>
            <pc:sldMk cId="2478091613" sldId="12418"/>
            <ac:spMk id="4" creationId="{BF071105-1DFA-B25C-A09D-7A1171176AF0}"/>
          </ac:spMkLst>
        </pc:spChg>
        <pc:spChg chg="mod">
          <ac:chgData name="Celia Penhaligon" userId="945119d3-52ab-4ac4-9d6d-e916006536c6" providerId="ADAL" clId="{CC636623-90C9-4410-BCFD-F8CCA0F3CB5F}" dt="2023-05-15T11:22:48.508" v="307" actId="1076"/>
          <ac:spMkLst>
            <pc:docMk/>
            <pc:sldMk cId="2478091613" sldId="12418"/>
            <ac:spMk id="6" creationId="{8317F24F-3C42-A9E3-238F-F92E1B6C9C07}"/>
          </ac:spMkLst>
        </pc:spChg>
      </pc:sldChg>
      <pc:sldChg chg="modSp mod">
        <pc:chgData name="Celia Penhaligon" userId="945119d3-52ab-4ac4-9d6d-e916006536c6" providerId="ADAL" clId="{CC636623-90C9-4410-BCFD-F8CCA0F3CB5F}" dt="2023-05-15T06:54:37.304" v="14" actId="20577"/>
        <pc:sldMkLst>
          <pc:docMk/>
          <pc:sldMk cId="1266688170" sldId="12420"/>
        </pc:sldMkLst>
        <pc:spChg chg="mod">
          <ac:chgData name="Celia Penhaligon" userId="945119d3-52ab-4ac4-9d6d-e916006536c6" providerId="ADAL" clId="{CC636623-90C9-4410-BCFD-F8CCA0F3CB5F}" dt="2023-05-15T06:54:37.304" v="14" actId="20577"/>
          <ac:spMkLst>
            <pc:docMk/>
            <pc:sldMk cId="1266688170" sldId="12420"/>
            <ac:spMk id="5" creationId="{AC29C5E6-4872-CA14-1884-458F73357517}"/>
          </ac:spMkLst>
        </pc:spChg>
      </pc:sldChg>
    </pc:docChg>
  </pc:docChgLst>
  <pc:docChgLst>
    <pc:chgData name="Moriah Priestley" userId="S::moriah.priestley@cornwall.gov.uk::f37e8eda-2994-49d7-8be0-1d3bc75acfb0" providerId="AD" clId="Web-{00D256F4-88D0-CDE3-B548-FF0807E7E592}"/>
    <pc:docChg chg="modSld">
      <pc:chgData name="Moriah Priestley" userId="S::moriah.priestley@cornwall.gov.uk::f37e8eda-2994-49d7-8be0-1d3bc75acfb0" providerId="AD" clId="Web-{00D256F4-88D0-CDE3-B548-FF0807E7E592}" dt="2023-05-14T17:48:59.522" v="87" actId="20577"/>
      <pc:docMkLst>
        <pc:docMk/>
      </pc:docMkLst>
      <pc:sldChg chg="modSp">
        <pc:chgData name="Moriah Priestley" userId="S::moriah.priestley@cornwall.gov.uk::f37e8eda-2994-49d7-8be0-1d3bc75acfb0" providerId="AD" clId="Web-{00D256F4-88D0-CDE3-B548-FF0807E7E592}" dt="2023-05-14T17:48:59.522" v="87" actId="20577"/>
        <pc:sldMkLst>
          <pc:docMk/>
          <pc:sldMk cId="1867016810" sldId="12419"/>
        </pc:sldMkLst>
        <pc:spChg chg="mod">
          <ac:chgData name="Moriah Priestley" userId="S::moriah.priestley@cornwall.gov.uk::f37e8eda-2994-49d7-8be0-1d3bc75acfb0" providerId="AD" clId="Web-{00D256F4-88D0-CDE3-B548-FF0807E7E592}" dt="2023-05-14T17:48:59.522" v="87" actId="20577"/>
          <ac:spMkLst>
            <pc:docMk/>
            <pc:sldMk cId="1867016810" sldId="12419"/>
            <ac:spMk id="3" creationId="{0564E93E-B59D-846E-D315-628198F4A86B}"/>
          </ac:spMkLst>
        </pc:spChg>
      </pc:sldChg>
      <pc:sldChg chg="modSp">
        <pc:chgData name="Moriah Priestley" userId="S::moriah.priestley@cornwall.gov.uk::f37e8eda-2994-49d7-8be0-1d3bc75acfb0" providerId="AD" clId="Web-{00D256F4-88D0-CDE3-B548-FF0807E7E592}" dt="2023-05-14T17:20:59.395" v="46" actId="20577"/>
        <pc:sldMkLst>
          <pc:docMk/>
          <pc:sldMk cId="1266688170" sldId="12420"/>
        </pc:sldMkLst>
        <pc:spChg chg="mod">
          <ac:chgData name="Moriah Priestley" userId="S::moriah.priestley@cornwall.gov.uk::f37e8eda-2994-49d7-8be0-1d3bc75acfb0" providerId="AD" clId="Web-{00D256F4-88D0-CDE3-B548-FF0807E7E592}" dt="2023-05-14T17:20:59.395" v="46" actId="20577"/>
          <ac:spMkLst>
            <pc:docMk/>
            <pc:sldMk cId="1266688170" sldId="12420"/>
            <ac:spMk id="5" creationId="{AC29C5E6-4872-CA14-1884-458F733575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11FA9-ADF9-425A-9B10-EECD6D800BF8}"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61BDF-5D8A-4DB3-8F5E-1E00CD96CD45}" type="slidenum">
              <a:rPr lang="en-GB" smtClean="0"/>
              <a:t>‹#›</a:t>
            </a:fld>
            <a:endParaRPr lang="en-GB"/>
          </a:p>
        </p:txBody>
      </p:sp>
    </p:spTree>
    <p:extLst>
      <p:ext uri="{BB962C8B-B14F-4D97-AF65-F5344CB8AC3E}">
        <p14:creationId xmlns:p14="http://schemas.microsoft.com/office/powerpoint/2010/main" val="47131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961BDF-5D8A-4DB3-8F5E-1E00CD96CD45}" type="slidenum">
              <a:rPr lang="en-GB" smtClean="0"/>
              <a:t>5</a:t>
            </a:fld>
            <a:endParaRPr lang="en-GB"/>
          </a:p>
        </p:txBody>
      </p:sp>
    </p:spTree>
    <p:extLst>
      <p:ext uri="{BB962C8B-B14F-4D97-AF65-F5344CB8AC3E}">
        <p14:creationId xmlns:p14="http://schemas.microsoft.com/office/powerpoint/2010/main" val="164152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61BDF-5D8A-4DB3-8F5E-1E00CD96CD45}" type="slidenum">
              <a:rPr lang="en-GB" smtClean="0"/>
              <a:t>7</a:t>
            </a:fld>
            <a:endParaRPr lang="en-GB"/>
          </a:p>
        </p:txBody>
      </p:sp>
    </p:spTree>
    <p:extLst>
      <p:ext uri="{BB962C8B-B14F-4D97-AF65-F5344CB8AC3E}">
        <p14:creationId xmlns:p14="http://schemas.microsoft.com/office/powerpoint/2010/main" val="84682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961BDF-5D8A-4DB3-8F5E-1E00CD96CD45}" type="slidenum">
              <a:rPr lang="en-GB" smtClean="0"/>
              <a:t>10</a:t>
            </a:fld>
            <a:endParaRPr lang="en-GB"/>
          </a:p>
        </p:txBody>
      </p:sp>
    </p:spTree>
    <p:extLst>
      <p:ext uri="{BB962C8B-B14F-4D97-AF65-F5344CB8AC3E}">
        <p14:creationId xmlns:p14="http://schemas.microsoft.com/office/powerpoint/2010/main" val="9255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2456-1B2F-4204-811A-04F998B2D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D515F3-BA09-499E-B3FE-3E2072D0B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72A218-1E2E-41D4-92D9-18346138B657}"/>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EA7F7899-3C72-47BB-887A-374627DB0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A7475-4BDF-413D-B5A9-4818C2991F09}"/>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274193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F64C-85B9-4619-82A8-6E0C972AC6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887B4E-B6A0-45C6-A1C2-FDB79A8D1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FC3FC5-538B-4272-9373-2FFF654DEA9E}"/>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3B24BA99-07D0-42B7-B5FB-97175BF546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865E3-5E4D-4586-83CA-B234B6E476F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677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C9F7D-C258-4A93-A547-235EF512B7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1858E7-4BA5-48C9-9014-A28B60265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F7045-430F-410E-A864-BA45351ECA9A}"/>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F3D93EF7-A7EA-4695-990D-32B13B2C4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326E10-5FFF-46CC-B39C-6C4CC46F61EF}"/>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1592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9DA3"/>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94591" y="275017"/>
            <a:ext cx="11068796" cy="737494"/>
          </a:xfrm>
          <a:prstGeom prst="rect">
            <a:avLst/>
          </a:prstGeom>
        </p:spPr>
        <p:txBody>
          <a:bodyPr vert="horz" lIns="91440" tIns="45720" rIns="91440" bIns="45720" rtlCol="0" anchor="ctr">
            <a:normAutofit/>
          </a:bodyPr>
          <a:lstStyle>
            <a:lvl1pPr>
              <a:defRPr sz="2800" b="1">
                <a:solidFill>
                  <a:schemeClr val="bg1"/>
                </a:solidFill>
                <a:latin typeface="+mn-lt"/>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5F7740E6-7E0E-E6CD-3C42-37CB9399C552}"/>
              </a:ext>
            </a:extLst>
          </p:cNvPr>
          <p:cNvSpPr>
            <a:spLocks noGrp="1"/>
          </p:cNvSpPr>
          <p:nvPr>
            <p:ph type="body" sz="quarter" idx="10"/>
          </p:nvPr>
        </p:nvSpPr>
        <p:spPr>
          <a:xfrm>
            <a:off x="195263" y="1301750"/>
            <a:ext cx="11733212" cy="5016500"/>
          </a:xfrm>
        </p:spPr>
        <p:txBody>
          <a:bodyPr/>
          <a:lstStyle>
            <a:lvl1pPr marL="0" indent="0">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289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DEFA-0A1C-4076-93A2-51A68E0F6B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39D568-F3DF-43E7-AC21-D8840B630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0FDB5C-555E-47B3-A1E8-7B3026FD979D}"/>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74A32A0A-362E-4CD5-AB51-CA783DC0C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DD070-D649-441D-A06D-14C7118967E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155043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E969-C268-47EF-AB2B-D7E1AC82D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D29FC1-B3BC-4340-8289-F8F8191D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2501D-9846-46C6-98A9-AE1D7F26392D}"/>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E7016750-98DC-4550-ACDA-3870A648B8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4A473-4195-41B1-BA9F-1599A42BDA5C}"/>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82165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8C2C-F135-4BA3-ACD6-1700F14112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E6D5FB-BB43-47E4-8F42-566C259C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3B5AA0-BC3B-479C-B266-A559C0701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046F8E-496B-4ECD-BFFD-FB6BFB9FED5A}"/>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6" name="Footer Placeholder 5">
            <a:extLst>
              <a:ext uri="{FF2B5EF4-FFF2-40B4-BE49-F238E27FC236}">
                <a16:creationId xmlns:a16="http://schemas.microsoft.com/office/drawing/2014/main" id="{CDA46572-C830-41E1-95E3-7B6E14D30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67355-A62E-4F2B-BD88-FC55CBF9577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5230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2F5C-7DA7-4A28-A442-22D10D879E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57B4B-57C8-47DF-9231-CFFD96CBF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CDBA5-59DA-4DAB-96E3-57BC77C2B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36D0D6-4F30-477E-85BC-5B4C87995A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5692E-FFFC-48B5-88E3-848DDEEA4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A76ADB-CF07-4660-9B53-7C9F22CBCBAA}"/>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8" name="Footer Placeholder 7">
            <a:extLst>
              <a:ext uri="{FF2B5EF4-FFF2-40B4-BE49-F238E27FC236}">
                <a16:creationId xmlns:a16="http://schemas.microsoft.com/office/drawing/2014/main" id="{58949A9A-E619-4091-867B-E03D53E38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48E835-2C97-499D-960B-80034A3607A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4539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A4B9-EE44-4A62-AE99-32C919CD1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C04FF9-6A37-469C-9FE9-6B147488F167}"/>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4" name="Footer Placeholder 3">
            <a:extLst>
              <a:ext uri="{FF2B5EF4-FFF2-40B4-BE49-F238E27FC236}">
                <a16:creationId xmlns:a16="http://schemas.microsoft.com/office/drawing/2014/main" id="{3E043998-9331-4228-858E-0B03DD7AF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8ADC31-8832-44BA-A58D-E1B5C7C85D3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29538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00E833-0461-4CA6-B8EE-D6D395F06DCD}"/>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3" name="Footer Placeholder 2">
            <a:extLst>
              <a:ext uri="{FF2B5EF4-FFF2-40B4-BE49-F238E27FC236}">
                <a16:creationId xmlns:a16="http://schemas.microsoft.com/office/drawing/2014/main" id="{2DB6AAD1-C613-4994-96DC-0D9B152F18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C8CB83-B7F9-4887-93F3-2CC66BC5C1CA}"/>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79809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05A0-7C7B-4D54-8A69-C61E0445C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69507D-4A6A-48A0-A8A2-5B58118E5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1891CB-82B0-4550-8583-FDDB17CA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D72EB-5ECF-4BA2-A362-33A2E755C9FC}"/>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6" name="Footer Placeholder 5">
            <a:extLst>
              <a:ext uri="{FF2B5EF4-FFF2-40B4-BE49-F238E27FC236}">
                <a16:creationId xmlns:a16="http://schemas.microsoft.com/office/drawing/2014/main" id="{985AB83A-E8D4-44EB-9A3C-62DE7F01D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732C4B-AD65-4009-A3C9-329FDEB10D24}"/>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405627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6812-E2CE-4FDD-9117-5E36C3F9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2A3E56-954A-4965-A394-3E1F8DDFA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F28DE5-AF3E-46BE-B19B-E0F91381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8E182-7840-4AD8-B98F-18686667FE82}"/>
              </a:ext>
            </a:extLst>
          </p:cNvPr>
          <p:cNvSpPr>
            <a:spLocks noGrp="1"/>
          </p:cNvSpPr>
          <p:nvPr>
            <p:ph type="dt" sz="half" idx="10"/>
          </p:nvPr>
        </p:nvSpPr>
        <p:spPr/>
        <p:txBody>
          <a:bodyPr/>
          <a:lstStyle/>
          <a:p>
            <a:fld id="{BE5801D3-EDA9-4716-8C30-FA89A7A0CEFD}" type="datetimeFigureOut">
              <a:rPr lang="en-GB" smtClean="0"/>
              <a:t>15/05/2023</a:t>
            </a:fld>
            <a:endParaRPr lang="en-GB"/>
          </a:p>
        </p:txBody>
      </p:sp>
      <p:sp>
        <p:nvSpPr>
          <p:cNvPr id="6" name="Footer Placeholder 5">
            <a:extLst>
              <a:ext uri="{FF2B5EF4-FFF2-40B4-BE49-F238E27FC236}">
                <a16:creationId xmlns:a16="http://schemas.microsoft.com/office/drawing/2014/main" id="{05AFE378-C415-40A9-BF8C-578FE897D1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05ED99-80BB-4556-BD58-4408CD153BDD}"/>
              </a:ext>
            </a:extLst>
          </p:cNvPr>
          <p:cNvSpPr>
            <a:spLocks noGrp="1"/>
          </p:cNvSpPr>
          <p:nvPr>
            <p:ph type="sldNum" sz="quarter" idx="12"/>
          </p:nvPr>
        </p:nvSpPr>
        <p:spPr/>
        <p:txBody>
          <a:bodyPr/>
          <a:lstStyle/>
          <a:p>
            <a:fld id="{DFC16BD1-5C4E-4340-B0E9-87F484933D69}" type="slidenum">
              <a:rPr lang="en-GB" smtClean="0"/>
              <a:t>‹#›</a:t>
            </a:fld>
            <a:endParaRPr lang="en-GB"/>
          </a:p>
        </p:txBody>
      </p:sp>
    </p:spTree>
    <p:extLst>
      <p:ext uri="{BB962C8B-B14F-4D97-AF65-F5344CB8AC3E}">
        <p14:creationId xmlns:p14="http://schemas.microsoft.com/office/powerpoint/2010/main" val="33056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B091-1130-4AB5-BD6C-80C4B25D2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778AE0-533A-4495-A119-80D049BD2A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429D89-C90B-4F8C-83A7-A19D34A3E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801D3-EDA9-4716-8C30-FA89A7A0CEFD}" type="datetimeFigureOut">
              <a:rPr lang="en-GB" smtClean="0"/>
              <a:t>15/05/2023</a:t>
            </a:fld>
            <a:endParaRPr lang="en-GB"/>
          </a:p>
        </p:txBody>
      </p:sp>
      <p:sp>
        <p:nvSpPr>
          <p:cNvPr id="5" name="Footer Placeholder 4">
            <a:extLst>
              <a:ext uri="{FF2B5EF4-FFF2-40B4-BE49-F238E27FC236}">
                <a16:creationId xmlns:a16="http://schemas.microsoft.com/office/drawing/2014/main" id="{4D722346-D817-49F4-A448-30547F6F0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CE33C-3929-4531-956F-C1B9F27A8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6BD1-5C4E-4340-B0E9-87F484933D69}" type="slidenum">
              <a:rPr lang="en-GB" smtClean="0"/>
              <a:t>‹#›</a:t>
            </a:fld>
            <a:endParaRPr lang="en-GB"/>
          </a:p>
        </p:txBody>
      </p:sp>
      <p:sp>
        <p:nvSpPr>
          <p:cNvPr id="7" name="MSIPCMContentMarking" descr="{&quot;HashCode&quot;:-2130211288,&quot;Placement&quot;:&quot;Header&quot;,&quot;Top&quot;:0.0,&quot;Left&quot;:770.990051,&quot;SlideWidth&quot;:960,&quot;SlideHeight&quot;:540}">
            <a:extLst>
              <a:ext uri="{FF2B5EF4-FFF2-40B4-BE49-F238E27FC236}">
                <a16:creationId xmlns:a16="http://schemas.microsoft.com/office/drawing/2014/main" id="{9BBF11F0-06DC-4E84-A23C-81D1311AE742}"/>
              </a:ext>
            </a:extLst>
          </p:cNvPr>
          <p:cNvSpPr txBox="1"/>
          <p:nvPr userDrawn="1"/>
        </p:nvSpPr>
        <p:spPr>
          <a:xfrm>
            <a:off x="9791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6470963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2" r:id="rId4"/>
    <p:sldLayoutId id="2147483653" r:id="rId5"/>
    <p:sldLayoutId id="2147483680" r:id="rId6"/>
    <p:sldLayoutId id="2147483678"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letstalk.cornwall.gov.uk/careandsupportathom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64586-0D1E-4855-8FAB-6AF51B012B29}"/>
              </a:ext>
            </a:extLst>
          </p:cNvPr>
          <p:cNvSpPr/>
          <p:nvPr/>
        </p:nvSpPr>
        <p:spPr>
          <a:xfrm>
            <a:off x="0" y="360"/>
            <a:ext cx="12192000" cy="6857640"/>
          </a:xfrm>
          <a:prstGeom prst="rect">
            <a:avLst/>
          </a:prstGeom>
          <a:solidFill>
            <a:srgbClr val="009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8299">
              <a:defRPr/>
            </a:pPr>
            <a:endParaRPr lang="en-GB" sz="1814">
              <a:solidFill>
                <a:prstClr val="white"/>
              </a:solidFill>
              <a:latin typeface="Calibri"/>
            </a:endParaRPr>
          </a:p>
        </p:txBody>
      </p:sp>
      <p:pic>
        <p:nvPicPr>
          <p:cNvPr id="5" name="Picture 4">
            <a:extLst>
              <a:ext uri="{FF2B5EF4-FFF2-40B4-BE49-F238E27FC236}">
                <a16:creationId xmlns:a16="http://schemas.microsoft.com/office/drawing/2014/main" id="{35538D4D-8960-41F8-87C1-3D24D0A4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9352"/>
            <a:ext cx="12535322" cy="2529151"/>
          </a:xfrm>
          <a:prstGeom prst="rect">
            <a:avLst/>
          </a:prstGeom>
        </p:spPr>
      </p:pic>
      <p:pic>
        <p:nvPicPr>
          <p:cNvPr id="6" name="Picture 5">
            <a:extLst>
              <a:ext uri="{FF2B5EF4-FFF2-40B4-BE49-F238E27FC236}">
                <a16:creationId xmlns:a16="http://schemas.microsoft.com/office/drawing/2014/main" id="{A378A26B-90CE-4864-8D85-917ADE502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82" y="5466728"/>
            <a:ext cx="2366987" cy="912366"/>
          </a:xfrm>
          <a:prstGeom prst="rect">
            <a:avLst/>
          </a:prstGeom>
        </p:spPr>
      </p:pic>
      <p:pic>
        <p:nvPicPr>
          <p:cNvPr id="9" name="Picture 8">
            <a:extLst>
              <a:ext uri="{FF2B5EF4-FFF2-40B4-BE49-F238E27FC236}">
                <a16:creationId xmlns:a16="http://schemas.microsoft.com/office/drawing/2014/main" id="{3597F2FF-97D2-4226-AC65-8C785D6D4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043" y="250100"/>
            <a:ext cx="3000084" cy="755340"/>
          </a:xfrm>
          <a:prstGeom prst="rect">
            <a:avLst/>
          </a:prstGeom>
        </p:spPr>
      </p:pic>
      <p:sp>
        <p:nvSpPr>
          <p:cNvPr id="10" name="TextBox 9">
            <a:extLst>
              <a:ext uri="{FF2B5EF4-FFF2-40B4-BE49-F238E27FC236}">
                <a16:creationId xmlns:a16="http://schemas.microsoft.com/office/drawing/2014/main" id="{A6BDC959-A938-4B97-B478-5AC294D9FE11}"/>
              </a:ext>
            </a:extLst>
          </p:cNvPr>
          <p:cNvSpPr txBox="1"/>
          <p:nvPr/>
        </p:nvSpPr>
        <p:spPr>
          <a:xfrm>
            <a:off x="333782" y="1082777"/>
            <a:ext cx="11393344" cy="3663822"/>
          </a:xfrm>
          <a:prstGeom prst="rect">
            <a:avLst/>
          </a:prstGeom>
          <a:noFill/>
        </p:spPr>
        <p:txBody>
          <a:bodyPr wrap="square" lIns="82931" tIns="41465" rIns="82931" bIns="41465" rtlCol="0" anchor="t">
            <a:spAutoFit/>
          </a:bodyPr>
          <a:lstStyle/>
          <a:p>
            <a:pPr defTabSz="878299">
              <a:defRPr/>
            </a:pPr>
            <a:r>
              <a:rPr lang="en-GB" sz="3950" b="1">
                <a:solidFill>
                  <a:schemeClr val="bg1"/>
                </a:solidFill>
                <a:latin typeface="Calibri"/>
              </a:rPr>
              <a:t>Care and Support at Home </a:t>
            </a:r>
          </a:p>
          <a:p>
            <a:pPr defTabSz="878299">
              <a:defRPr/>
            </a:pPr>
            <a:r>
              <a:rPr lang="en-GB" sz="3950" b="1">
                <a:solidFill>
                  <a:schemeClr val="bg1"/>
                </a:solidFill>
                <a:latin typeface="Calibri"/>
                <a:cs typeface="Calibri"/>
              </a:rPr>
              <a:t>Thematic Workshop 9 </a:t>
            </a:r>
          </a:p>
          <a:p>
            <a:pPr defTabSz="878299">
              <a:defRPr/>
            </a:pPr>
            <a:r>
              <a:rPr lang="en-GB" sz="3950" b="1">
                <a:solidFill>
                  <a:schemeClr val="bg1"/>
                </a:solidFill>
                <a:latin typeface="Calibri"/>
                <a:cs typeface="Calibri"/>
              </a:rPr>
              <a:t>Opportunity to Feedback</a:t>
            </a:r>
          </a:p>
          <a:p>
            <a:pPr defTabSz="878299">
              <a:defRPr/>
            </a:pPr>
            <a:endParaRPr lang="en-GB" sz="2600" b="1">
              <a:solidFill>
                <a:schemeClr val="bg1"/>
              </a:solidFill>
              <a:latin typeface="Calibri"/>
            </a:endParaRPr>
          </a:p>
          <a:p>
            <a:pPr defTabSz="878299">
              <a:defRPr/>
            </a:pPr>
            <a:endParaRPr lang="en-GB" sz="2600" b="1">
              <a:solidFill>
                <a:schemeClr val="bg1"/>
              </a:solidFill>
              <a:latin typeface="Calibri"/>
            </a:endParaRPr>
          </a:p>
          <a:p>
            <a:pPr defTabSz="878299">
              <a:defRPr/>
            </a:pPr>
            <a:r>
              <a:rPr lang="en-GB" sz="2600" b="1">
                <a:solidFill>
                  <a:schemeClr val="bg1"/>
                </a:solidFill>
                <a:latin typeface="Calibri"/>
              </a:rPr>
              <a:t>May 2023</a:t>
            </a:r>
          </a:p>
          <a:p>
            <a:pPr defTabSz="878299">
              <a:defRPr/>
            </a:pPr>
            <a:endParaRPr lang="en-GB" sz="1814">
              <a:solidFill>
                <a:prstClr val="white"/>
              </a:solidFill>
              <a:latin typeface="Calibri"/>
            </a:endParaRPr>
          </a:p>
          <a:p>
            <a:pPr defTabSz="878299">
              <a:defRPr/>
            </a:pPr>
            <a:endParaRPr lang="en-GB">
              <a:latin typeface="Calibri"/>
              <a:cs typeface="Calibri"/>
            </a:endParaRPr>
          </a:p>
        </p:txBody>
      </p:sp>
      <p:pic>
        <p:nvPicPr>
          <p:cNvPr id="11" name="Picture 10">
            <a:extLst>
              <a:ext uri="{FF2B5EF4-FFF2-40B4-BE49-F238E27FC236}">
                <a16:creationId xmlns:a16="http://schemas.microsoft.com/office/drawing/2014/main" id="{359E1F3F-E2F1-4089-B00D-A53D8A455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675" y="6385108"/>
            <a:ext cx="1774435" cy="222792"/>
          </a:xfrm>
          <a:prstGeom prst="rect">
            <a:avLst/>
          </a:prstGeom>
        </p:spPr>
      </p:pic>
    </p:spTree>
    <p:extLst>
      <p:ext uri="{BB962C8B-B14F-4D97-AF65-F5344CB8AC3E}">
        <p14:creationId xmlns:p14="http://schemas.microsoft.com/office/powerpoint/2010/main" val="25710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2 – Place Based Geographical Zoning (1)</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1" y="1764209"/>
            <a:ext cx="11677619" cy="1921861"/>
          </a:xfrm>
        </p:spPr>
        <p:txBody>
          <a:bodyPr numCol="2">
            <a:noAutofit/>
          </a:bodyPr>
          <a:lstStyle/>
          <a:p>
            <a:pPr marL="285750" indent="-285750">
              <a:buFont typeface="Arial" panose="020B0604020202020204" pitchFamily="34" charset="0"/>
              <a:buChar char="•"/>
            </a:pPr>
            <a:r>
              <a:rPr lang="en-GB" sz="1800">
                <a:solidFill>
                  <a:schemeClr val="bg1"/>
                </a:solidFill>
              </a:rPr>
              <a:t>Zoning was tried before</a:t>
            </a:r>
          </a:p>
          <a:p>
            <a:pPr marL="285750" indent="-285750">
              <a:buFont typeface="Arial" panose="020B0604020202020204" pitchFamily="34" charset="0"/>
              <a:buChar char="•"/>
            </a:pPr>
            <a:r>
              <a:rPr lang="en-GB"/>
              <a:t>Reliance on one provider  - High risk</a:t>
            </a:r>
            <a:endParaRPr lang="en-GB" sz="1800">
              <a:solidFill>
                <a:schemeClr val="bg1"/>
              </a:solidFill>
            </a:endParaRPr>
          </a:p>
          <a:p>
            <a:pPr marL="285750" indent="-285750">
              <a:buFont typeface="Arial" panose="020B0604020202020204" pitchFamily="34" charset="0"/>
              <a:buChar char="•"/>
            </a:pPr>
            <a:r>
              <a:rPr lang="en-GB"/>
              <a:t>Cornwall is unique. Lots of rural areas. Zone size does not necessarily reflect the population</a:t>
            </a:r>
          </a:p>
          <a:p>
            <a:pPr marL="285750" indent="-285750">
              <a:buFont typeface="Arial" panose="020B0604020202020204" pitchFamily="34" charset="0"/>
              <a:buChar char="•"/>
            </a:pPr>
            <a:r>
              <a:rPr lang="en-GB"/>
              <a:t>Bus routes are impractical in Cornwall</a:t>
            </a:r>
            <a:endParaRPr lang="en-GB" sz="1800">
              <a:solidFill>
                <a:schemeClr val="bg1"/>
              </a:solidFill>
            </a:endParaRPr>
          </a:p>
          <a:p>
            <a:pPr marL="285750" indent="-285750">
              <a:buFont typeface="Arial" panose="020B0604020202020204" pitchFamily="34" charset="0"/>
              <a:buChar char="•"/>
            </a:pPr>
            <a:r>
              <a:rPr lang="en-GB"/>
              <a:t>Providers would be concentrated into fewer areas</a:t>
            </a:r>
          </a:p>
          <a:p>
            <a:pPr marL="285750" indent="-285750">
              <a:buFont typeface="Arial" panose="020B0604020202020204" pitchFamily="34" charset="0"/>
              <a:buChar char="•"/>
            </a:pPr>
            <a:r>
              <a:rPr lang="en-GB"/>
              <a:t>May restrict provider growth</a:t>
            </a:r>
          </a:p>
          <a:p>
            <a:pPr marL="285750" indent="-285750">
              <a:buFont typeface="Arial" panose="020B0604020202020204" pitchFamily="34" charset="0"/>
              <a:buChar char="•"/>
            </a:pPr>
            <a:r>
              <a:rPr lang="en-GB"/>
              <a:t>Lead providers may be unable to guarantee the product of sub contractors</a:t>
            </a:r>
          </a:p>
          <a:p>
            <a:pPr marL="285750" indent="-285750">
              <a:buFont typeface="Arial" panose="020B0604020202020204" pitchFamily="34" charset="0"/>
              <a:buChar char="•"/>
            </a:pPr>
            <a:r>
              <a:rPr lang="en-GB"/>
              <a:t>Difficult to recruit staff</a:t>
            </a:r>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258073"/>
            <a:ext cx="5512526" cy="400110"/>
          </a:xfrm>
          <a:prstGeom prst="rect">
            <a:avLst/>
          </a:prstGeom>
          <a:noFill/>
        </p:spPr>
        <p:txBody>
          <a:bodyPr wrap="square" rtlCol="0">
            <a:spAutoFit/>
          </a:bodyPr>
          <a:lstStyle/>
          <a:p>
            <a:r>
              <a:rPr lang="en-GB" sz="2000" b="1">
                <a:solidFill>
                  <a:schemeClr val="bg1"/>
                </a:solidFill>
              </a:rPr>
              <a:t>What were the expressed challenges of zoning?</a:t>
            </a:r>
          </a:p>
        </p:txBody>
      </p:sp>
      <p:sp>
        <p:nvSpPr>
          <p:cNvPr id="4" name="Text Placeholder 2">
            <a:extLst>
              <a:ext uri="{FF2B5EF4-FFF2-40B4-BE49-F238E27FC236}">
                <a16:creationId xmlns:a16="http://schemas.microsoft.com/office/drawing/2014/main" id="{02D813CB-0AE9-3184-E5C3-77EC860A9B4E}"/>
              </a:ext>
            </a:extLst>
          </p:cNvPr>
          <p:cNvSpPr txBox="1">
            <a:spLocks/>
          </p:cNvSpPr>
          <p:nvPr/>
        </p:nvSpPr>
        <p:spPr>
          <a:xfrm>
            <a:off x="194591" y="4398579"/>
            <a:ext cx="11583026" cy="2138061"/>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chemeClr val="bg1"/>
                </a:solidFill>
              </a:rPr>
              <a:t>Zones would increase efficiency – </a:t>
            </a:r>
            <a:r>
              <a:rPr lang="en-GB"/>
              <a:t>less waste of resources, r</a:t>
            </a:r>
            <a:r>
              <a:rPr lang="en-GB">
                <a:solidFill>
                  <a:schemeClr val="bg1"/>
                </a:solidFill>
              </a:rPr>
              <a:t>educed mileage &amp; crossing over of routes</a:t>
            </a:r>
          </a:p>
          <a:p>
            <a:pPr marL="285750" indent="-285750">
              <a:buFont typeface="Arial" panose="020B0604020202020204" pitchFamily="34" charset="0"/>
              <a:buChar char="•"/>
            </a:pPr>
            <a:r>
              <a:rPr lang="en-GB">
                <a:solidFill>
                  <a:schemeClr val="bg1"/>
                </a:solidFill>
              </a:rPr>
              <a:t>Allows </a:t>
            </a:r>
            <a:r>
              <a:rPr lang="en-GB"/>
              <a:t>o</a:t>
            </a:r>
            <a:r>
              <a:rPr lang="en-GB">
                <a:solidFill>
                  <a:schemeClr val="bg1"/>
                </a:solidFill>
              </a:rPr>
              <a:t>ptimisation with one lead provider</a:t>
            </a:r>
          </a:p>
          <a:p>
            <a:pPr marL="285750" indent="-285750">
              <a:buFont typeface="Arial" panose="020B0604020202020204" pitchFamily="34" charset="0"/>
              <a:buChar char="•"/>
            </a:pPr>
            <a:r>
              <a:rPr lang="en-GB"/>
              <a:t>Helps build local relationships</a:t>
            </a:r>
          </a:p>
          <a:p>
            <a:pPr marL="285750" indent="-285750">
              <a:buFont typeface="Arial" panose="020B0604020202020204" pitchFamily="34" charset="0"/>
              <a:buChar char="•"/>
            </a:pPr>
            <a:r>
              <a:rPr lang="en-GB"/>
              <a:t>Enables building of consistent travel routes</a:t>
            </a:r>
          </a:p>
          <a:p>
            <a:pPr marL="285750" indent="-285750">
              <a:buFont typeface="Arial" panose="020B0604020202020204" pitchFamily="34" charset="0"/>
              <a:buChar char="•"/>
            </a:pPr>
            <a:r>
              <a:rPr lang="en-GB"/>
              <a:t>Less travel, more contact time - consistent relationships of carers with service users</a:t>
            </a:r>
          </a:p>
          <a:p>
            <a:endParaRPr lang="en-GB">
              <a:solidFill>
                <a:schemeClr val="bg1"/>
              </a:solidFill>
            </a:endParaRPr>
          </a:p>
        </p:txBody>
      </p:sp>
      <p:sp>
        <p:nvSpPr>
          <p:cNvPr id="6" name="TextBox 5">
            <a:extLst>
              <a:ext uri="{FF2B5EF4-FFF2-40B4-BE49-F238E27FC236}">
                <a16:creationId xmlns:a16="http://schemas.microsoft.com/office/drawing/2014/main" id="{28D34BE1-9007-2D1E-1B09-42A88BF84F95}"/>
              </a:ext>
            </a:extLst>
          </p:cNvPr>
          <p:cNvSpPr txBox="1"/>
          <p:nvPr/>
        </p:nvSpPr>
        <p:spPr>
          <a:xfrm>
            <a:off x="194591" y="3842270"/>
            <a:ext cx="5071092" cy="400110"/>
          </a:xfrm>
          <a:prstGeom prst="rect">
            <a:avLst/>
          </a:prstGeom>
          <a:noFill/>
        </p:spPr>
        <p:txBody>
          <a:bodyPr wrap="square" rtlCol="0">
            <a:spAutoFit/>
          </a:bodyPr>
          <a:lstStyle/>
          <a:p>
            <a:r>
              <a:rPr lang="en-GB" sz="2000" b="1">
                <a:solidFill>
                  <a:schemeClr val="bg1"/>
                </a:solidFill>
              </a:rPr>
              <a:t>What were the expressed strengths of zoning?</a:t>
            </a:r>
          </a:p>
        </p:txBody>
      </p:sp>
    </p:spTree>
    <p:extLst>
      <p:ext uri="{BB962C8B-B14F-4D97-AF65-F5344CB8AC3E}">
        <p14:creationId xmlns:p14="http://schemas.microsoft.com/office/powerpoint/2010/main" val="17689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2 – Place Based Geographical Zoning (2)</a:t>
            </a: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186586"/>
            <a:ext cx="8184911" cy="400110"/>
          </a:xfrm>
          <a:prstGeom prst="rect">
            <a:avLst/>
          </a:prstGeom>
          <a:noFill/>
        </p:spPr>
        <p:txBody>
          <a:bodyPr wrap="square" rtlCol="0">
            <a:spAutoFit/>
          </a:bodyPr>
          <a:lstStyle/>
          <a:p>
            <a:r>
              <a:rPr lang="en-GB" sz="2000" b="1">
                <a:solidFill>
                  <a:schemeClr val="bg1"/>
                </a:solidFill>
              </a:rPr>
              <a:t>Your other thoughts and preferences on the zoning &amp; lead provider model:</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94591" y="1760771"/>
            <a:ext cx="11255256" cy="4660867"/>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a:solidFill>
                  <a:schemeClr val="bg1"/>
                </a:solidFill>
              </a:rPr>
              <a:t>Working together as a collaborative/alliance would be preferred</a:t>
            </a:r>
          </a:p>
          <a:p>
            <a:pPr marL="285750" indent="-285750">
              <a:lnSpc>
                <a:spcPct val="100000"/>
              </a:lnSpc>
              <a:buFont typeface="Arial" panose="020B0604020202020204" pitchFamily="34" charset="0"/>
              <a:buChar char="•"/>
            </a:pPr>
            <a:r>
              <a:rPr lang="en-GB"/>
              <a:t>Co-operative working would share the risk &amp; overheads, and help with staffing &amp; training </a:t>
            </a:r>
            <a:endParaRPr lang="en-GB">
              <a:solidFill>
                <a:schemeClr val="bg1"/>
              </a:solidFill>
            </a:endParaRPr>
          </a:p>
          <a:p>
            <a:pPr marL="285750" indent="-285750">
              <a:lnSpc>
                <a:spcPct val="100000"/>
              </a:lnSpc>
              <a:buFont typeface="Arial" panose="020B0604020202020204" pitchFamily="34" charset="0"/>
              <a:buChar char="•"/>
            </a:pPr>
            <a:r>
              <a:rPr lang="en-GB">
                <a:solidFill>
                  <a:schemeClr val="bg1"/>
                </a:solidFill>
              </a:rPr>
              <a:t>Zoning could potentially work if the provider is not penalised – Replacement packages for areas providers are already in</a:t>
            </a:r>
          </a:p>
          <a:p>
            <a:pPr marL="285750" indent="-285750">
              <a:lnSpc>
                <a:spcPct val="100000"/>
              </a:lnSpc>
              <a:buFont typeface="Arial" panose="020B0604020202020204" pitchFamily="34" charset="0"/>
              <a:buChar char="•"/>
            </a:pPr>
            <a:r>
              <a:rPr lang="en-GB"/>
              <a:t>Highly depends on how zoning is profiled</a:t>
            </a:r>
            <a:endParaRPr lang="en-GB">
              <a:solidFill>
                <a:schemeClr val="bg1"/>
              </a:solidFill>
            </a:endParaRPr>
          </a:p>
          <a:p>
            <a:pPr marL="285750" indent="-285750">
              <a:lnSpc>
                <a:spcPct val="100000"/>
              </a:lnSpc>
              <a:buFont typeface="Arial" panose="020B0604020202020204" pitchFamily="34" charset="0"/>
              <a:buChar char="•"/>
            </a:pPr>
            <a:r>
              <a:rPr lang="en-GB"/>
              <a:t>Do not make zones too big – Need to be able to facilitate relationships and trust</a:t>
            </a:r>
          </a:p>
          <a:p>
            <a:pPr marL="285750" indent="-285750">
              <a:lnSpc>
                <a:spcPct val="100000"/>
              </a:lnSpc>
              <a:buFont typeface="Arial" panose="020B0604020202020204" pitchFamily="34" charset="0"/>
              <a:buChar char="•"/>
            </a:pPr>
            <a:r>
              <a:rPr lang="en-GB">
                <a:solidFill>
                  <a:schemeClr val="bg1"/>
                </a:solidFill>
              </a:rPr>
              <a:t>Focus on clusters of postcodes. These are already in use</a:t>
            </a:r>
          </a:p>
          <a:p>
            <a:pPr marL="285750" indent="-285750">
              <a:lnSpc>
                <a:spcPct val="100000"/>
              </a:lnSpc>
              <a:buFont typeface="Arial" panose="020B0604020202020204" pitchFamily="34" charset="0"/>
              <a:buChar char="•"/>
            </a:pPr>
            <a:r>
              <a:rPr lang="en-GB"/>
              <a:t>Urban/rural rates. Blanket fee would not work</a:t>
            </a:r>
            <a:endParaRPr lang="en-GB">
              <a:solidFill>
                <a:schemeClr val="bg1"/>
              </a:solidFill>
            </a:endParaRPr>
          </a:p>
          <a:p>
            <a:pPr marL="285750" indent="-285750">
              <a:lnSpc>
                <a:spcPct val="100000"/>
              </a:lnSpc>
              <a:buFont typeface="Arial" panose="020B0604020202020204" pitchFamily="34" charset="0"/>
              <a:buChar char="•"/>
            </a:pPr>
            <a:r>
              <a:rPr lang="en-GB"/>
              <a:t>Zone size would be staffing dependent, not hours dependent</a:t>
            </a:r>
          </a:p>
          <a:p>
            <a:pPr marL="285750" indent="-285750">
              <a:lnSpc>
                <a:spcPct val="100000"/>
              </a:lnSpc>
              <a:buFont typeface="Arial" panose="020B0604020202020204" pitchFamily="34" charset="0"/>
              <a:buChar char="•"/>
            </a:pPr>
            <a:r>
              <a:rPr lang="en-GB"/>
              <a:t>2500 hours a week maximum</a:t>
            </a:r>
          </a:p>
          <a:p>
            <a:pPr marL="285750" indent="-285750">
              <a:lnSpc>
                <a:spcPct val="100000"/>
              </a:lnSpc>
              <a:buFont typeface="Arial" panose="020B0604020202020204" pitchFamily="34" charset="0"/>
              <a:buChar char="•"/>
            </a:pPr>
            <a:r>
              <a:rPr lang="en-GB"/>
              <a:t>Whatever the zoning is, it needs to be universally understood, otherwise referrals become complicated </a:t>
            </a:r>
          </a:p>
          <a:p>
            <a:pPr marL="285750" indent="-285750">
              <a:lnSpc>
                <a:spcPct val="100000"/>
              </a:lnSpc>
              <a:buFont typeface="Arial" panose="020B0604020202020204" pitchFamily="34" charset="0"/>
              <a:buChar char="•"/>
            </a:pPr>
            <a:r>
              <a:rPr lang="en-GB"/>
              <a:t>Require a clear visual map of potential zones</a:t>
            </a:r>
            <a:endParaRPr lang="en-GB">
              <a:solidFill>
                <a:schemeClr val="bg1"/>
              </a:solidFill>
            </a:endParaRPr>
          </a:p>
        </p:txBody>
      </p:sp>
    </p:spTree>
    <p:extLst>
      <p:ext uri="{BB962C8B-B14F-4D97-AF65-F5344CB8AC3E}">
        <p14:creationId xmlns:p14="http://schemas.microsoft.com/office/powerpoint/2010/main" val="43639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0EED06-731B-3D9B-E372-F497203BA9E1}"/>
              </a:ext>
            </a:extLst>
          </p:cNvPr>
          <p:cNvSpPr>
            <a:spLocks noGrp="1"/>
          </p:cNvSpPr>
          <p:nvPr>
            <p:ph type="title"/>
          </p:nvPr>
        </p:nvSpPr>
        <p:spPr>
          <a:xfrm>
            <a:off x="0" y="2687100"/>
            <a:ext cx="3253147" cy="1558977"/>
          </a:xfrm>
        </p:spPr>
        <p:txBody>
          <a:bodyPr>
            <a:normAutofit/>
          </a:bodyPr>
          <a:lstStyle/>
          <a:p>
            <a:pPr algn="ctr"/>
            <a:r>
              <a:rPr lang="en-GB" sz="3200" b="1">
                <a:solidFill>
                  <a:schemeClr val="bg1"/>
                </a:solidFill>
                <a:latin typeface="+mn-lt"/>
              </a:rPr>
              <a:t>Cornwall by ICAs (Integrated Care Areas):</a:t>
            </a:r>
            <a:endParaRPr lang="en-GB"/>
          </a:p>
        </p:txBody>
      </p:sp>
      <p:pic>
        <p:nvPicPr>
          <p:cNvPr id="3" name="Picture 2" descr="A picture containing map, atlas, text&#10;&#10;Description automatically generated">
            <a:extLst>
              <a:ext uri="{FF2B5EF4-FFF2-40B4-BE49-F238E27FC236}">
                <a16:creationId xmlns:a16="http://schemas.microsoft.com/office/drawing/2014/main" id="{04212D87-573F-825C-CF33-DAA440B4FB4B}"/>
              </a:ext>
            </a:extLst>
          </p:cNvPr>
          <p:cNvPicPr>
            <a:picLocks noChangeAspect="1"/>
          </p:cNvPicPr>
          <p:nvPr/>
        </p:nvPicPr>
        <p:blipFill rotWithShape="1">
          <a:blip r:embed="rId2">
            <a:extLst>
              <a:ext uri="{28A0092B-C50C-407E-A947-70E740481C1C}">
                <a14:useLocalDpi xmlns:a14="http://schemas.microsoft.com/office/drawing/2010/main" val="0"/>
              </a:ext>
            </a:extLst>
          </a:blip>
          <a:srcRect l="21352" t="1020" r="19420"/>
          <a:stretch/>
        </p:blipFill>
        <p:spPr>
          <a:xfrm>
            <a:off x="3516059" y="240108"/>
            <a:ext cx="6992045" cy="6452959"/>
          </a:xfrm>
          <a:prstGeom prst="rect">
            <a:avLst/>
          </a:prstGeom>
        </p:spPr>
      </p:pic>
    </p:spTree>
    <p:extLst>
      <p:ext uri="{BB962C8B-B14F-4D97-AF65-F5344CB8AC3E}">
        <p14:creationId xmlns:p14="http://schemas.microsoft.com/office/powerpoint/2010/main" val="427590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FC92A2-657E-1729-CEB3-74A4390D9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147" y="254832"/>
            <a:ext cx="7539771" cy="64607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A0EED06-731B-3D9B-E372-F497203BA9E1}"/>
              </a:ext>
            </a:extLst>
          </p:cNvPr>
          <p:cNvSpPr>
            <a:spLocks noGrp="1"/>
          </p:cNvSpPr>
          <p:nvPr>
            <p:ph type="title"/>
          </p:nvPr>
        </p:nvSpPr>
        <p:spPr>
          <a:xfrm>
            <a:off x="0" y="2705723"/>
            <a:ext cx="3253147" cy="1558977"/>
          </a:xfrm>
        </p:spPr>
        <p:txBody>
          <a:bodyPr>
            <a:normAutofit/>
          </a:bodyPr>
          <a:lstStyle/>
          <a:p>
            <a:pPr algn="ctr"/>
            <a:r>
              <a:rPr lang="en-GB" sz="3200" b="1">
                <a:solidFill>
                  <a:schemeClr val="bg1"/>
                </a:solidFill>
                <a:latin typeface="+mn-lt"/>
              </a:rPr>
              <a:t>Cornwall by</a:t>
            </a:r>
            <a:br>
              <a:rPr lang="en-GB" sz="3200" b="1">
                <a:solidFill>
                  <a:schemeClr val="bg1"/>
                </a:solidFill>
                <a:latin typeface="+mn-lt"/>
              </a:rPr>
            </a:br>
            <a:r>
              <a:rPr lang="en-GB" sz="3200" b="1">
                <a:solidFill>
                  <a:schemeClr val="bg1"/>
                </a:solidFill>
                <a:latin typeface="+mn-lt"/>
              </a:rPr>
              <a:t>PCN areas:</a:t>
            </a:r>
            <a:endParaRPr lang="en-GB"/>
          </a:p>
        </p:txBody>
      </p:sp>
    </p:spTree>
    <p:extLst>
      <p:ext uri="{BB962C8B-B14F-4D97-AF65-F5344CB8AC3E}">
        <p14:creationId xmlns:p14="http://schemas.microsoft.com/office/powerpoint/2010/main" val="299382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0EED06-731B-3D9B-E372-F497203BA9E1}"/>
              </a:ext>
            </a:extLst>
          </p:cNvPr>
          <p:cNvSpPr>
            <a:spLocks noGrp="1"/>
          </p:cNvSpPr>
          <p:nvPr>
            <p:ph type="title"/>
          </p:nvPr>
        </p:nvSpPr>
        <p:spPr>
          <a:xfrm>
            <a:off x="0" y="2649511"/>
            <a:ext cx="3372787" cy="1558977"/>
          </a:xfrm>
        </p:spPr>
        <p:txBody>
          <a:bodyPr>
            <a:normAutofit/>
          </a:bodyPr>
          <a:lstStyle/>
          <a:p>
            <a:pPr algn="ctr"/>
            <a:r>
              <a:rPr lang="en-GB" sz="3200" b="1">
                <a:solidFill>
                  <a:schemeClr val="bg1"/>
                </a:solidFill>
                <a:latin typeface="+mn-lt"/>
              </a:rPr>
              <a:t>Cornwall by postcode districts:</a:t>
            </a:r>
            <a:endParaRPr lang="en-GB"/>
          </a:p>
        </p:txBody>
      </p:sp>
      <p:pic>
        <p:nvPicPr>
          <p:cNvPr id="3" name="Picture 2" descr="Map&#10;&#10;Description automatically generated">
            <a:extLst>
              <a:ext uri="{FF2B5EF4-FFF2-40B4-BE49-F238E27FC236}">
                <a16:creationId xmlns:a16="http://schemas.microsoft.com/office/drawing/2014/main" id="{1696A39F-B81C-1271-40E5-9C486491A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777" y="239612"/>
            <a:ext cx="7527941" cy="6502104"/>
          </a:xfrm>
          <a:prstGeom prst="rect">
            <a:avLst/>
          </a:prstGeom>
        </p:spPr>
      </p:pic>
    </p:spTree>
    <p:extLst>
      <p:ext uri="{BB962C8B-B14F-4D97-AF65-F5344CB8AC3E}">
        <p14:creationId xmlns:p14="http://schemas.microsoft.com/office/powerpoint/2010/main" val="17520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3 – Reducing Carbon Emissions</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0" y="1665057"/>
            <a:ext cx="11677619" cy="3056845"/>
          </a:xfrm>
        </p:spPr>
        <p:txBody>
          <a:bodyPr numCol="2">
            <a:noAutofit/>
          </a:bodyPr>
          <a:lstStyle/>
          <a:p>
            <a:pPr marL="285750" indent="-285750">
              <a:buFont typeface="Arial" panose="020B0604020202020204" pitchFamily="34" charset="0"/>
              <a:buChar char="•"/>
            </a:pPr>
            <a:r>
              <a:rPr lang="en-GB"/>
              <a:t>Encouraging more use of public transport</a:t>
            </a:r>
          </a:p>
          <a:p>
            <a:pPr marL="285750" indent="-285750">
              <a:buFont typeface="Arial" panose="020B0604020202020204" pitchFamily="34" charset="0"/>
              <a:buChar char="•"/>
            </a:pPr>
            <a:r>
              <a:rPr lang="en-GB"/>
              <a:t>Increase implementation of electric cars</a:t>
            </a:r>
          </a:p>
          <a:p>
            <a:pPr marL="285750" indent="-285750">
              <a:buFont typeface="Arial" panose="020B0604020202020204" pitchFamily="34" charset="0"/>
              <a:buChar char="•"/>
            </a:pPr>
            <a:r>
              <a:rPr lang="en-GB"/>
              <a:t>Trialling the use of e-bikes – Low cost, low carbon</a:t>
            </a:r>
          </a:p>
          <a:p>
            <a:pPr marL="285750" indent="-285750">
              <a:buFont typeface="Arial" panose="020B0604020202020204" pitchFamily="34" charset="0"/>
              <a:buChar char="•"/>
            </a:pPr>
            <a:r>
              <a:rPr lang="en-GB"/>
              <a:t>Promoting independence. E.g. Picking up from homes</a:t>
            </a:r>
          </a:p>
          <a:p>
            <a:pPr marL="285750" indent="-285750">
              <a:buFont typeface="Arial" panose="020B0604020202020204" pitchFamily="34" charset="0"/>
              <a:buChar char="•"/>
            </a:pPr>
            <a:r>
              <a:rPr lang="en-GB"/>
              <a:t>Split into zones to place carers as close to service delivery as possible</a:t>
            </a:r>
          </a:p>
          <a:p>
            <a:pPr marL="285750" indent="-285750">
              <a:buFont typeface="Arial" panose="020B0604020202020204" pitchFamily="34" charset="0"/>
              <a:buChar char="•"/>
            </a:pPr>
            <a:r>
              <a:rPr lang="en-GB"/>
              <a:t>Use route optimisation</a:t>
            </a:r>
            <a:r>
              <a:rPr lang="en-GB">
                <a:solidFill>
                  <a:schemeClr val="bg1"/>
                </a:solidFill>
              </a:rPr>
              <a:t> to reduce travel time. Less emissions and frees up capacity</a:t>
            </a:r>
            <a:endParaRPr lang="en-GB"/>
          </a:p>
          <a:p>
            <a:pPr marL="285750" indent="-285750">
              <a:buFont typeface="Arial" panose="020B0604020202020204" pitchFamily="34" charset="0"/>
              <a:buChar char="•"/>
            </a:pPr>
            <a:r>
              <a:rPr lang="en-GB"/>
              <a:t>Mileage allowance in Home Care would help morale of staff</a:t>
            </a:r>
          </a:p>
          <a:p>
            <a:pPr marL="285750" indent="-285750">
              <a:buFont typeface="Arial" panose="020B0604020202020204" pitchFamily="34" charset="0"/>
              <a:buChar char="•"/>
            </a:pPr>
            <a:r>
              <a:rPr lang="en-GB"/>
              <a:t>Digitisation of care where a visit is not necessary</a:t>
            </a:r>
          </a:p>
          <a:p>
            <a:pPr marL="285750" indent="-285750">
              <a:buFont typeface="Arial" panose="020B0604020202020204" pitchFamily="34" charset="0"/>
              <a:buChar char="•"/>
            </a:pPr>
            <a:r>
              <a:rPr lang="en-GB"/>
              <a:t>Green travel hubs – Access to shared bikes/pool cars</a:t>
            </a:r>
          </a:p>
          <a:p>
            <a:pPr marL="285750" indent="-285750">
              <a:buFont typeface="Arial" panose="020B0604020202020204" pitchFamily="34" charset="0"/>
              <a:buChar char="•"/>
            </a:pPr>
            <a:r>
              <a:rPr lang="en-GB"/>
              <a:t>Lead provider/sub contracting model with geographical alliances – Self-organised efficiencies</a:t>
            </a:r>
          </a:p>
          <a:p>
            <a:pPr marL="285750" indent="-285750">
              <a:buFont typeface="Arial" panose="020B0604020202020204" pitchFamily="34" charset="0"/>
              <a:buChar char="•"/>
            </a:pPr>
            <a:r>
              <a:rPr lang="en-GB"/>
              <a:t>Commission bundles with vehicles attached</a:t>
            </a:r>
          </a:p>
          <a:p>
            <a:pPr marL="285750" indent="-285750">
              <a:buFont typeface="Arial" panose="020B0604020202020204" pitchFamily="34" charset="0"/>
              <a:buChar char="•"/>
            </a:pPr>
            <a:r>
              <a:rPr lang="en-GB">
                <a:solidFill>
                  <a:schemeClr val="bg1"/>
                </a:solidFill>
              </a:rPr>
              <a:t>In other European countries they are using a consolidated approach. Carers paid mileage if bike is used</a:t>
            </a: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0" y="1126625"/>
            <a:ext cx="11068795" cy="400110"/>
          </a:xfrm>
          <a:prstGeom prst="rect">
            <a:avLst/>
          </a:prstGeom>
          <a:noFill/>
        </p:spPr>
        <p:txBody>
          <a:bodyPr wrap="square" rtlCol="0">
            <a:spAutoFit/>
          </a:bodyPr>
          <a:lstStyle/>
          <a:p>
            <a:r>
              <a:rPr lang="en-GB" sz="2000" b="1">
                <a:solidFill>
                  <a:schemeClr val="bg1"/>
                </a:solidFill>
              </a:rPr>
              <a:t>What green travel solutions in home care were discussed?</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94589" y="5263874"/>
            <a:ext cx="11677619" cy="120853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t>Acknowledgement that staff need to travel, but difficult to convince them to not use their cars</a:t>
            </a:r>
          </a:p>
          <a:p>
            <a:pPr marL="285750" indent="-285750">
              <a:buFont typeface="Arial" panose="020B0604020202020204" pitchFamily="34" charset="0"/>
              <a:buChar char="•"/>
            </a:pPr>
            <a:r>
              <a:rPr lang="en-GB"/>
              <a:t>One building may have numerous service users and providers due to how packages are sent out</a:t>
            </a:r>
          </a:p>
          <a:p>
            <a:pPr marL="285750" indent="-285750">
              <a:buFont typeface="Arial" panose="020B0604020202020204" pitchFamily="34" charset="0"/>
              <a:buChar char="•"/>
            </a:pPr>
            <a:r>
              <a:rPr lang="en-GB">
                <a:solidFill>
                  <a:schemeClr val="bg1"/>
                </a:solidFill>
              </a:rPr>
              <a:t>Poor infrastructure for electric car charging</a:t>
            </a:r>
          </a:p>
          <a:p>
            <a:pPr marL="285750" indent="-285750">
              <a:buFont typeface="Arial" panose="020B0604020202020204" pitchFamily="34" charset="0"/>
              <a:buChar char="•"/>
            </a:pPr>
            <a:r>
              <a:rPr lang="en-GB">
                <a:solidFill>
                  <a:schemeClr val="bg1"/>
                </a:solidFill>
              </a:rPr>
              <a:t>Service user homes may not have the right </a:t>
            </a:r>
            <a:r>
              <a:rPr lang="en-GB"/>
              <a:t>Wi-Fi</a:t>
            </a:r>
            <a:r>
              <a:rPr lang="en-GB">
                <a:solidFill>
                  <a:schemeClr val="bg1"/>
                </a:solidFill>
              </a:rPr>
              <a:t> capabilities for online/digital care</a:t>
            </a:r>
          </a:p>
        </p:txBody>
      </p:sp>
      <p:sp>
        <p:nvSpPr>
          <p:cNvPr id="4" name="TextBox 3">
            <a:extLst>
              <a:ext uri="{FF2B5EF4-FFF2-40B4-BE49-F238E27FC236}">
                <a16:creationId xmlns:a16="http://schemas.microsoft.com/office/drawing/2014/main" id="{628745E9-F0C7-0534-5361-B495B3EFF63F}"/>
              </a:ext>
            </a:extLst>
          </p:cNvPr>
          <p:cNvSpPr txBox="1"/>
          <p:nvPr/>
        </p:nvSpPr>
        <p:spPr>
          <a:xfrm>
            <a:off x="319791" y="4792833"/>
            <a:ext cx="11068795" cy="400110"/>
          </a:xfrm>
          <a:prstGeom prst="rect">
            <a:avLst/>
          </a:prstGeom>
          <a:noFill/>
        </p:spPr>
        <p:txBody>
          <a:bodyPr wrap="square" rtlCol="0">
            <a:spAutoFit/>
          </a:bodyPr>
          <a:lstStyle/>
          <a:p>
            <a:r>
              <a:rPr lang="en-GB" sz="2000" b="1">
                <a:solidFill>
                  <a:schemeClr val="bg1"/>
                </a:solidFill>
              </a:rPr>
              <a:t>Some of the challenges raised with green travel solutions:</a:t>
            </a:r>
          </a:p>
        </p:txBody>
      </p:sp>
    </p:spTree>
    <p:extLst>
      <p:ext uri="{BB962C8B-B14F-4D97-AF65-F5344CB8AC3E}">
        <p14:creationId xmlns:p14="http://schemas.microsoft.com/office/powerpoint/2010/main" val="341648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4 &amp; 8 – Contracting Methodology (1)</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1" y="1712798"/>
            <a:ext cx="11677619" cy="1725067"/>
          </a:xfrm>
        </p:spPr>
        <p:txBody>
          <a:bodyPr numCol="2">
            <a:noAutofit/>
          </a:bodyPr>
          <a:lstStyle/>
          <a:p>
            <a:pPr marL="285750" indent="-285750">
              <a:buFont typeface="Arial" panose="020B0604020202020204" pitchFamily="34" charset="0"/>
              <a:buChar char="•"/>
            </a:pPr>
            <a:r>
              <a:rPr lang="en-GB" sz="1800">
                <a:solidFill>
                  <a:schemeClr val="bg1"/>
                </a:solidFill>
              </a:rPr>
              <a:t>Providers did not feel the previous lead provider methodology worked effectively – Spot purchasing undermined framework</a:t>
            </a:r>
          </a:p>
          <a:p>
            <a:pPr marL="285750" indent="-285750">
              <a:buFont typeface="Arial" panose="020B0604020202020204" pitchFamily="34" charset="0"/>
              <a:buChar char="•"/>
            </a:pPr>
            <a:r>
              <a:rPr lang="en-GB"/>
              <a:t>Similar method in Devon collapsed due to allocation of responsibility around quality of provision. Impacted service users</a:t>
            </a:r>
          </a:p>
          <a:p>
            <a:pPr marL="285750" indent="-285750">
              <a:buFont typeface="Arial" panose="020B0604020202020204" pitchFamily="34" charset="0"/>
              <a:buChar char="•"/>
            </a:pPr>
            <a:r>
              <a:rPr lang="en-GB"/>
              <a:t>Risk of losing smaller providers</a:t>
            </a:r>
          </a:p>
          <a:p>
            <a:pPr marL="285750" indent="-285750">
              <a:buFont typeface="Arial" panose="020B0604020202020204" pitchFamily="34" charset="0"/>
              <a:buChar char="•"/>
            </a:pPr>
            <a:r>
              <a:rPr lang="en-GB"/>
              <a:t>Concern over being controlled. E.g. What if providers do not like the lead provider way of working? </a:t>
            </a:r>
          </a:p>
          <a:p>
            <a:pPr marL="285750" indent="-285750">
              <a:buFont typeface="Arial" panose="020B0604020202020204" pitchFamily="34" charset="0"/>
              <a:buChar char="•"/>
            </a:pPr>
            <a:r>
              <a:rPr lang="en-GB"/>
              <a:t>Cornwall is very individual, could lose this in zones</a:t>
            </a:r>
          </a:p>
          <a:p>
            <a:pPr marL="285750" indent="-285750">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219833"/>
            <a:ext cx="5901409" cy="400110"/>
          </a:xfrm>
          <a:prstGeom prst="rect">
            <a:avLst/>
          </a:prstGeom>
          <a:noFill/>
        </p:spPr>
        <p:txBody>
          <a:bodyPr wrap="square" rtlCol="0">
            <a:spAutoFit/>
          </a:bodyPr>
          <a:lstStyle/>
          <a:p>
            <a:r>
              <a:rPr lang="en-GB" sz="2000" b="1">
                <a:solidFill>
                  <a:schemeClr val="bg1"/>
                </a:solidFill>
              </a:rPr>
              <a:t>Discussed challenges of the lead provider model:</a:t>
            </a:r>
          </a:p>
        </p:txBody>
      </p:sp>
      <p:sp>
        <p:nvSpPr>
          <p:cNvPr id="7" name="TextBox 6">
            <a:extLst>
              <a:ext uri="{FF2B5EF4-FFF2-40B4-BE49-F238E27FC236}">
                <a16:creationId xmlns:a16="http://schemas.microsoft.com/office/drawing/2014/main" id="{761EBD9C-52B1-0716-55AB-3EFC4BE15DD5}"/>
              </a:ext>
            </a:extLst>
          </p:cNvPr>
          <p:cNvSpPr txBox="1"/>
          <p:nvPr/>
        </p:nvSpPr>
        <p:spPr>
          <a:xfrm>
            <a:off x="6096000" y="3677219"/>
            <a:ext cx="5776207" cy="400110"/>
          </a:xfrm>
          <a:prstGeom prst="rect">
            <a:avLst/>
          </a:prstGeom>
          <a:noFill/>
        </p:spPr>
        <p:txBody>
          <a:bodyPr wrap="square" rtlCol="0">
            <a:spAutoFit/>
          </a:bodyPr>
          <a:lstStyle/>
          <a:p>
            <a:pPr marL="0" indent="0">
              <a:buNone/>
            </a:pPr>
            <a:r>
              <a:rPr lang="en-GB" sz="2000" b="1">
                <a:solidFill>
                  <a:schemeClr val="bg1"/>
                </a:solidFill>
              </a:rPr>
              <a:t>Response to the benefits of micro-provider market:</a:t>
            </a:r>
          </a:p>
        </p:txBody>
      </p:sp>
      <p:sp>
        <p:nvSpPr>
          <p:cNvPr id="10" name="Text Placeholder 2">
            <a:extLst>
              <a:ext uri="{FF2B5EF4-FFF2-40B4-BE49-F238E27FC236}">
                <a16:creationId xmlns:a16="http://schemas.microsoft.com/office/drawing/2014/main" id="{D76EF0C9-6218-9178-A5C4-0045F3884693}"/>
              </a:ext>
            </a:extLst>
          </p:cNvPr>
          <p:cNvSpPr txBox="1">
            <a:spLocks/>
          </p:cNvSpPr>
          <p:nvPr/>
        </p:nvSpPr>
        <p:spPr>
          <a:xfrm>
            <a:off x="6033400" y="4153163"/>
            <a:ext cx="5776207" cy="230635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chemeClr val="bg1"/>
                </a:solidFill>
              </a:rPr>
              <a:t>One example of initiative pulling together equivalent of a hotel. Many providers would be happy to deliver that sort of service.</a:t>
            </a:r>
          </a:p>
          <a:p>
            <a:pPr marL="285750" indent="-285750">
              <a:buFont typeface="Arial" panose="020B0604020202020204" pitchFamily="34" charset="0"/>
              <a:buChar char="•"/>
            </a:pPr>
            <a:r>
              <a:rPr lang="en-GB"/>
              <a:t>Micro-providers would be able to pick up less complex packages</a:t>
            </a:r>
          </a:p>
          <a:p>
            <a:pPr marL="285750" indent="-285750">
              <a:buFont typeface="Arial" panose="020B0604020202020204" pitchFamily="34" charset="0"/>
              <a:buChar char="•"/>
            </a:pPr>
            <a:r>
              <a:rPr lang="en-GB">
                <a:solidFill>
                  <a:schemeClr val="bg1"/>
                </a:solidFill>
              </a:rPr>
              <a:t>Day centres would be mo</a:t>
            </a:r>
            <a:r>
              <a:rPr lang="en-GB"/>
              <a:t>re cost effective, but service users don’t always want to leave their own home</a:t>
            </a:r>
            <a:endParaRPr lang="en-GB">
              <a:solidFill>
                <a:schemeClr val="bg1"/>
              </a:solidFill>
            </a:endParaRPr>
          </a:p>
        </p:txBody>
      </p:sp>
      <p:sp>
        <p:nvSpPr>
          <p:cNvPr id="4" name="Text Placeholder 2">
            <a:extLst>
              <a:ext uri="{FF2B5EF4-FFF2-40B4-BE49-F238E27FC236}">
                <a16:creationId xmlns:a16="http://schemas.microsoft.com/office/drawing/2014/main" id="{381FFB03-DAEF-BF30-7F03-B91CD7469C0B}"/>
              </a:ext>
            </a:extLst>
          </p:cNvPr>
          <p:cNvSpPr txBox="1">
            <a:spLocks/>
          </p:cNvSpPr>
          <p:nvPr/>
        </p:nvSpPr>
        <p:spPr>
          <a:xfrm>
            <a:off x="128595" y="4184678"/>
            <a:ext cx="5901409" cy="2128578"/>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t>Strong desire for urban/rural rates</a:t>
            </a:r>
          </a:p>
          <a:p>
            <a:pPr marL="285750" indent="-285750">
              <a:buFont typeface="Arial" panose="020B0604020202020204" pitchFamily="34" charset="0"/>
              <a:buChar char="•"/>
            </a:pPr>
            <a:r>
              <a:rPr lang="en-GB"/>
              <a:t>Providers have to pay their staff for mileage and travel time</a:t>
            </a:r>
          </a:p>
          <a:p>
            <a:pPr marL="285750" indent="-285750">
              <a:buFont typeface="Arial" panose="020B0604020202020204" pitchFamily="34" charset="0"/>
              <a:buChar char="•"/>
            </a:pPr>
            <a:r>
              <a:rPr lang="en-GB"/>
              <a:t>HCA already have mechanism for paying providers for whole shifts</a:t>
            </a:r>
          </a:p>
          <a:p>
            <a:pPr marL="285750" indent="-285750">
              <a:buFont typeface="Arial" panose="020B0604020202020204" pitchFamily="34" charset="0"/>
              <a:buChar char="•"/>
            </a:pPr>
            <a:r>
              <a:rPr lang="en-GB"/>
              <a:t>Guaranteed volume and business stability</a:t>
            </a:r>
          </a:p>
        </p:txBody>
      </p:sp>
      <p:sp>
        <p:nvSpPr>
          <p:cNvPr id="6" name="TextBox 5">
            <a:extLst>
              <a:ext uri="{FF2B5EF4-FFF2-40B4-BE49-F238E27FC236}">
                <a16:creationId xmlns:a16="http://schemas.microsoft.com/office/drawing/2014/main" id="{11EF0481-EC70-3BA0-C23D-2B7B65A07C5B}"/>
              </a:ext>
            </a:extLst>
          </p:cNvPr>
          <p:cNvSpPr txBox="1"/>
          <p:nvPr/>
        </p:nvSpPr>
        <p:spPr>
          <a:xfrm>
            <a:off x="128594" y="3670453"/>
            <a:ext cx="3394095" cy="400110"/>
          </a:xfrm>
          <a:prstGeom prst="rect">
            <a:avLst/>
          </a:prstGeom>
          <a:noFill/>
        </p:spPr>
        <p:txBody>
          <a:bodyPr wrap="square" rtlCol="0">
            <a:spAutoFit/>
          </a:bodyPr>
          <a:lstStyle/>
          <a:p>
            <a:r>
              <a:rPr lang="en-GB" sz="2000" b="1">
                <a:solidFill>
                  <a:schemeClr val="bg1"/>
                </a:solidFill>
              </a:rPr>
              <a:t>Response to rate profiling	:</a:t>
            </a:r>
          </a:p>
        </p:txBody>
      </p:sp>
    </p:spTree>
    <p:extLst>
      <p:ext uri="{BB962C8B-B14F-4D97-AF65-F5344CB8AC3E}">
        <p14:creationId xmlns:p14="http://schemas.microsoft.com/office/powerpoint/2010/main" val="251973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4 &amp; 8 – Contracting Methodology (2)</a:t>
            </a: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126625"/>
            <a:ext cx="5901409" cy="400110"/>
          </a:xfrm>
          <a:prstGeom prst="rect">
            <a:avLst/>
          </a:prstGeom>
          <a:noFill/>
        </p:spPr>
        <p:txBody>
          <a:bodyPr wrap="square" rtlCol="0">
            <a:spAutoFit/>
          </a:bodyPr>
          <a:lstStyle/>
          <a:p>
            <a:r>
              <a:rPr lang="en-GB" sz="2000" b="1">
                <a:solidFill>
                  <a:schemeClr val="bg1"/>
                </a:solidFill>
              </a:rPr>
              <a:t>What alternatives could work?</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62396" y="3429000"/>
            <a:ext cx="11889695" cy="314337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chemeClr val="bg1"/>
                </a:solidFill>
              </a:rPr>
              <a:t>Develop a model together which is fit for purpose</a:t>
            </a:r>
          </a:p>
          <a:p>
            <a:pPr marL="285750" indent="-285750">
              <a:buFont typeface="Arial" panose="020B0604020202020204" pitchFamily="34" charset="0"/>
              <a:buChar char="•"/>
            </a:pPr>
            <a:r>
              <a:rPr lang="en-GB"/>
              <a:t>Stakeholder meetings necessary to develop the model</a:t>
            </a:r>
            <a:endParaRPr lang="en-GB">
              <a:solidFill>
                <a:schemeClr val="bg1"/>
              </a:solidFill>
            </a:endParaRPr>
          </a:p>
          <a:p>
            <a:pPr marL="285750" indent="-285750">
              <a:buFont typeface="Arial" panose="020B0604020202020204" pitchFamily="34" charset="0"/>
              <a:buChar char="•"/>
            </a:pPr>
            <a:r>
              <a:rPr lang="en-GB">
                <a:solidFill>
                  <a:schemeClr val="bg1"/>
                </a:solidFill>
              </a:rPr>
              <a:t>Need to be aware of diversity across Cornwall. One size fits all approach not sustainable for everyone</a:t>
            </a:r>
          </a:p>
          <a:p>
            <a:pPr marL="285750" indent="-285750">
              <a:buFont typeface="Arial" panose="020B0604020202020204" pitchFamily="34" charset="0"/>
              <a:buChar char="•"/>
            </a:pPr>
            <a:r>
              <a:rPr lang="en-GB"/>
              <a:t>Potential geographical based co-operative alliance</a:t>
            </a:r>
            <a:endParaRPr lang="en-GB">
              <a:solidFill>
                <a:schemeClr val="bg1"/>
              </a:solidFill>
            </a:endParaRPr>
          </a:p>
          <a:p>
            <a:pPr marL="285750" indent="-285750">
              <a:buFont typeface="Arial" panose="020B0604020202020204" pitchFamily="34" charset="0"/>
              <a:buChar char="•"/>
            </a:pPr>
            <a:r>
              <a:rPr lang="en-GB"/>
              <a:t>Could look at different models per zone, leave up to market to decide</a:t>
            </a:r>
          </a:p>
          <a:p>
            <a:pPr marL="285750" indent="-285750">
              <a:buFont typeface="Arial" panose="020B0604020202020204" pitchFamily="34" charset="0"/>
              <a:buChar char="•"/>
            </a:pPr>
            <a:r>
              <a:rPr lang="en-GB">
                <a:solidFill>
                  <a:schemeClr val="bg1"/>
                </a:solidFill>
              </a:rPr>
              <a:t>Flexibility for new providers to join or leave</a:t>
            </a:r>
          </a:p>
          <a:p>
            <a:pPr marL="285750" indent="-285750">
              <a:buFont typeface="Arial" panose="020B0604020202020204" pitchFamily="34" charset="0"/>
              <a:buChar char="•"/>
            </a:pPr>
            <a:r>
              <a:rPr lang="en-GB">
                <a:solidFill>
                  <a:schemeClr val="bg1"/>
                </a:solidFill>
              </a:rPr>
              <a:t>Council-led training with occasional provider support</a:t>
            </a:r>
          </a:p>
          <a:p>
            <a:pPr marL="285750" indent="-285750">
              <a:buFont typeface="Arial" panose="020B0604020202020204" pitchFamily="34" charset="0"/>
              <a:buChar char="•"/>
            </a:pPr>
            <a:r>
              <a:rPr lang="en-GB">
                <a:solidFill>
                  <a:schemeClr val="bg1"/>
                </a:solidFill>
              </a:rPr>
              <a:t>Strategic partners with providers, support and understand problems, greater transparency</a:t>
            </a:r>
          </a:p>
          <a:p>
            <a:pPr marL="285750" indent="-285750">
              <a:buFont typeface="Arial" panose="020B0604020202020204" pitchFamily="34" charset="0"/>
              <a:buChar char="•"/>
            </a:pPr>
            <a:r>
              <a:rPr lang="en-GB"/>
              <a:t>Alliance model works well in voluntary sector and organising micro providers. E.g. Humans Cornwall</a:t>
            </a:r>
          </a:p>
          <a:p>
            <a:pPr marL="285750" indent="-285750">
              <a:buFont typeface="Arial" panose="020B0604020202020204" pitchFamily="34" charset="0"/>
              <a:buChar char="•"/>
            </a:pPr>
            <a:r>
              <a:rPr lang="en-GB"/>
              <a:t>Important to get the structure/chairs of the organisation right. Who would decide?</a:t>
            </a:r>
          </a:p>
          <a:p>
            <a:pPr marL="285750" indent="-285750">
              <a:buFont typeface="Arial" panose="020B0604020202020204" pitchFamily="34" charset="0"/>
              <a:buChar char="•"/>
            </a:pPr>
            <a:r>
              <a:rPr lang="en-GB"/>
              <a:t>Same ground rules for everyone – Must be fair from the outset</a:t>
            </a:r>
          </a:p>
          <a:p>
            <a:pPr marL="285750" indent="-285750">
              <a:buFont typeface="Arial" panose="020B0604020202020204" pitchFamily="34" charset="0"/>
              <a:buChar char="•"/>
            </a:pPr>
            <a:r>
              <a:rPr lang="en-GB">
                <a:solidFill>
                  <a:schemeClr val="bg1"/>
                </a:solidFill>
              </a:rPr>
              <a:t>Can be difficult with different care systems &amp; software</a:t>
            </a:r>
          </a:p>
          <a:p>
            <a:pPr marL="285750" indent="-285750">
              <a:buFont typeface="Arial" panose="020B0604020202020204" pitchFamily="34" charset="0"/>
              <a:buChar char="•"/>
            </a:pPr>
            <a:r>
              <a:rPr lang="en-GB"/>
              <a:t>Moving staff around could be a risk</a:t>
            </a:r>
            <a:endParaRPr lang="en-GB">
              <a:solidFill>
                <a:schemeClr val="bg1"/>
              </a:solidFill>
            </a:endParaRPr>
          </a:p>
        </p:txBody>
      </p:sp>
      <p:sp>
        <p:nvSpPr>
          <p:cNvPr id="4" name="Text Placeholder 2">
            <a:extLst>
              <a:ext uri="{FF2B5EF4-FFF2-40B4-BE49-F238E27FC236}">
                <a16:creationId xmlns:a16="http://schemas.microsoft.com/office/drawing/2014/main" id="{1AEC5033-9A7B-E799-6084-92BEAA0CFD00}"/>
              </a:ext>
            </a:extLst>
          </p:cNvPr>
          <p:cNvSpPr txBox="1">
            <a:spLocks/>
          </p:cNvSpPr>
          <p:nvPr/>
        </p:nvSpPr>
        <p:spPr>
          <a:xfrm>
            <a:off x="167253" y="1526735"/>
            <a:ext cx="11704954" cy="1531258"/>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chemeClr val="bg1"/>
                </a:solidFill>
              </a:rPr>
              <a:t>Alliance/collaborative working in a formal way – During the pandemic providers came together</a:t>
            </a:r>
          </a:p>
          <a:p>
            <a:pPr marL="285750" indent="-285750">
              <a:buFont typeface="Arial" panose="020B0604020202020204" pitchFamily="34" charset="0"/>
              <a:buChar char="•"/>
            </a:pPr>
            <a:r>
              <a:rPr lang="en-GB"/>
              <a:t>Welcome the idea of Council contracting for longer periods</a:t>
            </a:r>
          </a:p>
          <a:p>
            <a:pPr marL="285750" indent="-285750">
              <a:buFont typeface="Arial" panose="020B0604020202020204" pitchFamily="34" charset="0"/>
              <a:buChar char="•"/>
            </a:pPr>
            <a:r>
              <a:rPr lang="en-GB">
                <a:solidFill>
                  <a:schemeClr val="bg1"/>
                </a:solidFill>
              </a:rPr>
              <a:t>Client base must be at foref</a:t>
            </a:r>
            <a:r>
              <a:rPr lang="en-GB"/>
              <a:t>ront of consideration for changes</a:t>
            </a:r>
            <a:endParaRPr lang="en-GB">
              <a:solidFill>
                <a:schemeClr val="bg1"/>
              </a:solidFill>
            </a:endParaRPr>
          </a:p>
        </p:txBody>
      </p:sp>
      <p:sp>
        <p:nvSpPr>
          <p:cNvPr id="14" name="TextBox 13">
            <a:extLst>
              <a:ext uri="{FF2B5EF4-FFF2-40B4-BE49-F238E27FC236}">
                <a16:creationId xmlns:a16="http://schemas.microsoft.com/office/drawing/2014/main" id="{DD8E67B5-5AA3-119A-EE69-0B8773A78C4D}"/>
              </a:ext>
            </a:extLst>
          </p:cNvPr>
          <p:cNvSpPr txBox="1"/>
          <p:nvPr/>
        </p:nvSpPr>
        <p:spPr>
          <a:xfrm>
            <a:off x="167253" y="2857938"/>
            <a:ext cx="5901409" cy="400110"/>
          </a:xfrm>
          <a:prstGeom prst="rect">
            <a:avLst/>
          </a:prstGeom>
          <a:noFill/>
        </p:spPr>
        <p:txBody>
          <a:bodyPr wrap="square" rtlCol="0">
            <a:spAutoFit/>
          </a:bodyPr>
          <a:lstStyle/>
          <a:p>
            <a:r>
              <a:rPr lang="en-GB" sz="2000" b="1">
                <a:solidFill>
                  <a:schemeClr val="bg1"/>
                </a:solidFill>
              </a:rPr>
              <a:t>Co-design of alliance/collaborative working model </a:t>
            </a:r>
          </a:p>
        </p:txBody>
      </p:sp>
    </p:spTree>
    <p:extLst>
      <p:ext uri="{BB962C8B-B14F-4D97-AF65-F5344CB8AC3E}">
        <p14:creationId xmlns:p14="http://schemas.microsoft.com/office/powerpoint/2010/main" val="278353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5 – </a:t>
            </a:r>
            <a:r>
              <a:rPr lang="en-GB"/>
              <a:t>Provider of Last Resort (PoLR)</a:t>
            </a:r>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1" y="1587759"/>
            <a:ext cx="11677619" cy="1841241"/>
          </a:xfrm>
        </p:spPr>
        <p:txBody>
          <a:bodyPr numCol="2">
            <a:noAutofit/>
          </a:bodyPr>
          <a:lstStyle/>
          <a:p>
            <a:pPr marL="285750" indent="-285750">
              <a:buFont typeface="Arial" panose="020B0604020202020204" pitchFamily="34" charset="0"/>
              <a:buChar char="•"/>
            </a:pPr>
            <a:r>
              <a:rPr lang="en-GB" sz="1800">
                <a:solidFill>
                  <a:schemeClr val="bg1"/>
                </a:solidFill>
              </a:rPr>
              <a:t>It is a huge responsibility to ask a provider to be PoLR</a:t>
            </a:r>
          </a:p>
          <a:p>
            <a:pPr marL="285750" indent="-285750">
              <a:buFont typeface="Arial" panose="020B0604020202020204" pitchFamily="34" charset="0"/>
              <a:buChar char="•"/>
            </a:pPr>
            <a:r>
              <a:rPr lang="en-GB"/>
              <a:t>Concerns around the scenario of provider failure</a:t>
            </a:r>
          </a:p>
          <a:p>
            <a:pPr marL="285750" indent="-285750">
              <a:buFont typeface="Arial" panose="020B0604020202020204" pitchFamily="34" charset="0"/>
              <a:buChar char="•"/>
            </a:pPr>
            <a:r>
              <a:rPr lang="en-GB"/>
              <a:t>Lead provider will always have more money and control</a:t>
            </a:r>
          </a:p>
          <a:p>
            <a:pPr marL="285750" indent="-285750">
              <a:buFont typeface="Arial" panose="020B0604020202020204" pitchFamily="34" charset="0"/>
              <a:buChar char="•"/>
            </a:pPr>
            <a:r>
              <a:rPr lang="en-GB"/>
              <a:t>Comes down to what staff can be paid – Competing with Devon for higher rates</a:t>
            </a:r>
          </a:p>
          <a:p>
            <a:pPr marL="285750" indent="-285750">
              <a:buFont typeface="Arial" panose="020B0604020202020204" pitchFamily="34" charset="0"/>
              <a:buChar char="•"/>
            </a:pPr>
            <a:r>
              <a:rPr lang="en-GB"/>
              <a:t>Cannot be one size fits all rate – Needs understanding of borders, distance and time</a:t>
            </a:r>
          </a:p>
          <a:p>
            <a:pPr marL="285750" indent="-285750">
              <a:buFont typeface="Arial" panose="020B0604020202020204" pitchFamily="34" charset="0"/>
              <a:buChar char="•"/>
            </a:pPr>
            <a:r>
              <a:rPr lang="en-GB"/>
              <a:t>Council needs to pay invoices on time to prevent failure – PO’s can get held up and rejected</a:t>
            </a:r>
          </a:p>
          <a:p>
            <a:pPr marL="285750" indent="-285750">
              <a:buFont typeface="Arial" panose="020B0604020202020204" pitchFamily="34" charset="0"/>
              <a:buChar char="•"/>
            </a:pPr>
            <a:r>
              <a:rPr lang="en-GB"/>
              <a:t>Corserv will be able to pay more and will have better recruitment</a:t>
            </a:r>
          </a:p>
        </p:txBody>
      </p:sp>
      <p:sp>
        <p:nvSpPr>
          <p:cNvPr id="5" name="TextBox 4">
            <a:extLst>
              <a:ext uri="{FF2B5EF4-FFF2-40B4-BE49-F238E27FC236}">
                <a16:creationId xmlns:a16="http://schemas.microsoft.com/office/drawing/2014/main" id="{ED9F098A-4170-6982-916F-78C53C067598}"/>
              </a:ext>
            </a:extLst>
          </p:cNvPr>
          <p:cNvSpPr txBox="1"/>
          <p:nvPr/>
        </p:nvSpPr>
        <p:spPr>
          <a:xfrm>
            <a:off x="194590" y="1126625"/>
            <a:ext cx="9638958" cy="400110"/>
          </a:xfrm>
          <a:prstGeom prst="rect">
            <a:avLst/>
          </a:prstGeom>
          <a:noFill/>
        </p:spPr>
        <p:txBody>
          <a:bodyPr wrap="square" rtlCol="0">
            <a:spAutoFit/>
          </a:bodyPr>
          <a:lstStyle/>
          <a:p>
            <a:r>
              <a:rPr lang="en-GB" sz="2000" b="1">
                <a:solidFill>
                  <a:schemeClr val="bg1"/>
                </a:solidFill>
              </a:rPr>
              <a:t>Expressed challenges for the Operational (Lead provider) &amp; Strategic (Corserv) PoLR:</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94590" y="3991132"/>
            <a:ext cx="11677619" cy="246650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t>Alliance approach - Working collaboratively as groups could help provide cover – Split visits/shifts. Each individual retains the responsibility for quality in this approach rather than the lead provider having responsibility for quality.</a:t>
            </a:r>
          </a:p>
          <a:p>
            <a:pPr marL="285750" indent="-285750">
              <a:buFont typeface="Arial" panose="020B0604020202020204" pitchFamily="34" charset="0"/>
              <a:buChar char="•"/>
            </a:pPr>
            <a:r>
              <a:rPr lang="en-GB"/>
              <a:t>In alliance approach, lead provider would lead rather than demand their subcontractors. The lead provider would manage the PoLR function and brokerage.</a:t>
            </a:r>
          </a:p>
          <a:p>
            <a:pPr marL="285750" indent="-285750">
              <a:buFont typeface="Arial" panose="020B0604020202020204" pitchFamily="34" charset="0"/>
              <a:buChar char="•"/>
            </a:pPr>
            <a:r>
              <a:rPr lang="en-GB"/>
              <a:t>G</a:t>
            </a:r>
            <a:r>
              <a:rPr lang="en-GB">
                <a:solidFill>
                  <a:schemeClr val="bg1"/>
                </a:solidFill>
              </a:rPr>
              <a:t>ross payments for this contract - Provider Portal will allow provider to check purchase order and invoices on system.</a:t>
            </a:r>
          </a:p>
          <a:p>
            <a:pPr marL="285750" indent="-285750">
              <a:buFont typeface="Arial" panose="020B0604020202020204" pitchFamily="34" charset="0"/>
              <a:buChar char="•"/>
            </a:pPr>
            <a:r>
              <a:rPr lang="en-GB">
                <a:solidFill>
                  <a:schemeClr val="bg1"/>
                </a:solidFill>
              </a:rPr>
              <a:t>Optimising capacity, hourly rate sustainable, strategic approach.</a:t>
            </a:r>
          </a:p>
        </p:txBody>
      </p:sp>
      <p:sp>
        <p:nvSpPr>
          <p:cNvPr id="9" name="TextBox 8">
            <a:extLst>
              <a:ext uri="{FF2B5EF4-FFF2-40B4-BE49-F238E27FC236}">
                <a16:creationId xmlns:a16="http://schemas.microsoft.com/office/drawing/2014/main" id="{3CC38A3D-28BB-1498-B6AF-BADB71451B19}"/>
              </a:ext>
            </a:extLst>
          </p:cNvPr>
          <p:cNvSpPr txBox="1"/>
          <p:nvPr/>
        </p:nvSpPr>
        <p:spPr>
          <a:xfrm>
            <a:off x="194590" y="3429000"/>
            <a:ext cx="7150589" cy="400110"/>
          </a:xfrm>
          <a:prstGeom prst="rect">
            <a:avLst/>
          </a:prstGeom>
          <a:noFill/>
        </p:spPr>
        <p:txBody>
          <a:bodyPr wrap="square" rtlCol="0">
            <a:spAutoFit/>
          </a:bodyPr>
          <a:lstStyle/>
          <a:p>
            <a:pPr marL="0" indent="0">
              <a:buNone/>
            </a:pPr>
            <a:r>
              <a:rPr lang="en-GB" sz="2000" b="1">
                <a:solidFill>
                  <a:schemeClr val="bg1"/>
                </a:solidFill>
              </a:rPr>
              <a:t>Opportunities of PoLR:</a:t>
            </a:r>
          </a:p>
        </p:txBody>
      </p:sp>
    </p:spTree>
    <p:extLst>
      <p:ext uri="{BB962C8B-B14F-4D97-AF65-F5344CB8AC3E}">
        <p14:creationId xmlns:p14="http://schemas.microsoft.com/office/powerpoint/2010/main" val="218378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6 – Workforce Strategies</a:t>
            </a: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126625"/>
            <a:ext cx="4587271" cy="400110"/>
          </a:xfrm>
          <a:prstGeom prst="rect">
            <a:avLst/>
          </a:prstGeom>
          <a:noFill/>
        </p:spPr>
        <p:txBody>
          <a:bodyPr wrap="square" rtlCol="0">
            <a:spAutoFit/>
          </a:bodyPr>
          <a:lstStyle/>
          <a:p>
            <a:r>
              <a:rPr lang="en-GB" sz="2000" b="1">
                <a:solidFill>
                  <a:schemeClr val="bg1"/>
                </a:solidFill>
              </a:rPr>
              <a:t>Top 3 specific workforce issues currently:</a:t>
            </a:r>
          </a:p>
        </p:txBody>
      </p:sp>
      <p:sp>
        <p:nvSpPr>
          <p:cNvPr id="9" name="TextBox 8">
            <a:extLst>
              <a:ext uri="{FF2B5EF4-FFF2-40B4-BE49-F238E27FC236}">
                <a16:creationId xmlns:a16="http://schemas.microsoft.com/office/drawing/2014/main" id="{3CC38A3D-28BB-1498-B6AF-BADB71451B19}"/>
              </a:ext>
            </a:extLst>
          </p:cNvPr>
          <p:cNvSpPr txBox="1"/>
          <p:nvPr/>
        </p:nvSpPr>
        <p:spPr>
          <a:xfrm>
            <a:off x="5306238" y="1119490"/>
            <a:ext cx="7150589" cy="400110"/>
          </a:xfrm>
          <a:prstGeom prst="rect">
            <a:avLst/>
          </a:prstGeom>
          <a:noFill/>
        </p:spPr>
        <p:txBody>
          <a:bodyPr wrap="square" rtlCol="0">
            <a:spAutoFit/>
          </a:bodyPr>
          <a:lstStyle/>
          <a:p>
            <a:pPr marL="0" indent="0">
              <a:buNone/>
            </a:pPr>
            <a:r>
              <a:rPr lang="en-GB" sz="2000" b="1">
                <a:solidFill>
                  <a:schemeClr val="bg1"/>
                </a:solidFill>
              </a:rPr>
              <a:t>Top 3 things you are doing now to recruit and retain workers:</a:t>
            </a:r>
          </a:p>
        </p:txBody>
      </p:sp>
      <p:pic>
        <p:nvPicPr>
          <p:cNvPr id="4" name="Picture 3">
            <a:extLst>
              <a:ext uri="{FF2B5EF4-FFF2-40B4-BE49-F238E27FC236}">
                <a16:creationId xmlns:a16="http://schemas.microsoft.com/office/drawing/2014/main" id="{94FD996C-3B36-6B9B-4453-A63835491BF1}"/>
              </a:ext>
            </a:extLst>
          </p:cNvPr>
          <p:cNvPicPr>
            <a:picLocks noChangeAspect="1"/>
          </p:cNvPicPr>
          <p:nvPr/>
        </p:nvPicPr>
        <p:blipFill rotWithShape="1">
          <a:blip r:embed="rId2"/>
          <a:srcRect l="25624" t="32143" r="26370" b="16185"/>
          <a:stretch/>
        </p:blipFill>
        <p:spPr>
          <a:xfrm>
            <a:off x="427078" y="1576508"/>
            <a:ext cx="4189891" cy="25392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5CC5A88-7917-1D77-C332-C6AF96A871A2}"/>
              </a:ext>
            </a:extLst>
          </p:cNvPr>
          <p:cNvPicPr>
            <a:picLocks noChangeAspect="1"/>
          </p:cNvPicPr>
          <p:nvPr/>
        </p:nvPicPr>
        <p:blipFill rotWithShape="1">
          <a:blip r:embed="rId3"/>
          <a:srcRect l="29616" t="39783" r="25644" b="17399"/>
          <a:stretch/>
        </p:blipFill>
        <p:spPr>
          <a:xfrm>
            <a:off x="6179199" y="1526735"/>
            <a:ext cx="4897938" cy="260918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321C40BE-820F-573E-70B3-72430189CC53}"/>
              </a:ext>
            </a:extLst>
          </p:cNvPr>
          <p:cNvSpPr txBox="1"/>
          <p:nvPr/>
        </p:nvSpPr>
        <p:spPr>
          <a:xfrm>
            <a:off x="472809" y="5073642"/>
            <a:ext cx="3028574" cy="1015663"/>
          </a:xfrm>
          <a:prstGeom prst="rect">
            <a:avLst/>
          </a:prstGeom>
          <a:noFill/>
        </p:spPr>
        <p:txBody>
          <a:bodyPr wrap="square" rtlCol="0">
            <a:spAutoFit/>
          </a:bodyPr>
          <a:lstStyle/>
          <a:p>
            <a:r>
              <a:rPr lang="en-GB" sz="2000" b="1">
                <a:solidFill>
                  <a:schemeClr val="bg1"/>
                </a:solidFill>
              </a:rPr>
              <a:t>What the Council can do to help you recruit, train &amp; develop your workforce:</a:t>
            </a:r>
          </a:p>
        </p:txBody>
      </p:sp>
      <p:pic>
        <p:nvPicPr>
          <p:cNvPr id="12" name="Picture 11">
            <a:extLst>
              <a:ext uri="{FF2B5EF4-FFF2-40B4-BE49-F238E27FC236}">
                <a16:creationId xmlns:a16="http://schemas.microsoft.com/office/drawing/2014/main" id="{3EEF5FAC-0E39-AD32-A5D8-8331F2623604}"/>
              </a:ext>
            </a:extLst>
          </p:cNvPr>
          <p:cNvPicPr>
            <a:picLocks noChangeAspect="1"/>
          </p:cNvPicPr>
          <p:nvPr/>
        </p:nvPicPr>
        <p:blipFill rotWithShape="1">
          <a:blip r:embed="rId4"/>
          <a:srcRect l="31264" t="41772" r="24119" b="19579"/>
          <a:stretch/>
        </p:blipFill>
        <p:spPr>
          <a:xfrm>
            <a:off x="3501383" y="4246743"/>
            <a:ext cx="4897938" cy="2443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862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AE47-D301-D5DF-E959-285B8FAFA070}"/>
              </a:ext>
            </a:extLst>
          </p:cNvPr>
          <p:cNvSpPr>
            <a:spLocks noGrp="1"/>
          </p:cNvSpPr>
          <p:nvPr>
            <p:ph type="title"/>
          </p:nvPr>
        </p:nvSpPr>
        <p:spPr/>
        <p:txBody>
          <a:bodyPr>
            <a:normAutofit fontScale="90000"/>
          </a:bodyPr>
          <a:lstStyle/>
          <a:p>
            <a:r>
              <a:rPr lang="en-GB"/>
              <a:t>Thematic Workshop 9</a:t>
            </a:r>
            <a:br>
              <a:rPr lang="en-GB"/>
            </a:br>
            <a:r>
              <a:rPr lang="en-GB"/>
              <a:t>Agenda</a:t>
            </a:r>
          </a:p>
        </p:txBody>
      </p:sp>
      <p:sp>
        <p:nvSpPr>
          <p:cNvPr id="5" name="Content Placeholder 2">
            <a:extLst>
              <a:ext uri="{FF2B5EF4-FFF2-40B4-BE49-F238E27FC236}">
                <a16:creationId xmlns:a16="http://schemas.microsoft.com/office/drawing/2014/main" id="{AC29C5E6-4872-CA14-1884-458F73357517}"/>
              </a:ext>
            </a:extLst>
          </p:cNvPr>
          <p:cNvSpPr txBox="1">
            <a:spLocks/>
          </p:cNvSpPr>
          <p:nvPr/>
        </p:nvSpPr>
        <p:spPr>
          <a:xfrm>
            <a:off x="290285" y="1260389"/>
            <a:ext cx="11045371" cy="4673288"/>
          </a:xfrm>
          <a:prstGeom prst="rect">
            <a:avLst/>
          </a:prstGeom>
          <a:solidFill>
            <a:srgbClr val="009DA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73050" lvl="2" indent="0">
              <a:lnSpc>
                <a:spcPct val="150000"/>
              </a:lnSpc>
              <a:buNone/>
            </a:pPr>
            <a:r>
              <a:rPr lang="en-GB">
                <a:solidFill>
                  <a:schemeClr val="bg1"/>
                </a:solidFill>
                <a:latin typeface="Calibri"/>
                <a:ea typeface="Calibri" panose="020F0502020204030204" pitchFamily="34" charset="0"/>
                <a:cs typeface="Times New Roman"/>
              </a:rPr>
              <a:t>13.30	 	Welcome and purpose of the session - </a:t>
            </a:r>
            <a:r>
              <a:rPr lang="en-GB">
                <a:solidFill>
                  <a:schemeClr val="bg1"/>
                </a:solidFill>
                <a:latin typeface="Calibri"/>
                <a:cs typeface="Times New Roman"/>
              </a:rPr>
              <a:t>Moriah Priestley</a:t>
            </a:r>
            <a:r>
              <a:rPr lang="en-GB">
                <a:solidFill>
                  <a:schemeClr val="bg1"/>
                </a:solidFill>
                <a:latin typeface="Calibri"/>
                <a:ea typeface="Calibri" panose="020F0502020204030204" pitchFamily="34" charset="0"/>
                <a:cs typeface="Times New Roman"/>
              </a:rPr>
              <a:t>, Cornwall Council </a:t>
            </a:r>
            <a:endParaRPr lang="en-GB">
              <a:solidFill>
                <a:schemeClr val="bg1"/>
              </a:solidFill>
              <a:latin typeface="Calibri"/>
              <a:ea typeface="Calibri" panose="020F0502020204030204" pitchFamily="34" charset="0"/>
              <a:cs typeface="Times New Roman" panose="02020603050405020304" pitchFamily="18" charset="0"/>
            </a:endParaRPr>
          </a:p>
          <a:p>
            <a:pPr marL="273050" lvl="2" indent="0">
              <a:lnSpc>
                <a:spcPct val="150000"/>
              </a:lnSpc>
              <a:buFont typeface="Arial" panose="020B0604020202020204" pitchFamily="34" charset="0"/>
              <a:buNone/>
            </a:pPr>
            <a:r>
              <a:rPr lang="en-GB">
                <a:solidFill>
                  <a:schemeClr val="bg1"/>
                </a:solidFill>
                <a:latin typeface="Calibri" panose="020F0502020204030204" pitchFamily="34" charset="0"/>
                <a:ea typeface="Calibri" panose="020F0502020204030204" pitchFamily="34" charset="0"/>
                <a:cs typeface="Times New Roman" panose="02020603050405020304" pitchFamily="18" charset="0"/>
              </a:rPr>
              <a:t>13.35 		Summary of engagement sessions to date for this programme</a:t>
            </a:r>
          </a:p>
          <a:p>
            <a:pPr marL="273050" lvl="2" indent="0">
              <a:lnSpc>
                <a:spcPct val="150000"/>
              </a:lnSpc>
              <a:buFont typeface="Arial" panose="020B0604020202020204" pitchFamily="34" charset="0"/>
              <a:buNone/>
            </a:pPr>
            <a:r>
              <a:rPr lang="en-GB">
                <a:solidFill>
                  <a:schemeClr val="bg1"/>
                </a:solidFill>
                <a:latin typeface="Calibri" panose="020F0502020204030204" pitchFamily="34" charset="0"/>
                <a:ea typeface="Calibri" panose="020F0502020204030204" pitchFamily="34" charset="0"/>
                <a:cs typeface="Times New Roman" panose="02020603050405020304" pitchFamily="18" charset="0"/>
              </a:rPr>
              <a:t>13.40 		Conference &amp; workshop feedback summary  – Open discussions &amp; questions</a:t>
            </a:r>
            <a:endParaRPr lang="en-GB">
              <a:solidFill>
                <a:schemeClr val="bg1"/>
              </a:solidFill>
              <a:latin typeface="Calibri" panose="020F0502020204030204" pitchFamily="34" charset="0"/>
              <a:cs typeface="Times New Roman" panose="02020603050405020304" pitchFamily="18" charset="0"/>
            </a:endParaRPr>
          </a:p>
          <a:p>
            <a:pPr marL="273050" lvl="2" indent="0">
              <a:lnSpc>
                <a:spcPct val="150000"/>
              </a:lnSpc>
              <a:buNone/>
            </a:pPr>
            <a:r>
              <a:rPr lang="en-GB">
                <a:solidFill>
                  <a:schemeClr val="bg1"/>
                </a:solidFill>
                <a:latin typeface="Calibri"/>
                <a:cs typeface="Times New Roman"/>
              </a:rPr>
              <a:t>14.10  	Break </a:t>
            </a:r>
            <a:endParaRPr lang="en-GB">
              <a:solidFill>
                <a:schemeClr val="bg1"/>
              </a:solidFill>
              <a:latin typeface="Calibri" panose="020F0502020204030204" pitchFamily="34" charset="0"/>
              <a:cs typeface="Times New Roman" panose="02020603050405020304" pitchFamily="18" charset="0"/>
            </a:endParaRPr>
          </a:p>
          <a:p>
            <a:pPr marL="273050" lvl="2" indent="0">
              <a:lnSpc>
                <a:spcPct val="150000"/>
              </a:lnSpc>
              <a:buNone/>
            </a:pPr>
            <a:r>
              <a:rPr lang="en-GB">
                <a:solidFill>
                  <a:schemeClr val="bg1"/>
                </a:solidFill>
                <a:latin typeface="Calibri"/>
                <a:ea typeface="Calibri" panose="020F0502020204030204" pitchFamily="34" charset="0"/>
                <a:cs typeface="Calibri"/>
              </a:rPr>
              <a:t>14.20 		Conference &amp; workshop feedback summary  – Open discussions &amp; questions</a:t>
            </a:r>
          </a:p>
          <a:p>
            <a:pPr marL="273050" lvl="2" indent="0">
              <a:lnSpc>
                <a:spcPct val="150000"/>
              </a:lnSpc>
              <a:buNone/>
            </a:pPr>
            <a:r>
              <a:rPr lang="en-GB">
                <a:solidFill>
                  <a:schemeClr val="bg1"/>
                </a:solidFill>
                <a:latin typeface="Calibri"/>
                <a:ea typeface="Calibri" panose="020F0502020204030204" pitchFamily="34" charset="0"/>
                <a:cs typeface="Times New Roman"/>
              </a:rPr>
              <a:t>14.45 		Break</a:t>
            </a:r>
          </a:p>
          <a:p>
            <a:pPr marL="273050" lvl="2" indent="0">
              <a:lnSpc>
                <a:spcPct val="150000"/>
              </a:lnSpc>
              <a:buNone/>
            </a:pPr>
            <a:r>
              <a:rPr lang="en-GB">
                <a:solidFill>
                  <a:schemeClr val="bg1"/>
                </a:solidFill>
                <a:latin typeface="Calibri"/>
                <a:ea typeface="Calibri" panose="020F0502020204030204" pitchFamily="34" charset="0"/>
                <a:cs typeface="Times New Roman"/>
              </a:rPr>
              <a:t>14.55 		Next steps</a:t>
            </a:r>
            <a:endParaRPr lang="en-GB">
              <a:solidFill>
                <a:schemeClr val="bg1"/>
              </a:solidFill>
              <a:latin typeface="Calibri"/>
              <a:ea typeface="Calibri" panose="020F0502020204030204" pitchFamily="34" charset="0"/>
              <a:cs typeface="Times New Roman" panose="02020603050405020304" pitchFamily="18" charset="0"/>
            </a:endParaRPr>
          </a:p>
          <a:p>
            <a:pPr marL="273050" lvl="2" indent="0">
              <a:lnSpc>
                <a:spcPct val="150000"/>
              </a:lnSpc>
              <a:buNone/>
            </a:pPr>
            <a:r>
              <a:rPr lang="en-GB">
                <a:solidFill>
                  <a:schemeClr val="bg1"/>
                </a:solidFill>
                <a:latin typeface="Calibri"/>
                <a:ea typeface="Calibri" panose="020F0502020204030204" pitchFamily="34" charset="0"/>
                <a:cs typeface="Times New Roman"/>
              </a:rPr>
              <a:t>15.10		Final </a:t>
            </a:r>
            <a:r>
              <a:rPr lang="en-GB"/>
              <a:t>thoughts &amp; questions</a:t>
            </a:r>
            <a:endParaRPr lang="en-GB">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73050" lvl="2" indent="0">
              <a:lnSpc>
                <a:spcPct val="150000"/>
              </a:lnSpc>
              <a:buFont typeface="Arial" panose="020B0604020202020204" pitchFamily="34" charset="0"/>
              <a:buNone/>
            </a:pPr>
            <a:r>
              <a:rPr lang="en-GB">
                <a:solidFill>
                  <a:schemeClr val="bg1"/>
                </a:solidFill>
                <a:latin typeface="Calibri"/>
                <a:ea typeface="Calibri" panose="020F0502020204030204" pitchFamily="34" charset="0"/>
                <a:cs typeface="Times New Roman"/>
              </a:rPr>
              <a:t>15:30		Thanks and close</a:t>
            </a:r>
          </a:p>
        </p:txBody>
      </p:sp>
    </p:spTree>
    <p:extLst>
      <p:ext uri="{BB962C8B-B14F-4D97-AF65-F5344CB8AC3E}">
        <p14:creationId xmlns:p14="http://schemas.microsoft.com/office/powerpoint/2010/main" val="126668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6 – Workforce Strategies</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1" y="1587759"/>
            <a:ext cx="11857501" cy="2466502"/>
          </a:xfrm>
        </p:spPr>
        <p:txBody>
          <a:bodyPr numCol="2">
            <a:noAutofit/>
          </a:bodyPr>
          <a:lstStyle/>
          <a:p>
            <a:pPr marL="285750" indent="-285750">
              <a:buFont typeface="Arial" panose="020B0604020202020204" pitchFamily="34" charset="0"/>
              <a:buChar char="•"/>
            </a:pPr>
            <a:r>
              <a:rPr lang="en-GB"/>
              <a:t>Carers expect a lot of flexibility around work times. E.g. School pick ups. Creates challenges in the runs</a:t>
            </a:r>
          </a:p>
          <a:p>
            <a:pPr marL="285750" indent="-285750">
              <a:buFont typeface="Arial" panose="020B0604020202020204" pitchFamily="34" charset="0"/>
              <a:buChar char="•"/>
            </a:pPr>
            <a:r>
              <a:rPr lang="en-GB"/>
              <a:t>Employees hold a lot of the power - Can easily leave for another provider. Providers cannot afford to lose staff so have to accommodate</a:t>
            </a:r>
          </a:p>
          <a:p>
            <a:pPr marL="285750" indent="-285750">
              <a:buFont typeface="Arial" panose="020B0604020202020204" pitchFamily="34" charset="0"/>
              <a:buChar char="•"/>
            </a:pPr>
            <a:r>
              <a:rPr lang="en-GB"/>
              <a:t>Difficulty finding staff who drive/who will work weekends</a:t>
            </a:r>
          </a:p>
          <a:p>
            <a:pPr marL="285750" indent="-285750">
              <a:buFont typeface="Arial" panose="020B0604020202020204" pitchFamily="34" charset="0"/>
              <a:buChar char="•"/>
            </a:pPr>
            <a:r>
              <a:rPr lang="en-GB"/>
              <a:t>Workers find it hard to “let go” at the end of shift – Worried about service users wellbeing. Impacts job satisfaction</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Hard to maintain provision in rural areas – High travel costs</a:t>
            </a:r>
          </a:p>
          <a:p>
            <a:pPr marL="285750" indent="-285750">
              <a:buFont typeface="Arial" panose="020B0604020202020204" pitchFamily="34" charset="0"/>
              <a:buChar char="•"/>
            </a:pPr>
            <a:r>
              <a:rPr lang="en-GB">
                <a:latin typeface="Calibri" panose="020F0502020204030204" pitchFamily="34" charset="0"/>
                <a:cs typeface="Times New Roman" panose="02020603050405020304" pitchFamily="18" charset="0"/>
              </a:rPr>
              <a:t>Difficult to use agency staff – Lone workers who do not know the service users</a:t>
            </a:r>
          </a:p>
          <a:p>
            <a:pPr marL="285750" indent="-285750">
              <a:buFont typeface="Arial" panose="020B0604020202020204" pitchFamily="34" charset="0"/>
              <a:buChar char="•"/>
            </a:pPr>
            <a:r>
              <a:rPr lang="en-GB"/>
              <a:t>Increasing pressure &amp; clinical skill demands. E.g. Tasks that district nurses would previously have done. Workers undertake the same training as HCA paramedics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Difficult to maintain an effective in-house bank as there is a cost to maintaining up to date training</a:t>
            </a: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126625"/>
            <a:ext cx="6940727" cy="400110"/>
          </a:xfrm>
          <a:prstGeom prst="rect">
            <a:avLst/>
          </a:prstGeom>
          <a:noFill/>
        </p:spPr>
        <p:txBody>
          <a:bodyPr wrap="square" rtlCol="0">
            <a:spAutoFit/>
          </a:bodyPr>
          <a:lstStyle/>
          <a:p>
            <a:r>
              <a:rPr lang="en-GB" sz="2000" b="1">
                <a:solidFill>
                  <a:schemeClr val="bg1"/>
                </a:solidFill>
              </a:rPr>
              <a:t>Expressed difficulties with workforce recruitment &amp; retention:</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94591" y="4706040"/>
            <a:ext cx="11857501" cy="192970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solidFill>
                  <a:schemeClr val="bg1"/>
                </a:solidFill>
              </a:rPr>
              <a:t>Higher ceiling rates – Pay is the largest factor in acquiring and retaining staff. Provider rates limited by fees</a:t>
            </a:r>
          </a:p>
          <a:p>
            <a:pPr marL="285750" indent="-285750">
              <a:buFont typeface="Arial" panose="020B0604020202020204" pitchFamily="34" charset="0"/>
              <a:buChar char="•"/>
            </a:pPr>
            <a:r>
              <a:rPr lang="en-GB"/>
              <a:t>Recognise care workforce as the skilled &amp; professional sector it is. Does not receive the same recognition as NHS workforce despite being the same job</a:t>
            </a:r>
          </a:p>
          <a:p>
            <a:pPr marL="285750" indent="-285750">
              <a:buFont typeface="Arial" panose="020B0604020202020204" pitchFamily="34" charset="0"/>
              <a:buChar char="•"/>
            </a:pPr>
            <a:r>
              <a:rPr lang="en-GB"/>
              <a:t>Council provided training, with emphasis on clinical skills</a:t>
            </a:r>
          </a:p>
          <a:p>
            <a:pPr marL="285750" indent="-285750">
              <a:buFont typeface="Arial" panose="020B0604020202020204" pitchFamily="34" charset="0"/>
              <a:buChar char="•"/>
            </a:pPr>
            <a:r>
              <a:rPr lang="en-GB"/>
              <a:t>Pay for travel time (rural/super rural)</a:t>
            </a:r>
          </a:p>
          <a:p>
            <a:pPr marL="285750" indent="-285750">
              <a:buFont typeface="Arial" panose="020B0604020202020204" pitchFamily="34" charset="0"/>
              <a:buChar char="•"/>
            </a:pPr>
            <a:r>
              <a:rPr lang="en-GB"/>
              <a:t>Cover costs of induction, DBA checks - particularly student placements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PINS for care workers where all their training is stored</a:t>
            </a:r>
          </a:p>
          <a:p>
            <a:pPr marL="285750" indent="-285750">
              <a:buFont typeface="Arial" panose="020B0604020202020204" pitchFamily="34" charset="0"/>
              <a:buChar char="•"/>
            </a:pPr>
            <a:r>
              <a:rPr lang="en-GB">
                <a:solidFill>
                  <a:schemeClr val="bg1"/>
                </a:solidFill>
                <a:latin typeface="Calibri" panose="020F0502020204030204" pitchFamily="34" charset="0"/>
                <a:cs typeface="Times New Roman" panose="02020603050405020304" pitchFamily="18" charset="0"/>
              </a:rPr>
              <a:t>Help carers with car costs</a:t>
            </a:r>
            <a:endParaRPr lang="en-GB">
              <a:solidFill>
                <a:schemeClr val="bg1"/>
              </a:solidFill>
            </a:endParaRPr>
          </a:p>
        </p:txBody>
      </p:sp>
      <p:sp>
        <p:nvSpPr>
          <p:cNvPr id="9" name="TextBox 8">
            <a:extLst>
              <a:ext uri="{FF2B5EF4-FFF2-40B4-BE49-F238E27FC236}">
                <a16:creationId xmlns:a16="http://schemas.microsoft.com/office/drawing/2014/main" id="{3CC38A3D-28BB-1498-B6AF-BADB71451B19}"/>
              </a:ext>
            </a:extLst>
          </p:cNvPr>
          <p:cNvSpPr txBox="1"/>
          <p:nvPr/>
        </p:nvSpPr>
        <p:spPr>
          <a:xfrm>
            <a:off x="194591" y="4229399"/>
            <a:ext cx="8319822" cy="400110"/>
          </a:xfrm>
          <a:prstGeom prst="rect">
            <a:avLst/>
          </a:prstGeom>
          <a:noFill/>
        </p:spPr>
        <p:txBody>
          <a:bodyPr wrap="square" rtlCol="0">
            <a:spAutoFit/>
          </a:bodyPr>
          <a:lstStyle/>
          <a:p>
            <a:pPr marL="0" indent="0">
              <a:buNone/>
            </a:pPr>
            <a:r>
              <a:rPr lang="en-GB" sz="2000" b="1">
                <a:solidFill>
                  <a:schemeClr val="bg1"/>
                </a:solidFill>
              </a:rPr>
              <a:t>Suggested ways for the Council to support providers with their workforce:</a:t>
            </a:r>
          </a:p>
        </p:txBody>
      </p:sp>
    </p:spTree>
    <p:extLst>
      <p:ext uri="{BB962C8B-B14F-4D97-AF65-F5344CB8AC3E}">
        <p14:creationId xmlns:p14="http://schemas.microsoft.com/office/powerpoint/2010/main" val="353172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7 – Service Specification Co-design (1)</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0" y="1661647"/>
            <a:ext cx="11677619" cy="5083927"/>
          </a:xfrm>
        </p:spPr>
        <p:txBody>
          <a:bodyPr numCol="1">
            <a:noAutofit/>
          </a:bodyPr>
          <a:lstStyle/>
          <a:p>
            <a:pPr marL="285750" indent="-285750">
              <a:buFont typeface="Arial" panose="020B0604020202020204" pitchFamily="34" charset="0"/>
              <a:buChar char="•"/>
            </a:pPr>
            <a:r>
              <a:rPr lang="en-GB"/>
              <a:t>Providers not always aware of risks surrounding a client until taking them on</a:t>
            </a:r>
          </a:p>
          <a:p>
            <a:pPr marL="285750" indent="-285750">
              <a:buFont typeface="Arial" panose="020B0604020202020204" pitchFamily="34" charset="0"/>
              <a:buChar char="•"/>
            </a:pPr>
            <a:r>
              <a:rPr lang="en-GB"/>
              <a:t>Assessments are quite often not up to date or subjective – Can lead to inappropriate hand backs</a:t>
            </a:r>
          </a:p>
          <a:p>
            <a:pPr marL="285750" indent="-285750">
              <a:buFont typeface="Arial" panose="020B0604020202020204" pitchFamily="34" charset="0"/>
              <a:buChar char="•"/>
            </a:pPr>
            <a:r>
              <a:rPr lang="en-GB"/>
              <a:t>Systems offering providers work can be clunky or late in publishing. Online communication, so lose connection between purchaser and supplier</a:t>
            </a:r>
          </a:p>
          <a:p>
            <a:pPr marL="285750" indent="-285750">
              <a:buFont typeface="Arial" panose="020B0604020202020204" pitchFamily="34" charset="0"/>
              <a:buChar char="•"/>
            </a:pPr>
            <a:r>
              <a:rPr lang="en-GB"/>
              <a:t>System doesn’t support competition. Non-contract providers can quote any price. Lower quality providers can bid only to fail CQC or go broke</a:t>
            </a:r>
          </a:p>
          <a:p>
            <a:pPr marL="285750" indent="-285750">
              <a:buFont typeface="Arial" panose="020B0604020202020204" pitchFamily="34" charset="0"/>
              <a:buChar char="•"/>
            </a:pPr>
            <a:r>
              <a:rPr lang="en-GB"/>
              <a:t>Not all providers know about all opportunities</a:t>
            </a:r>
          </a:p>
          <a:p>
            <a:pPr marL="285750" indent="-285750">
              <a:buFont typeface="Arial" panose="020B0604020202020204" pitchFamily="34" charset="0"/>
              <a:buChar char="•"/>
            </a:pPr>
            <a:r>
              <a:rPr lang="en-GB"/>
              <a:t>More funding needed for training - Carer skill demands are increasing. E-learning cheaper, but face-to-face better</a:t>
            </a:r>
          </a:p>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rPr>
              <a:t>Multi disciplinary teams (MDT) are not in place. Provider led reviews (PLR) instead</a:t>
            </a:r>
          </a:p>
          <a:p>
            <a:pPr marL="285750" indent="-285750">
              <a:buFont typeface="Arial" panose="020B0604020202020204" pitchFamily="34" charset="0"/>
              <a:buChar char="•"/>
            </a:pPr>
            <a:r>
              <a:rPr lang="en-GB" sz="1800">
                <a:effectLst/>
                <a:latin typeface="Calibri" panose="020F0502020204030204" pitchFamily="34" charset="0"/>
                <a:ea typeface="Times New Roman" panose="02020603050405020304" pitchFamily="18" charset="0"/>
              </a:rPr>
              <a:t>KPI reporting – Pre-COVID a lot more collaborative conversations. Now spend a lot of time reporting in workbooks</a:t>
            </a:r>
          </a:p>
          <a:p>
            <a:pPr marL="285750" indent="-285750">
              <a:buFont typeface="Arial" panose="020B0604020202020204" pitchFamily="34" charset="0"/>
              <a:buChar char="•"/>
            </a:pPr>
            <a:r>
              <a:rPr lang="en-GB"/>
              <a:t>ECM’s in use by most providers, but need feedback from Council – What is the  information used for?</a:t>
            </a:r>
          </a:p>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rPr>
              <a:t>R</a:t>
            </a:r>
            <a:r>
              <a:rPr lang="en-GB" sz="1800">
                <a:effectLst/>
                <a:latin typeface="Calibri" panose="020F0502020204030204" pitchFamily="34" charset="0"/>
                <a:ea typeface="Times New Roman" panose="02020603050405020304" pitchFamily="18" charset="0"/>
              </a:rPr>
              <a:t>eference to 50% payment for clients discharged from hospitals – this is helpful, but may need to review it as clients could be in hospital in a discharge process for up to four weeks +</a:t>
            </a:r>
          </a:p>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rPr>
              <a:t>Need clear definition on “non-regulated care”</a:t>
            </a:r>
            <a:endParaRPr lang="en-GB" sz="180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ED9F098A-4170-6982-916F-78C53C067598}"/>
              </a:ext>
            </a:extLst>
          </p:cNvPr>
          <p:cNvSpPr txBox="1"/>
          <p:nvPr/>
        </p:nvSpPr>
        <p:spPr>
          <a:xfrm>
            <a:off x="194590" y="1261537"/>
            <a:ext cx="6176229" cy="400110"/>
          </a:xfrm>
          <a:prstGeom prst="rect">
            <a:avLst/>
          </a:prstGeom>
          <a:noFill/>
        </p:spPr>
        <p:txBody>
          <a:bodyPr wrap="square" rtlCol="0">
            <a:spAutoFit/>
          </a:bodyPr>
          <a:lstStyle/>
          <a:p>
            <a:r>
              <a:rPr lang="en-GB" sz="2000" b="1">
                <a:solidFill>
                  <a:schemeClr val="bg1"/>
                </a:solidFill>
              </a:rPr>
              <a:t>Initial service specification challenges to be aware of:</a:t>
            </a:r>
          </a:p>
        </p:txBody>
      </p:sp>
    </p:spTree>
    <p:extLst>
      <p:ext uri="{BB962C8B-B14F-4D97-AF65-F5344CB8AC3E}">
        <p14:creationId xmlns:p14="http://schemas.microsoft.com/office/powerpoint/2010/main" val="152447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7 – Service Specification Co-design (2)</a:t>
            </a:r>
            <a:endParaRPr lang="en-GB"/>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194591" y="3844977"/>
            <a:ext cx="7780177" cy="273800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Calibri" panose="020F0502020204030204" pitchFamily="34" charset="0"/>
                <a:ea typeface="Times New Roman" panose="02020603050405020304" pitchFamily="18" charset="0"/>
              </a:rPr>
              <a:t>P</a:t>
            </a:r>
            <a:r>
              <a:rPr lang="en-GB" sz="1800">
                <a:effectLst/>
                <a:latin typeface="Calibri" panose="020F0502020204030204" pitchFamily="34" charset="0"/>
                <a:ea typeface="Times New Roman" panose="02020603050405020304" pitchFamily="18" charset="0"/>
              </a:rPr>
              <a:t>roviders stakeholder meetings should cover key themes:</a:t>
            </a:r>
          </a:p>
          <a:p>
            <a:pPr marL="1028700" lvl="1" indent="-342900">
              <a:buFont typeface="+mj-lt"/>
              <a:buAutoNum type="arabicPeriod"/>
            </a:pPr>
            <a:r>
              <a:rPr lang="en-GB" sz="1800">
                <a:solidFill>
                  <a:schemeClr val="bg1"/>
                </a:solidFill>
                <a:latin typeface="Calibri" panose="020F0502020204030204" pitchFamily="34" charset="0"/>
                <a:ea typeface="Times New Roman" panose="02020603050405020304" pitchFamily="18" charset="0"/>
              </a:rPr>
              <a:t>U</a:t>
            </a:r>
            <a:r>
              <a:rPr lang="en-GB" sz="1800">
                <a:solidFill>
                  <a:schemeClr val="bg1"/>
                </a:solidFill>
                <a:effectLst/>
                <a:latin typeface="Calibri" panose="020F0502020204030204" pitchFamily="34" charset="0"/>
                <a:ea typeface="Times New Roman" panose="02020603050405020304" pitchFamily="18" charset="0"/>
              </a:rPr>
              <a:t>nregulated support as part of new spec </a:t>
            </a:r>
            <a:endParaRPr lang="en-GB" sz="1800">
              <a:solidFill>
                <a:schemeClr val="bg1"/>
              </a:solidFill>
              <a:effectLst/>
              <a:latin typeface="Calibri" panose="020F0502020204030204" pitchFamily="34" charset="0"/>
              <a:ea typeface="Calibri" panose="020F0502020204030204" pitchFamily="34" charset="0"/>
            </a:endParaRPr>
          </a:p>
          <a:p>
            <a:pPr marL="1028700" lvl="1" indent="-342900">
              <a:buFont typeface="+mj-lt"/>
              <a:buAutoNum type="arabicPeriod"/>
            </a:pPr>
            <a:r>
              <a:rPr lang="en-GB" sz="1800">
                <a:solidFill>
                  <a:schemeClr val="bg1"/>
                </a:solidFill>
                <a:latin typeface="Calibri" panose="020F0502020204030204" pitchFamily="34" charset="0"/>
                <a:ea typeface="Times New Roman" panose="02020603050405020304" pitchFamily="18" charset="0"/>
              </a:rPr>
              <a:t>M</a:t>
            </a:r>
            <a:r>
              <a:rPr lang="en-GB" sz="1800">
                <a:solidFill>
                  <a:schemeClr val="bg1"/>
                </a:solidFill>
                <a:effectLst/>
                <a:latin typeface="Calibri" panose="020F0502020204030204" pitchFamily="34" charset="0"/>
                <a:ea typeface="Times New Roman" panose="02020603050405020304" pitchFamily="18" charset="0"/>
              </a:rPr>
              <a:t>odels looking at KPI’s in detail </a:t>
            </a:r>
            <a:endParaRPr lang="en-GB" sz="1800">
              <a:solidFill>
                <a:schemeClr val="bg1"/>
              </a:solidFill>
              <a:effectLst/>
              <a:latin typeface="Calibri" panose="020F0502020204030204" pitchFamily="34" charset="0"/>
              <a:ea typeface="Calibri" panose="020F0502020204030204" pitchFamily="34" charset="0"/>
            </a:endParaRPr>
          </a:p>
          <a:p>
            <a:pPr marL="1028700" lvl="1" indent="-342900">
              <a:buFont typeface="+mj-lt"/>
              <a:buAutoNum type="arabicPeriod"/>
            </a:pPr>
            <a:r>
              <a:rPr lang="en-GB" sz="1800">
                <a:solidFill>
                  <a:schemeClr val="bg1"/>
                </a:solidFill>
                <a:latin typeface="Calibri" panose="020F0502020204030204" pitchFamily="34" charset="0"/>
                <a:ea typeface="Times New Roman" panose="02020603050405020304" pitchFamily="18" charset="0"/>
              </a:rPr>
              <a:t>Q</a:t>
            </a:r>
            <a:r>
              <a:rPr lang="en-GB" sz="1800">
                <a:solidFill>
                  <a:schemeClr val="bg1"/>
                </a:solidFill>
                <a:effectLst/>
                <a:latin typeface="Calibri" panose="020F0502020204030204" pitchFamily="34" charset="0"/>
                <a:ea typeface="Times New Roman" panose="02020603050405020304" pitchFamily="18" charset="0"/>
              </a:rPr>
              <a:t>uality assurance framework </a:t>
            </a:r>
            <a:endParaRPr lang="en-GB" sz="1800">
              <a:solidFill>
                <a:schemeClr val="bg1"/>
              </a:solidFill>
              <a:effectLst/>
              <a:latin typeface="Calibri" panose="020F0502020204030204" pitchFamily="34" charset="0"/>
              <a:ea typeface="Calibri" panose="020F0502020204030204" pitchFamily="34" charset="0"/>
            </a:endParaRPr>
          </a:p>
          <a:p>
            <a:pPr marL="1028700" lvl="1" indent="-342900">
              <a:buFont typeface="+mj-lt"/>
              <a:buAutoNum type="arabicPeriod"/>
            </a:pPr>
            <a:r>
              <a:rPr lang="en-GB" sz="1800">
                <a:solidFill>
                  <a:schemeClr val="bg1"/>
                </a:solidFill>
                <a:effectLst/>
                <a:latin typeface="Calibri" panose="020F0502020204030204" pitchFamily="34" charset="0"/>
                <a:ea typeface="Times New Roman" panose="02020603050405020304" pitchFamily="18" charset="0"/>
              </a:rPr>
              <a:t>Looking at live-in care, the challenges and potential solutions</a:t>
            </a:r>
          </a:p>
          <a:p>
            <a:pPr marL="285750" indent="-285750">
              <a:buFont typeface="Arial" panose="020B0604020202020204" pitchFamily="34" charset="0"/>
              <a:buChar char="•"/>
            </a:pPr>
            <a:r>
              <a:rPr lang="en-GB"/>
              <a:t>Need further discussions around the vaccination programme for frontline staff </a:t>
            </a:r>
          </a:p>
          <a:p>
            <a:pPr marL="285750" indent="-285750">
              <a:buFont typeface="Arial" panose="020B0604020202020204" pitchFamily="34" charset="0"/>
              <a:buChar char="•"/>
            </a:pPr>
            <a:r>
              <a:rPr lang="en-GB"/>
              <a:t>Feedback from some new voices would be valuable</a:t>
            </a:r>
          </a:p>
          <a:p>
            <a:pPr marL="285750" indent="-285750">
              <a:buFont typeface="Arial" panose="020B0604020202020204" pitchFamily="34" charset="0"/>
              <a:buChar char="•"/>
            </a:pPr>
            <a:r>
              <a:rPr lang="en-GB">
                <a:solidFill>
                  <a:schemeClr val="bg1"/>
                </a:solidFill>
              </a:rPr>
              <a:t>Engage with carers as they are better placed to know how things should work</a:t>
            </a:r>
          </a:p>
        </p:txBody>
      </p:sp>
      <p:sp>
        <p:nvSpPr>
          <p:cNvPr id="9" name="TextBox 8">
            <a:extLst>
              <a:ext uri="{FF2B5EF4-FFF2-40B4-BE49-F238E27FC236}">
                <a16:creationId xmlns:a16="http://schemas.microsoft.com/office/drawing/2014/main" id="{3CC38A3D-28BB-1498-B6AF-BADB71451B19}"/>
              </a:ext>
            </a:extLst>
          </p:cNvPr>
          <p:cNvSpPr txBox="1"/>
          <p:nvPr/>
        </p:nvSpPr>
        <p:spPr>
          <a:xfrm>
            <a:off x="194591" y="3336189"/>
            <a:ext cx="7150589" cy="400110"/>
          </a:xfrm>
          <a:prstGeom prst="rect">
            <a:avLst/>
          </a:prstGeom>
          <a:noFill/>
        </p:spPr>
        <p:txBody>
          <a:bodyPr wrap="square" rtlCol="0">
            <a:spAutoFit/>
          </a:bodyPr>
          <a:lstStyle/>
          <a:p>
            <a:pPr marL="0" indent="0">
              <a:buNone/>
            </a:pPr>
            <a:r>
              <a:rPr lang="en-GB" sz="2000" b="1">
                <a:solidFill>
                  <a:schemeClr val="bg1"/>
                </a:solidFill>
              </a:rPr>
              <a:t>Further development and discussions</a:t>
            </a:r>
          </a:p>
        </p:txBody>
      </p:sp>
      <p:sp>
        <p:nvSpPr>
          <p:cNvPr id="4" name="Text Placeholder 2">
            <a:extLst>
              <a:ext uri="{FF2B5EF4-FFF2-40B4-BE49-F238E27FC236}">
                <a16:creationId xmlns:a16="http://schemas.microsoft.com/office/drawing/2014/main" id="{BF071105-1DFA-B25C-A09D-7A1171176AF0}"/>
              </a:ext>
            </a:extLst>
          </p:cNvPr>
          <p:cNvSpPr txBox="1">
            <a:spLocks/>
          </p:cNvSpPr>
          <p:nvPr/>
        </p:nvSpPr>
        <p:spPr>
          <a:xfrm>
            <a:off x="194592" y="1633927"/>
            <a:ext cx="5606601" cy="1410829"/>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Calibri" panose="020F0502020204030204" pitchFamily="34" charset="0"/>
              </a:rPr>
              <a:t>Some concerns – Many have tried it: high price, unable to meet demand, predominantly private clients</a:t>
            </a:r>
          </a:p>
          <a:p>
            <a:pPr marL="285750" indent="-285750">
              <a:buFont typeface="Arial" panose="020B0604020202020204" pitchFamily="34" charset="0"/>
              <a:buChar char="•"/>
            </a:pPr>
            <a:r>
              <a:rPr lang="en-GB">
                <a:solidFill>
                  <a:schemeClr val="bg1"/>
                </a:solidFill>
              </a:rPr>
              <a:t>Back-up can be unreliable</a:t>
            </a:r>
          </a:p>
          <a:p>
            <a:pPr marL="285750" indent="-285750">
              <a:buFont typeface="Arial" panose="020B0604020202020204" pitchFamily="34" charset="0"/>
              <a:buChar char="•"/>
            </a:pPr>
            <a:r>
              <a:rPr lang="en-GB">
                <a:latin typeface="Calibri" panose="020F0502020204030204" pitchFamily="34" charset="0"/>
              </a:rPr>
              <a:t>National providers have better structure to deal with it</a:t>
            </a:r>
            <a:endParaRPr lang="en-GB">
              <a:solidFill>
                <a:schemeClr val="bg1"/>
              </a:solidFill>
            </a:endParaRPr>
          </a:p>
          <a:p>
            <a:pPr marL="285750" indent="-285750">
              <a:buFont typeface="Arial" panose="020B0604020202020204" pitchFamily="34" charset="0"/>
              <a:buChar char="•"/>
            </a:pPr>
            <a:endParaRPr lang="en-GB">
              <a:solidFill>
                <a:schemeClr val="bg1"/>
              </a:solidFill>
            </a:endParaRPr>
          </a:p>
        </p:txBody>
      </p:sp>
      <p:sp>
        <p:nvSpPr>
          <p:cNvPr id="6" name="TextBox 5">
            <a:extLst>
              <a:ext uri="{FF2B5EF4-FFF2-40B4-BE49-F238E27FC236}">
                <a16:creationId xmlns:a16="http://schemas.microsoft.com/office/drawing/2014/main" id="{8317F24F-3C42-A9E3-238F-F92E1B6C9C07}"/>
              </a:ext>
            </a:extLst>
          </p:cNvPr>
          <p:cNvSpPr txBox="1"/>
          <p:nvPr/>
        </p:nvSpPr>
        <p:spPr>
          <a:xfrm>
            <a:off x="194591" y="1197016"/>
            <a:ext cx="4347429" cy="400110"/>
          </a:xfrm>
          <a:prstGeom prst="rect">
            <a:avLst/>
          </a:prstGeom>
          <a:noFill/>
        </p:spPr>
        <p:txBody>
          <a:bodyPr wrap="square" rtlCol="0">
            <a:spAutoFit/>
          </a:bodyPr>
          <a:lstStyle/>
          <a:p>
            <a:pPr marL="0" indent="0">
              <a:buNone/>
            </a:pPr>
            <a:r>
              <a:rPr lang="en-GB" sz="2000" b="1">
                <a:solidFill>
                  <a:schemeClr val="bg1"/>
                </a:solidFill>
              </a:rPr>
              <a:t>How would Live in Care work for you?</a:t>
            </a:r>
          </a:p>
        </p:txBody>
      </p:sp>
      <p:sp>
        <p:nvSpPr>
          <p:cNvPr id="7" name="TextBox 6">
            <a:extLst>
              <a:ext uri="{FF2B5EF4-FFF2-40B4-BE49-F238E27FC236}">
                <a16:creationId xmlns:a16="http://schemas.microsoft.com/office/drawing/2014/main" id="{30E3127E-E34B-9E7F-CC58-D3E63D43EE7A}"/>
              </a:ext>
            </a:extLst>
          </p:cNvPr>
          <p:cNvSpPr txBox="1"/>
          <p:nvPr/>
        </p:nvSpPr>
        <p:spPr>
          <a:xfrm>
            <a:off x="6241187" y="1212566"/>
            <a:ext cx="5756222" cy="400110"/>
          </a:xfrm>
          <a:prstGeom prst="rect">
            <a:avLst/>
          </a:prstGeom>
          <a:noFill/>
        </p:spPr>
        <p:txBody>
          <a:bodyPr wrap="square" rtlCol="0">
            <a:spAutoFit/>
          </a:bodyPr>
          <a:lstStyle/>
          <a:p>
            <a:pPr marL="0" indent="0">
              <a:buNone/>
            </a:pPr>
            <a:r>
              <a:rPr lang="en-GB" sz="2000" b="1">
                <a:solidFill>
                  <a:schemeClr val="bg1"/>
                </a:solidFill>
              </a:rPr>
              <a:t>How do you see Home Care into Extra Care working?</a:t>
            </a:r>
          </a:p>
        </p:txBody>
      </p:sp>
      <p:sp>
        <p:nvSpPr>
          <p:cNvPr id="10" name="Text Placeholder 2">
            <a:extLst>
              <a:ext uri="{FF2B5EF4-FFF2-40B4-BE49-F238E27FC236}">
                <a16:creationId xmlns:a16="http://schemas.microsoft.com/office/drawing/2014/main" id="{B54ABA31-006B-E650-DAAD-356847C528D1}"/>
              </a:ext>
            </a:extLst>
          </p:cNvPr>
          <p:cNvSpPr txBox="1">
            <a:spLocks/>
          </p:cNvSpPr>
          <p:nvPr/>
        </p:nvSpPr>
        <p:spPr>
          <a:xfrm>
            <a:off x="6096000" y="1597125"/>
            <a:ext cx="5606601" cy="203049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Calibri" panose="020F0502020204030204" pitchFamily="34" charset="0"/>
              </a:rPr>
              <a:t>Okay idea in principle, but needs to be regular</a:t>
            </a:r>
          </a:p>
          <a:p>
            <a:pPr marL="285750" indent="-285750">
              <a:buFont typeface="Arial" panose="020B0604020202020204" pitchFamily="34" charset="0"/>
              <a:buChar char="•"/>
            </a:pPr>
            <a:r>
              <a:rPr lang="en-GB">
                <a:solidFill>
                  <a:schemeClr val="bg1"/>
                </a:solidFill>
                <a:latin typeface="Calibri" panose="020F0502020204030204" pitchFamily="34" charset="0"/>
              </a:rPr>
              <a:t>Make</a:t>
            </a:r>
            <a:r>
              <a:rPr lang="en-GB">
                <a:latin typeface="Calibri" panose="020F0502020204030204" pitchFamily="34" charset="0"/>
              </a:rPr>
              <a:t>s sense to have one provider going into an extra care centre</a:t>
            </a:r>
          </a:p>
          <a:p>
            <a:pPr marL="285750" indent="-285750">
              <a:buFont typeface="Arial" panose="020B0604020202020204" pitchFamily="34" charset="0"/>
              <a:buChar char="•"/>
            </a:pPr>
            <a:r>
              <a:rPr lang="en-GB">
                <a:latin typeface="Calibri" panose="020F0502020204030204" pitchFamily="34" charset="0"/>
              </a:rPr>
              <a:t>Extra care does not need to be regulated by CQC</a:t>
            </a:r>
          </a:p>
          <a:p>
            <a:pPr marL="285750" indent="-285750">
              <a:buFont typeface="Arial" panose="020B0604020202020204" pitchFamily="34" charset="0"/>
              <a:buChar char="•"/>
            </a:pPr>
            <a:r>
              <a:rPr lang="en-GB">
                <a:latin typeface="Calibri" panose="020F0502020204030204" pitchFamily="34" charset="0"/>
              </a:rPr>
              <a:t>Gross payments would help with laborious process of chasing additional funds</a:t>
            </a:r>
          </a:p>
        </p:txBody>
      </p:sp>
    </p:spTree>
    <p:extLst>
      <p:ext uri="{BB962C8B-B14F-4D97-AF65-F5344CB8AC3E}">
        <p14:creationId xmlns:p14="http://schemas.microsoft.com/office/powerpoint/2010/main" val="294521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D7CC-6B59-9400-FBFD-CC6CEF75A429}"/>
              </a:ext>
            </a:extLst>
          </p:cNvPr>
          <p:cNvSpPr>
            <a:spLocks noGrp="1"/>
          </p:cNvSpPr>
          <p:nvPr>
            <p:ph type="title"/>
          </p:nvPr>
        </p:nvSpPr>
        <p:spPr/>
        <p:txBody>
          <a:bodyPr>
            <a:normAutofit/>
          </a:bodyPr>
          <a:lstStyle/>
          <a:p>
            <a:r>
              <a:rPr lang="en-GB" sz="2900"/>
              <a:t>Next Steps</a:t>
            </a:r>
          </a:p>
        </p:txBody>
      </p:sp>
      <p:sp>
        <p:nvSpPr>
          <p:cNvPr id="3" name="Text Placeholder 2">
            <a:extLst>
              <a:ext uri="{FF2B5EF4-FFF2-40B4-BE49-F238E27FC236}">
                <a16:creationId xmlns:a16="http://schemas.microsoft.com/office/drawing/2014/main" id="{0564E93E-B59D-846E-D315-628198F4A86B}"/>
              </a:ext>
            </a:extLst>
          </p:cNvPr>
          <p:cNvSpPr>
            <a:spLocks noGrp="1"/>
          </p:cNvSpPr>
          <p:nvPr>
            <p:ph type="body" sz="quarter" idx="10"/>
          </p:nvPr>
        </p:nvSpPr>
        <p:spPr/>
        <p:txBody>
          <a:bodyPr vert="horz" lIns="91440" tIns="45720" rIns="91440" bIns="45720" rtlCol="0" anchor="t">
            <a:normAutofit/>
          </a:bodyPr>
          <a:lstStyle/>
          <a:p>
            <a:r>
              <a:rPr lang="en-GB"/>
              <a:t>Further stakeholder engagement</a:t>
            </a:r>
          </a:p>
          <a:p>
            <a:r>
              <a:rPr lang="en-GB"/>
              <a:t>Advisory groups- Carers Service Users and Providers</a:t>
            </a:r>
            <a:endParaRPr lang="en-GB">
              <a:cs typeface="Calibri"/>
            </a:endParaRPr>
          </a:p>
          <a:p>
            <a:r>
              <a:rPr lang="en-GB">
                <a:cs typeface="Calibri"/>
              </a:rPr>
              <a:t>Focused workshops for users and carers</a:t>
            </a:r>
            <a:endParaRPr lang="en-GB"/>
          </a:p>
          <a:p>
            <a:r>
              <a:rPr lang="en-GB"/>
              <a:t>Carers and staff survey</a:t>
            </a:r>
            <a:endParaRPr lang="en-GB">
              <a:cs typeface="Calibri"/>
            </a:endParaRPr>
          </a:p>
          <a:p>
            <a:r>
              <a:rPr lang="en-GB"/>
              <a:t>Let’s Talk Cornwall survey - </a:t>
            </a:r>
            <a:r>
              <a:rPr lang="en-GB">
                <a:hlinkClick r:id="rId2"/>
              </a:rPr>
              <a:t>https://letstalk.cornwall.gov.uk/careandsupportathome</a:t>
            </a:r>
            <a:endParaRPr lang="en-GB">
              <a:cs typeface="Calibri"/>
              <a:hlinkClick r:id="rId2"/>
            </a:endParaRPr>
          </a:p>
          <a:p>
            <a:r>
              <a:rPr lang="en-GB">
                <a:cs typeface="Calibri"/>
              </a:rPr>
              <a:t>Report for Engagement in autumn</a:t>
            </a:r>
          </a:p>
          <a:p>
            <a:endParaRPr lang="en-GB">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186701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a:xfrm>
            <a:off x="194591" y="275017"/>
            <a:ext cx="11068796" cy="504472"/>
          </a:xfrm>
        </p:spPr>
        <p:txBody>
          <a:bodyPr>
            <a:normAutofit fontScale="90000"/>
          </a:bodyPr>
          <a:lstStyle/>
          <a:p>
            <a:r>
              <a:rPr lang="en-GB" sz="3200" b="1">
                <a:solidFill>
                  <a:schemeClr val="bg1"/>
                </a:solidFill>
                <a:latin typeface="+mn-lt"/>
              </a:rPr>
              <a:t>Provider Engagement Sessions To Date</a:t>
            </a:r>
            <a:endParaRPr lang="en-GB"/>
          </a:p>
        </p:txBody>
      </p:sp>
      <p:sp>
        <p:nvSpPr>
          <p:cNvPr id="6" name="TextBox 5">
            <a:extLst>
              <a:ext uri="{FF2B5EF4-FFF2-40B4-BE49-F238E27FC236}">
                <a16:creationId xmlns:a16="http://schemas.microsoft.com/office/drawing/2014/main" id="{8317F24F-3C42-A9E3-238F-F92E1B6C9C07}"/>
              </a:ext>
            </a:extLst>
          </p:cNvPr>
          <p:cNvSpPr txBox="1"/>
          <p:nvPr/>
        </p:nvSpPr>
        <p:spPr>
          <a:xfrm>
            <a:off x="249695" y="899410"/>
            <a:ext cx="11692609" cy="5632311"/>
          </a:xfrm>
          <a:prstGeom prst="rect">
            <a:avLst/>
          </a:prstGeom>
          <a:noFill/>
        </p:spPr>
        <p:txBody>
          <a:bodyPr wrap="square" rtlCol="0">
            <a:spAutoFit/>
          </a:bodyPr>
          <a:lstStyle/>
          <a:p>
            <a:pPr marL="0" indent="0">
              <a:buNone/>
            </a:pPr>
            <a:r>
              <a:rPr lang="en-GB" sz="2000" b="1">
                <a:solidFill>
                  <a:schemeClr val="bg1"/>
                </a:solidFill>
              </a:rPr>
              <a:t>Conferences:</a:t>
            </a:r>
          </a:p>
          <a:p>
            <a:pPr marL="0" indent="0">
              <a:buNone/>
            </a:pPr>
            <a:r>
              <a:rPr lang="en-GB" sz="2000">
                <a:solidFill>
                  <a:schemeClr val="bg1"/>
                </a:solidFill>
              </a:rPr>
              <a:t>As part of our care and support at home engagement programme, the Council conducted two in-person conferences on the 5th &amp; 20th April.</a:t>
            </a:r>
          </a:p>
          <a:p>
            <a:pPr marL="0" indent="0">
              <a:buNone/>
            </a:pPr>
            <a:endParaRPr lang="en-GB" sz="2000">
              <a:solidFill>
                <a:schemeClr val="bg1"/>
              </a:solidFill>
            </a:endParaRPr>
          </a:p>
          <a:p>
            <a:pPr marL="0" indent="0">
              <a:buNone/>
            </a:pPr>
            <a:r>
              <a:rPr lang="en-GB" sz="2000">
                <a:solidFill>
                  <a:schemeClr val="bg1"/>
                </a:solidFill>
              </a:rPr>
              <a:t>We invited new &amp; existing providers to capture, co-design and test the direction of travel going forward around the recommissioning of home care.</a:t>
            </a:r>
          </a:p>
          <a:p>
            <a:pPr marL="0" indent="0">
              <a:buNone/>
            </a:pPr>
            <a:endParaRPr lang="en-GB" sz="2000">
              <a:solidFill>
                <a:schemeClr val="bg1"/>
              </a:solidFill>
            </a:endParaRPr>
          </a:p>
          <a:p>
            <a:r>
              <a:rPr lang="en-GB" sz="2000">
                <a:solidFill>
                  <a:schemeClr val="bg1"/>
                </a:solidFill>
              </a:rPr>
              <a:t>Each conference featured a presentation followed by breakout groups to discuss proposals, ideas and concerns around 3 key questions.</a:t>
            </a:r>
          </a:p>
          <a:p>
            <a:endParaRPr lang="en-GB" sz="2000">
              <a:solidFill>
                <a:schemeClr val="bg1"/>
              </a:solidFill>
            </a:endParaRPr>
          </a:p>
          <a:p>
            <a:r>
              <a:rPr lang="en-GB" sz="2000" b="1">
                <a:solidFill>
                  <a:schemeClr val="bg1"/>
                </a:solidFill>
              </a:rPr>
              <a:t>Online Workshops:</a:t>
            </a:r>
          </a:p>
          <a:p>
            <a:r>
              <a:rPr lang="en-GB" sz="2000">
                <a:solidFill>
                  <a:schemeClr val="bg1"/>
                </a:solidFill>
              </a:rPr>
              <a:t>The Council also hosted 8 online workshops with providers across April and May. These allowed for more in-depth explanation and conversations of our home care recommissioning proposals.</a:t>
            </a:r>
          </a:p>
          <a:p>
            <a:endParaRPr lang="en-GB" sz="2000">
              <a:solidFill>
                <a:schemeClr val="bg1"/>
              </a:solidFill>
            </a:endParaRPr>
          </a:p>
          <a:p>
            <a:r>
              <a:rPr lang="en-GB" sz="2000">
                <a:solidFill>
                  <a:schemeClr val="bg1"/>
                </a:solidFill>
              </a:rPr>
              <a:t>Each workshop focused on one key topic, with breakout rooms for providers to express their thoughts &amp; ideas.</a:t>
            </a:r>
          </a:p>
          <a:p>
            <a:endParaRPr lang="en-GB" sz="2000">
              <a:solidFill>
                <a:schemeClr val="bg1"/>
              </a:solidFill>
            </a:endParaRPr>
          </a:p>
          <a:p>
            <a:r>
              <a:rPr lang="en-GB" sz="2000" b="1">
                <a:solidFill>
                  <a:schemeClr val="bg1"/>
                </a:solidFill>
              </a:rPr>
              <a:t>Today’s session is the final workshop in this particular series, although our engagement will continue until September. It will be an open session throughout, so please feel free to add your feedback.</a:t>
            </a:r>
          </a:p>
        </p:txBody>
      </p:sp>
    </p:spTree>
    <p:extLst>
      <p:ext uri="{BB962C8B-B14F-4D97-AF65-F5344CB8AC3E}">
        <p14:creationId xmlns:p14="http://schemas.microsoft.com/office/powerpoint/2010/main" val="370117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a:xfrm>
            <a:off x="2333328" y="2172423"/>
            <a:ext cx="7525344" cy="2513153"/>
          </a:xfrm>
        </p:spPr>
        <p:txBody>
          <a:bodyPr>
            <a:normAutofit/>
          </a:bodyPr>
          <a:lstStyle/>
          <a:p>
            <a:r>
              <a:rPr lang="en-GB" sz="6000" b="1">
                <a:solidFill>
                  <a:schemeClr val="bg1"/>
                </a:solidFill>
                <a:latin typeface="+mn-lt"/>
              </a:rPr>
              <a:t>Conference Feedback</a:t>
            </a:r>
            <a:endParaRPr lang="en-GB" sz="5400"/>
          </a:p>
        </p:txBody>
      </p:sp>
    </p:spTree>
    <p:extLst>
      <p:ext uri="{BB962C8B-B14F-4D97-AF65-F5344CB8AC3E}">
        <p14:creationId xmlns:p14="http://schemas.microsoft.com/office/powerpoint/2010/main" val="389052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F071105-1DFA-B25C-A09D-7A1171176AF0}"/>
              </a:ext>
            </a:extLst>
          </p:cNvPr>
          <p:cNvSpPr txBox="1">
            <a:spLocks/>
          </p:cNvSpPr>
          <p:nvPr/>
        </p:nvSpPr>
        <p:spPr>
          <a:xfrm>
            <a:off x="0" y="1120423"/>
            <a:ext cx="12192000" cy="586226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Model</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Bundle packages and let providers work person centred to delivery of hours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individual providers and to help facilitate runs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Link with different commissioned services with outcome-based model for infrastructure and capacity expanse</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Weekly meetings between Locality Managers and Providers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Sharing packages between providers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Monthly crisis meetings for unmet demand packages - providers working collaboratively to meet unmet demand.</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“Trusted Assessors” approach – giving providers permission to reduce or enhance packages where needed</a:t>
            </a:r>
          </a:p>
          <a:p>
            <a:pPr marL="342900" indent="-342900">
              <a:lnSpc>
                <a:spcPct val="100000"/>
              </a:lnSpc>
              <a:spcBef>
                <a:spcPts val="0"/>
              </a:spcBef>
              <a:buFont typeface="Symbol" panose="05050102010706020507" pitchFamily="18" charset="2"/>
              <a:buChar char=""/>
            </a:pPr>
            <a:r>
              <a:rPr lang="en-GB" dirty="0">
                <a:latin typeface="Calibri" panose="020F0502020204030204" pitchFamily="34" charset="0"/>
                <a:cs typeface="Times New Roman" panose="02020603050405020304" pitchFamily="18" charset="0"/>
              </a:rPr>
              <a:t>Consider using wrap around services such as the voluntary sector, befriending services, cleaners and other social groups to create an outcome/goal for individual</a:t>
            </a:r>
          </a:p>
          <a:p>
            <a:pPr lvl="0">
              <a:lnSpc>
                <a:spcPct val="100000"/>
              </a:lnSpc>
              <a:spcBef>
                <a:spcPts val="0"/>
              </a:spcBef>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Recruitment, Skills &amp; Training</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Specialist training &amp; support for complex need or bespoke individuals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Recognition, support, incentives for care workers similar to NHS/Council workers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Revisit pay structures for carers. Consider paying for a whole shift rather than hourly on actual care delivery</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Carer pay is key to recruitment and retention, feeling valued</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Access to Eco-bikes for non-drivers</a:t>
            </a:r>
          </a:p>
          <a:p>
            <a:pPr lvl="0">
              <a:lnSpc>
                <a:spcPct val="100000"/>
              </a:lnSpc>
              <a:spcBef>
                <a:spcPts val="0"/>
              </a:spcBef>
            </a:pPr>
            <a:endParaRPr lang="en-GB" b="1" dirty="0">
              <a:latin typeface="Calibri" panose="020F0502020204030204" pitchFamily="34" charset="0"/>
              <a:cs typeface="Times New Roman" panose="02020603050405020304" pitchFamily="18" charset="0"/>
            </a:endParaRPr>
          </a:p>
          <a:p>
            <a:pPr lvl="0">
              <a:lnSpc>
                <a:spcPct val="100000"/>
              </a:lnSpc>
              <a:spcBef>
                <a:spcPts val="0"/>
              </a:spcBef>
            </a:pPr>
            <a:r>
              <a:rPr lang="en-GB" b="1" dirty="0">
                <a:latin typeface="Calibri" panose="020F0502020204030204" pitchFamily="34" charset="0"/>
                <a:cs typeface="Times New Roman" panose="02020603050405020304" pitchFamily="18" charset="0"/>
              </a:rPr>
              <a:t>Facilitative Council </a:t>
            </a:r>
          </a:p>
          <a:p>
            <a:pPr marL="342900" indent="-342900">
              <a:lnSpc>
                <a:spcPct val="100000"/>
              </a:lnSpc>
              <a:spcBef>
                <a:spcPts val="0"/>
              </a:spcBef>
              <a:buFont typeface="Symbol" panose="05050102010706020507" pitchFamily="18" charset="2"/>
              <a:buChar char=""/>
            </a:pPr>
            <a:r>
              <a:rPr lang="en-GB" dirty="0">
                <a:latin typeface="Calibri" panose="020F0502020204030204" pitchFamily="34" charset="0"/>
                <a:cs typeface="Times New Roman" panose="02020603050405020304" pitchFamily="18" charset="0"/>
              </a:rPr>
              <a:t>Quicker response rates from brokerage, NHS, commissioning, &amp; social workers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Dynamic map of Capacity &amp; Demand for all providers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Information regarding care packages to be more comprehensive, explaining any complex/actual needs</a:t>
            </a:r>
          </a:p>
          <a:p>
            <a:pPr marL="342900" indent="-342900">
              <a:lnSpc>
                <a:spcPct val="100000"/>
              </a:lnSpc>
              <a:spcBef>
                <a:spcPts val="0"/>
              </a:spcBef>
              <a:buFont typeface="Symbol" panose="05050102010706020507" pitchFamily="18" charset="2"/>
              <a:buChar char=""/>
            </a:pPr>
            <a:r>
              <a:rPr lang="en-GB" dirty="0">
                <a:latin typeface="Calibri" panose="020F0502020204030204" pitchFamily="34" charset="0"/>
                <a:cs typeface="Times New Roman" panose="02020603050405020304" pitchFamily="18" charset="0"/>
              </a:rPr>
              <a:t>Manage public expectation of the delivery of care packages, especially in areas that are less attainable to care workers</a:t>
            </a:r>
          </a:p>
          <a:p>
            <a:pPr>
              <a:lnSpc>
                <a:spcPct val="100000"/>
              </a:lnSpc>
              <a:spcBef>
                <a:spcPts val="0"/>
              </a:spcBef>
            </a:pPr>
            <a:endParaRPr lang="en-GB" dirty="0">
              <a:latin typeface="Calibri" panose="020F0502020204030204" pitchFamily="34" charset="0"/>
              <a:cs typeface="Times New Roman" panose="02020603050405020304" pitchFamily="18" charset="0"/>
            </a:endParaRPr>
          </a:p>
          <a:p>
            <a:pPr lvl="0">
              <a:lnSpc>
                <a:spcPct val="100000"/>
              </a:lnSpc>
              <a:spcBef>
                <a:spcPts val="0"/>
              </a:spcBef>
              <a:spcAft>
                <a:spcPts val="800"/>
              </a:spcAft>
            </a:pPr>
            <a:endParaRPr lang="en-GB" b="1"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317F24F-3C42-A9E3-238F-F92E1B6C9C07}"/>
              </a:ext>
            </a:extLst>
          </p:cNvPr>
          <p:cNvSpPr txBox="1"/>
          <p:nvPr/>
        </p:nvSpPr>
        <p:spPr>
          <a:xfrm>
            <a:off x="105709" y="0"/>
            <a:ext cx="10763219" cy="769441"/>
          </a:xfrm>
          <a:prstGeom prst="rect">
            <a:avLst/>
          </a:prstGeom>
          <a:noFill/>
        </p:spPr>
        <p:txBody>
          <a:bodyPr wrap="square" rtlCol="0">
            <a:spAutoFit/>
          </a:bodyPr>
          <a:lstStyle/>
          <a:p>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Q1. What can we do to ensure that we have no unmet demand for people who need care and support at home? What can we do to better optimise the capacity available to us?</a:t>
            </a:r>
            <a:endParaRPr lang="en-GB" sz="2200" b="1" dirty="0">
              <a:solidFill>
                <a:schemeClr val="bg1"/>
              </a:solidFill>
            </a:endParaRPr>
          </a:p>
        </p:txBody>
      </p:sp>
    </p:spTree>
    <p:extLst>
      <p:ext uri="{BB962C8B-B14F-4D97-AF65-F5344CB8AC3E}">
        <p14:creationId xmlns:p14="http://schemas.microsoft.com/office/powerpoint/2010/main" val="385281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F071105-1DFA-B25C-A09D-7A1171176AF0}"/>
              </a:ext>
            </a:extLst>
          </p:cNvPr>
          <p:cNvSpPr txBox="1">
            <a:spLocks/>
          </p:cNvSpPr>
          <p:nvPr/>
        </p:nvSpPr>
        <p:spPr>
          <a:xfrm>
            <a:off x="164610" y="1259174"/>
            <a:ext cx="11752570" cy="496174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Geographical zoning will enhance and encourage collaborative working and help condense travel</a:t>
            </a:r>
          </a:p>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Opens more opportunity to link up with different commissioned services for infrastructure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of intelligent tech to map and layer provider areas/patterns in demand and to identify “hot spots”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Geographical based commissioning where local authority work in “alliance” areas with providers on a one-to-one known basis</a:t>
            </a:r>
          </a:p>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Online shared mapping system</a:t>
            </a:r>
          </a:p>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seasonality some areas fluctuate</a:t>
            </a:r>
          </a:p>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how to embed and educate with the wider community where they are working</a:t>
            </a:r>
            <a:r>
              <a:rPr lang="en-GB" dirty="0">
                <a:solidFill>
                  <a:schemeClr val="bg1"/>
                </a:solidFill>
              </a:rPr>
              <a:t> </a:t>
            </a:r>
          </a:p>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would rely heavily on case-coordinators local knowledge to be able to communicate with the most effective providers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understanding before a bidding process is started, maybe try on a particular area to give clarity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implications on times between runs and travel time may have a financial impact on the care workers, with possibilities of not being able to run their own vehicles. Pool cars are not for everyone, and walking runs do not always work and are sometimes not practical</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 at the pay scale/hourly rate for urban and rural areas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Managing additional costs for hard-to-reach areas and also more complex cases</a:t>
            </a:r>
          </a:p>
        </p:txBody>
      </p:sp>
      <p:sp>
        <p:nvSpPr>
          <p:cNvPr id="6" name="TextBox 5">
            <a:extLst>
              <a:ext uri="{FF2B5EF4-FFF2-40B4-BE49-F238E27FC236}">
                <a16:creationId xmlns:a16="http://schemas.microsoft.com/office/drawing/2014/main" id="{8317F24F-3C42-A9E3-238F-F92E1B6C9C07}"/>
              </a:ext>
            </a:extLst>
          </p:cNvPr>
          <p:cNvSpPr txBox="1"/>
          <p:nvPr/>
        </p:nvSpPr>
        <p:spPr>
          <a:xfrm>
            <a:off x="164610" y="250865"/>
            <a:ext cx="10763219" cy="769441"/>
          </a:xfrm>
          <a:prstGeom prst="rect">
            <a:avLst/>
          </a:prstGeom>
          <a:noFill/>
        </p:spPr>
        <p:txBody>
          <a:bodyPr wrap="square" rtlCol="0">
            <a:spAutoFit/>
          </a:bodyPr>
          <a:lstStyle/>
          <a:p>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Q2. How would you approach the geographical zones e.g., Community </a:t>
            </a:r>
            <a:r>
              <a:rPr lang="en-GB"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etwork </a:t>
            </a:r>
            <a:r>
              <a:rPr lang="en-GB"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 PCN, former districts etc?</a:t>
            </a:r>
            <a:endParaRPr lang="en-GB" sz="2200" b="1" dirty="0">
              <a:solidFill>
                <a:schemeClr val="bg1"/>
              </a:solidFill>
            </a:endParaRPr>
          </a:p>
        </p:txBody>
      </p:sp>
    </p:spTree>
    <p:extLst>
      <p:ext uri="{BB962C8B-B14F-4D97-AF65-F5344CB8AC3E}">
        <p14:creationId xmlns:p14="http://schemas.microsoft.com/office/powerpoint/2010/main" val="152580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F071105-1DFA-B25C-A09D-7A1171176AF0}"/>
              </a:ext>
            </a:extLst>
          </p:cNvPr>
          <p:cNvSpPr txBox="1">
            <a:spLocks/>
          </p:cNvSpPr>
          <p:nvPr/>
        </p:nvSpPr>
        <p:spPr>
          <a:xfrm>
            <a:off x="0" y="1020153"/>
            <a:ext cx="12192000" cy="5440456"/>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Strengths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Improved networking, improved professionalism &amp; respect between providers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Extra resource availability when combining agencies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together collaboratively, with zoning layouts will prevent duplication and overlaps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Sharing of knowledge and expertise between providers</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Better communication from commissioners to the main contact to assist with the demand of unmet needs</a:t>
            </a:r>
          </a:p>
          <a:p>
            <a:pPr>
              <a:lnSpc>
                <a:spcPct val="100000"/>
              </a:lnSpc>
              <a:spcBef>
                <a:spcPts val="0"/>
              </a:spcBef>
            </a:pPr>
            <a:r>
              <a:rPr lang="en-GB" b="1" dirty="0">
                <a:latin typeface="Calibri" panose="020F0502020204030204" pitchFamily="34" charset="0"/>
                <a:cs typeface="Times New Roman" panose="02020603050405020304" pitchFamily="18" charset="0"/>
              </a:rPr>
              <a:t>Weaknesses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Concerns of a hierarchy, instead of a collaborative approach, could create barriers amongst providers</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Lead provider “Cherry Picking” packages, leaving unachievable packages for smaller providers that may struggle with capacity</a:t>
            </a:r>
          </a:p>
          <a:p>
            <a:pPr marL="34290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Providers fear losing their voice to help shape better care</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Fear of being pushed aside, forgotten about, and possibly not having enough work, instead of feeling equal, working together and working fairly across the provider’s sector</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Policy &amp; procedure clashes between organisations. Loss of vision, values, specialisms, culture, diversity, personalisation</a:t>
            </a:r>
          </a:p>
          <a:p>
            <a:pPr marL="342900" lvl="0" indent="-342900">
              <a:lnSpc>
                <a:spcPct val="100000"/>
              </a:lnSpc>
              <a:spcBef>
                <a:spcPts val="0"/>
              </a:spcBef>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providers have to work together on individual packages, could cause distress</a:t>
            </a:r>
            <a:r>
              <a:rPr lang="en-GB" dirty="0">
                <a:latin typeface="Calibri" panose="020F0502020204030204" pitchFamily="34" charset="0"/>
                <a:ea typeface="Calibri" panose="020F0502020204030204" pitchFamily="34" charset="0"/>
                <a:cs typeface="Times New Roman" panose="02020603050405020304" pitchFamily="18" charset="0"/>
              </a:rPr>
              <a:t> &amp; </a:t>
            </a: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continuity for service users</a:t>
            </a:r>
          </a:p>
          <a:p>
            <a:pPr marL="342900" lvl="0" indent="-342900">
              <a:lnSpc>
                <a:spcPct val="100000"/>
              </a:lnSpc>
              <a:spcBef>
                <a:spcPts val="0"/>
              </a:spcBef>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Staff retention and recruitment may become an issue for smaller providers, when it is visible that lead providers get more funding</a:t>
            </a:r>
          </a:p>
          <a:p>
            <a:pPr>
              <a:lnSpc>
                <a:spcPct val="100000"/>
              </a:lnSpc>
              <a:spcBef>
                <a:spcPts val="0"/>
              </a:spcBef>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Considerations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0000"/>
              </a:lnSpc>
              <a:spcBef>
                <a:spcPts val="0"/>
              </a:spcBef>
              <a:spcAft>
                <a:spcPts val="800"/>
              </a:spcAft>
              <a:buFont typeface="Symbol" panose="05050102010706020507" pitchFamily="18" charset="2"/>
              <a:buChar char=""/>
            </a:pPr>
            <a:r>
              <a:rPr lang="en-GB" dirty="0">
                <a:latin typeface="Calibri" panose="020F0502020204030204" pitchFamily="34" charset="0"/>
                <a:cs typeface="Times New Roman" panose="02020603050405020304" pitchFamily="18" charset="0"/>
              </a:rPr>
              <a:t>What support is there for the lead providers in respect of training, management support and legal stature?</a:t>
            </a:r>
          </a:p>
          <a:p>
            <a:pPr marL="342900" indent="-342900">
              <a:lnSpc>
                <a:spcPct val="100000"/>
              </a:lnSpc>
              <a:spcBef>
                <a:spcPts val="0"/>
              </a:spcBef>
              <a:spcAft>
                <a:spcPts val="800"/>
              </a:spcAft>
              <a:buFont typeface="Symbol" panose="05050102010706020507" pitchFamily="18" charset="2"/>
              <a:buChar char=""/>
            </a:pPr>
            <a:r>
              <a:rPr lang="en-GB" dirty="0">
                <a:latin typeface="Calibri" panose="020F0502020204030204" pitchFamily="34" charset="0"/>
                <a:cs typeface="Times New Roman" panose="02020603050405020304" pitchFamily="18" charset="0"/>
              </a:rPr>
              <a:t>What are the requirements of being a lead provider? Monitor and assess? If subcontractor is underperforming, lead provider solely responsible for the fall out?</a:t>
            </a:r>
          </a:p>
          <a:p>
            <a:pPr marL="342900" indent="-342900">
              <a:lnSpc>
                <a:spcPct val="100000"/>
              </a:lnSpc>
              <a:spcBef>
                <a:spcPts val="0"/>
              </a:spcBef>
              <a:spcAft>
                <a:spcPts val="800"/>
              </a:spcAft>
              <a:buFont typeface="Symbol" panose="05050102010706020507" pitchFamily="18" charset="2"/>
              <a:buChar char=""/>
            </a:pPr>
            <a:r>
              <a:rPr lang="en-GB" dirty="0">
                <a:latin typeface="Calibri" panose="020F0502020204030204" pitchFamily="34" charset="0"/>
                <a:cs typeface="Times New Roman" panose="02020603050405020304" pitchFamily="18" charset="0"/>
              </a:rPr>
              <a:t>Costs to be considered for financial resilience to sub-contractors against that of the lead provider</a:t>
            </a:r>
          </a:p>
          <a:p>
            <a:pPr lvl="0">
              <a:lnSpc>
                <a:spcPct val="100000"/>
              </a:lnSpc>
              <a:spcBef>
                <a:spcPts val="0"/>
              </a:spcBef>
              <a:spcAft>
                <a:spcPts val="800"/>
              </a:spcAft>
            </a:pPr>
            <a:endParaRPr lang="en-GB" dirty="0">
              <a:solidFill>
                <a:schemeClr val="bg1"/>
              </a:solidFill>
            </a:endParaRPr>
          </a:p>
        </p:txBody>
      </p:sp>
      <p:sp>
        <p:nvSpPr>
          <p:cNvPr id="6" name="TextBox 5">
            <a:extLst>
              <a:ext uri="{FF2B5EF4-FFF2-40B4-BE49-F238E27FC236}">
                <a16:creationId xmlns:a16="http://schemas.microsoft.com/office/drawing/2014/main" id="{8317F24F-3C42-A9E3-238F-F92E1B6C9C07}"/>
              </a:ext>
            </a:extLst>
          </p:cNvPr>
          <p:cNvSpPr txBox="1"/>
          <p:nvPr/>
        </p:nvSpPr>
        <p:spPr>
          <a:xfrm>
            <a:off x="155374" y="166482"/>
            <a:ext cx="10763219" cy="769441"/>
          </a:xfrm>
          <a:prstGeom prst="rect">
            <a:avLst/>
          </a:prstGeom>
          <a:noFill/>
        </p:spPr>
        <p:txBody>
          <a:bodyPr wrap="square" rtlCol="0">
            <a:spAutoFit/>
          </a:bodyPr>
          <a:lstStyle/>
          <a:p>
            <a:r>
              <a:rPr lang="en-GB"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Q3. What do you think the strengths and weaknesses of the lead/sub-contracting approach are? What would we need to consider to make this successful?</a:t>
            </a:r>
            <a:endParaRPr lang="en-GB" sz="2200" b="1" dirty="0">
              <a:solidFill>
                <a:schemeClr val="bg1"/>
              </a:solidFill>
            </a:endParaRPr>
          </a:p>
        </p:txBody>
      </p:sp>
    </p:spTree>
    <p:extLst>
      <p:ext uri="{BB962C8B-B14F-4D97-AF65-F5344CB8AC3E}">
        <p14:creationId xmlns:p14="http://schemas.microsoft.com/office/powerpoint/2010/main" val="247809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a:xfrm>
            <a:off x="2333328" y="2172423"/>
            <a:ext cx="7525344" cy="2513153"/>
          </a:xfrm>
        </p:spPr>
        <p:txBody>
          <a:bodyPr>
            <a:normAutofit/>
          </a:bodyPr>
          <a:lstStyle/>
          <a:p>
            <a:r>
              <a:rPr lang="en-GB" sz="6000" b="1">
                <a:solidFill>
                  <a:schemeClr val="bg1"/>
                </a:solidFill>
                <a:latin typeface="+mn-lt"/>
              </a:rPr>
              <a:t>Workshop Feedback</a:t>
            </a:r>
            <a:endParaRPr lang="en-GB" sz="5400"/>
          </a:p>
        </p:txBody>
      </p:sp>
    </p:spTree>
    <p:extLst>
      <p:ext uri="{BB962C8B-B14F-4D97-AF65-F5344CB8AC3E}">
        <p14:creationId xmlns:p14="http://schemas.microsoft.com/office/powerpoint/2010/main" val="197925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F07-026C-5640-7031-3951D3F053DE}"/>
              </a:ext>
            </a:extLst>
          </p:cNvPr>
          <p:cNvSpPr>
            <a:spLocks noGrp="1"/>
          </p:cNvSpPr>
          <p:nvPr>
            <p:ph type="title"/>
          </p:nvPr>
        </p:nvSpPr>
        <p:spPr/>
        <p:txBody>
          <a:bodyPr>
            <a:normAutofit fontScale="90000"/>
          </a:bodyPr>
          <a:lstStyle/>
          <a:p>
            <a:r>
              <a:rPr lang="en-GB" sz="3200" b="1">
                <a:solidFill>
                  <a:schemeClr val="bg1"/>
                </a:solidFill>
                <a:latin typeface="+mn-lt"/>
              </a:rPr>
              <a:t>Key Themes &amp; Provider Feedback:</a:t>
            </a:r>
            <a:br>
              <a:rPr lang="en-GB" sz="3200" b="1">
                <a:solidFill>
                  <a:schemeClr val="bg1"/>
                </a:solidFill>
                <a:latin typeface="+mn-lt"/>
              </a:rPr>
            </a:br>
            <a:r>
              <a:rPr lang="en-GB" sz="2800" b="1">
                <a:solidFill>
                  <a:schemeClr val="bg1"/>
                </a:solidFill>
                <a:latin typeface="+mn-lt"/>
              </a:rPr>
              <a:t>Workshop 1 – Capacity Optimisation Strategies</a:t>
            </a:r>
            <a:endParaRPr lang="en-GB"/>
          </a:p>
        </p:txBody>
      </p:sp>
      <p:sp>
        <p:nvSpPr>
          <p:cNvPr id="3" name="Text Placeholder 2">
            <a:extLst>
              <a:ext uri="{FF2B5EF4-FFF2-40B4-BE49-F238E27FC236}">
                <a16:creationId xmlns:a16="http://schemas.microsoft.com/office/drawing/2014/main" id="{1CFECAA5-AC70-8548-4E6F-DBB46D9A301B}"/>
              </a:ext>
            </a:extLst>
          </p:cNvPr>
          <p:cNvSpPr>
            <a:spLocks noGrp="1"/>
          </p:cNvSpPr>
          <p:nvPr>
            <p:ph type="body" sz="quarter" idx="10"/>
          </p:nvPr>
        </p:nvSpPr>
        <p:spPr>
          <a:xfrm>
            <a:off x="194591" y="1587759"/>
            <a:ext cx="11677619" cy="1994891"/>
          </a:xfrm>
        </p:spPr>
        <p:txBody>
          <a:bodyPr numCol="2">
            <a:noAutofit/>
          </a:bodyPr>
          <a:lstStyle/>
          <a:p>
            <a:pPr marL="285750" indent="-285750">
              <a:buFont typeface="Arial" panose="020B0604020202020204" pitchFamily="34" charset="0"/>
              <a:buChar char="•"/>
            </a:pPr>
            <a:r>
              <a:rPr lang="en-GB" sz="1800">
                <a:solidFill>
                  <a:schemeClr val="bg1"/>
                </a:solidFill>
              </a:rPr>
              <a:t>Staffing is the key issue</a:t>
            </a:r>
          </a:p>
          <a:p>
            <a:pPr marL="285750" indent="-285750">
              <a:buFont typeface="Arial" panose="020B0604020202020204" pitchFamily="34" charset="0"/>
              <a:buChar char="•"/>
            </a:pPr>
            <a:r>
              <a:rPr lang="en-GB" sz="1800">
                <a:solidFill>
                  <a:schemeClr val="bg1"/>
                </a:solidFill>
              </a:rPr>
              <a:t>Recruits need training and education</a:t>
            </a:r>
          </a:p>
          <a:p>
            <a:pPr marL="285750" indent="-285750">
              <a:buFont typeface="Arial" panose="020B0604020202020204" pitchFamily="34" charset="0"/>
              <a:buChar char="•"/>
            </a:pPr>
            <a:r>
              <a:rPr lang="en-GB"/>
              <a:t>Costs for cars/travel, childcare, cost of living etc</a:t>
            </a:r>
          </a:p>
          <a:p>
            <a:pPr marL="285750" indent="-285750">
              <a:buFont typeface="Arial" panose="020B0604020202020204" pitchFamily="34" charset="0"/>
              <a:buChar char="•"/>
            </a:pPr>
            <a:r>
              <a:rPr lang="en-GB" sz="1800">
                <a:solidFill>
                  <a:schemeClr val="bg1"/>
                </a:solidFill>
              </a:rPr>
              <a:t>Lots of responsibility for little compensation</a:t>
            </a:r>
          </a:p>
          <a:p>
            <a:pPr marL="285750" indent="-285750">
              <a:buFont typeface="Arial" panose="020B0604020202020204" pitchFamily="34" charset="0"/>
              <a:buChar char="•"/>
            </a:pPr>
            <a:r>
              <a:rPr lang="en-GB"/>
              <a:t>Assessments can be inappropriate or out of date</a:t>
            </a:r>
          </a:p>
          <a:p>
            <a:pPr marL="285750" indent="-285750">
              <a:buFont typeface="Arial" panose="020B0604020202020204" pitchFamily="34" charset="0"/>
              <a:buChar char="•"/>
            </a:pPr>
            <a:r>
              <a:rPr lang="en-GB" sz="1800">
                <a:solidFill>
                  <a:schemeClr val="bg1"/>
                </a:solidFill>
              </a:rPr>
              <a:t>Wait times for responses or lack of information around client changes. E.g. Client moving to respite. Creates gaps in runs</a:t>
            </a:r>
          </a:p>
          <a:p>
            <a:pPr marL="285750" indent="-285750">
              <a:buFont typeface="Arial" panose="020B0604020202020204" pitchFamily="34" charset="0"/>
              <a:buChar char="•"/>
            </a:pPr>
            <a:r>
              <a:rPr lang="en-GB"/>
              <a:t>Package swapping is an option but carers/service users may not like change/know why handed back</a:t>
            </a:r>
          </a:p>
          <a:p>
            <a:pPr marL="285750" indent="-285750">
              <a:buFont typeface="Arial" panose="020B0604020202020204" pitchFamily="34" charset="0"/>
              <a:buChar char="•"/>
            </a:pPr>
            <a:r>
              <a:rPr lang="en-GB"/>
              <a:t>Net loss of staff since COVID – High investment, low return</a:t>
            </a:r>
          </a:p>
        </p:txBody>
      </p:sp>
      <p:sp>
        <p:nvSpPr>
          <p:cNvPr id="5" name="TextBox 4">
            <a:extLst>
              <a:ext uri="{FF2B5EF4-FFF2-40B4-BE49-F238E27FC236}">
                <a16:creationId xmlns:a16="http://schemas.microsoft.com/office/drawing/2014/main" id="{ED9F098A-4170-6982-916F-78C53C067598}"/>
              </a:ext>
            </a:extLst>
          </p:cNvPr>
          <p:cNvSpPr txBox="1"/>
          <p:nvPr/>
        </p:nvSpPr>
        <p:spPr>
          <a:xfrm>
            <a:off x="194591" y="1126625"/>
            <a:ext cx="3657881" cy="400110"/>
          </a:xfrm>
          <a:prstGeom prst="rect">
            <a:avLst/>
          </a:prstGeom>
          <a:noFill/>
        </p:spPr>
        <p:txBody>
          <a:bodyPr wrap="square" rtlCol="0">
            <a:spAutoFit/>
          </a:bodyPr>
          <a:lstStyle/>
          <a:p>
            <a:r>
              <a:rPr lang="en-GB" sz="2000" b="1">
                <a:solidFill>
                  <a:schemeClr val="bg1"/>
                </a:solidFill>
              </a:rPr>
              <a:t>Barriers for Optimising Capacity:</a:t>
            </a:r>
          </a:p>
        </p:txBody>
      </p:sp>
      <p:sp>
        <p:nvSpPr>
          <p:cNvPr id="8" name="Text Placeholder 2">
            <a:extLst>
              <a:ext uri="{FF2B5EF4-FFF2-40B4-BE49-F238E27FC236}">
                <a16:creationId xmlns:a16="http://schemas.microsoft.com/office/drawing/2014/main" id="{893084B1-F6FF-E799-F445-629CEFB873F4}"/>
              </a:ext>
            </a:extLst>
          </p:cNvPr>
          <p:cNvSpPr txBox="1">
            <a:spLocks/>
          </p:cNvSpPr>
          <p:nvPr/>
        </p:nvSpPr>
        <p:spPr>
          <a:xfrm>
            <a:off x="257190" y="4185641"/>
            <a:ext cx="11677619" cy="246650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t>Celebrate the work &amp; value of carers</a:t>
            </a:r>
          </a:p>
          <a:p>
            <a:pPr marL="285750" indent="-285750">
              <a:buFont typeface="Arial" panose="020B0604020202020204" pitchFamily="34" charset="0"/>
              <a:buChar char="•"/>
            </a:pPr>
            <a:r>
              <a:rPr lang="en-GB"/>
              <a:t>Support carers with training and fair compensation</a:t>
            </a:r>
          </a:p>
          <a:p>
            <a:pPr marL="285750" indent="-285750">
              <a:buFont typeface="Arial" panose="020B0604020202020204" pitchFamily="34" charset="0"/>
              <a:buChar char="•"/>
            </a:pPr>
            <a:r>
              <a:rPr lang="en-GB"/>
              <a:t>Face to face training by Council standards. Shadowing, care certificates etc.</a:t>
            </a:r>
          </a:p>
          <a:p>
            <a:pPr marL="285750" indent="-285750">
              <a:buFont typeface="Arial" panose="020B0604020202020204" pitchFamily="34" charset="0"/>
              <a:buChar char="•"/>
            </a:pPr>
            <a:r>
              <a:rPr lang="en-GB"/>
              <a:t>C</a:t>
            </a:r>
            <a:r>
              <a:rPr lang="en-GB" sz="1800">
                <a:solidFill>
                  <a:schemeClr val="bg1"/>
                </a:solidFill>
              </a:rPr>
              <a:t>areer progression to promote retention</a:t>
            </a:r>
          </a:p>
          <a:p>
            <a:pPr marL="285750" indent="-285750">
              <a:buFont typeface="Arial" panose="020B0604020202020204" pitchFamily="34" charset="0"/>
              <a:buChar char="•"/>
            </a:pPr>
            <a:r>
              <a:rPr lang="en-GB"/>
              <a:t>Better communication around changes to packages and faster response times</a:t>
            </a:r>
          </a:p>
          <a:p>
            <a:pPr marL="285750" indent="-285750">
              <a:buFont typeface="Arial" panose="020B0604020202020204" pitchFamily="34" charset="0"/>
              <a:buChar char="•"/>
            </a:pPr>
            <a:r>
              <a:rPr lang="en-GB"/>
              <a:t>Understand own capacity to make mapping easier</a:t>
            </a:r>
          </a:p>
          <a:p>
            <a:pPr marL="285750" indent="-285750">
              <a:buFont typeface="Arial" panose="020B0604020202020204" pitchFamily="34" charset="0"/>
              <a:buChar char="•"/>
            </a:pPr>
            <a:r>
              <a:rPr lang="en-GB">
                <a:solidFill>
                  <a:schemeClr val="bg1"/>
                </a:solidFill>
              </a:rPr>
              <a:t>Capacity requests from Brokerage</a:t>
            </a:r>
          </a:p>
          <a:p>
            <a:pPr marL="285750" indent="-285750">
              <a:buFont typeface="Arial" panose="020B0604020202020204" pitchFamily="34" charset="0"/>
              <a:buChar char="•"/>
            </a:pPr>
            <a:r>
              <a:rPr lang="en-GB"/>
              <a:t>Potential for OT’s to help services users to not require PoC</a:t>
            </a:r>
          </a:p>
          <a:p>
            <a:pPr marL="285750" indent="-285750">
              <a:buFont typeface="Arial" panose="020B0604020202020204" pitchFamily="34" charset="0"/>
              <a:buChar char="•"/>
            </a:pPr>
            <a:r>
              <a:rPr lang="en-GB"/>
              <a:t>Package swapping requires honest discussions about care needs. Phased approach - pairing up providers and swapping packages</a:t>
            </a:r>
          </a:p>
          <a:p>
            <a:pPr marL="285750" indent="-285750">
              <a:buFont typeface="Arial" panose="020B0604020202020204" pitchFamily="34" charset="0"/>
              <a:buChar char="•"/>
            </a:pPr>
            <a:endParaRPr lang="en-GB">
              <a:solidFill>
                <a:schemeClr val="bg1"/>
              </a:solidFill>
            </a:endParaRPr>
          </a:p>
        </p:txBody>
      </p:sp>
      <p:sp>
        <p:nvSpPr>
          <p:cNvPr id="9" name="TextBox 8">
            <a:extLst>
              <a:ext uri="{FF2B5EF4-FFF2-40B4-BE49-F238E27FC236}">
                <a16:creationId xmlns:a16="http://schemas.microsoft.com/office/drawing/2014/main" id="{3CC38A3D-28BB-1498-B6AF-BADB71451B19}"/>
              </a:ext>
            </a:extLst>
          </p:cNvPr>
          <p:cNvSpPr txBox="1"/>
          <p:nvPr/>
        </p:nvSpPr>
        <p:spPr>
          <a:xfrm>
            <a:off x="194591" y="3677219"/>
            <a:ext cx="7150589" cy="400110"/>
          </a:xfrm>
          <a:prstGeom prst="rect">
            <a:avLst/>
          </a:prstGeom>
          <a:noFill/>
        </p:spPr>
        <p:txBody>
          <a:bodyPr wrap="square" rtlCol="0">
            <a:spAutoFit/>
          </a:bodyPr>
          <a:lstStyle/>
          <a:p>
            <a:pPr marL="0" indent="0">
              <a:buNone/>
            </a:pPr>
            <a:r>
              <a:rPr lang="en-GB" sz="2000" b="1">
                <a:solidFill>
                  <a:schemeClr val="bg1"/>
                </a:solidFill>
              </a:rPr>
              <a:t>What you told us could be done to make the best use of capacity:</a:t>
            </a:r>
          </a:p>
        </p:txBody>
      </p:sp>
    </p:spTree>
    <p:extLst>
      <p:ext uri="{BB962C8B-B14F-4D97-AF65-F5344CB8AC3E}">
        <p14:creationId xmlns:p14="http://schemas.microsoft.com/office/powerpoint/2010/main" val="2985862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CC0CECFB9E8C4EABA41A30CC8B966B" ma:contentTypeVersion="9" ma:contentTypeDescription="Create a new document." ma:contentTypeScope="" ma:versionID="9c59438d77b0bd94b66f0d376bb4e4dd">
  <xsd:schema xmlns:xsd="http://www.w3.org/2001/XMLSchema" xmlns:xs="http://www.w3.org/2001/XMLSchema" xmlns:p="http://schemas.microsoft.com/office/2006/metadata/properties" xmlns:ns2="8a92a0e2-e096-4dae-8bf5-06a87a610c32" xmlns:ns3="90106763-aedf-4ebb-9643-593742e49263" targetNamespace="http://schemas.microsoft.com/office/2006/metadata/properties" ma:root="true" ma:fieldsID="99d6b8b9a0007f82190aa3a323fb0fdb" ns2:_="" ns3:_="">
    <xsd:import namespace="8a92a0e2-e096-4dae-8bf5-06a87a610c32"/>
    <xsd:import namespace="90106763-aedf-4ebb-9643-593742e492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2a0e2-e096-4dae-8bf5-06a87a610c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d6af5e-d018-4566-81cb-bde2c61e186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106763-aedf-4ebb-9643-593742e492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0106763-aedf-4ebb-9643-593742e49263">
      <UserInfo>
        <DisplayName>Dave Cornish</DisplayName>
        <AccountId>7</AccountId>
        <AccountType/>
      </UserInfo>
      <UserInfo>
        <DisplayName>Kate Alcock</DisplayName>
        <AccountId>18</AccountId>
        <AccountType/>
      </UserInfo>
      <UserInfo>
        <DisplayName>Ben Seamarks</DisplayName>
        <AccountId>26</AccountId>
        <AccountType/>
      </UserInfo>
      <UserInfo>
        <DisplayName>Celia Penhaligon</DisplayName>
        <AccountId>12</AccountId>
        <AccountType/>
      </UserInfo>
    </SharedWithUsers>
    <lcf76f155ced4ddcb4097134ff3c332f xmlns="8a92a0e2-e096-4dae-8bf5-06a87a610c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B34906-8F23-4CC7-AF35-A4972D561800}">
  <ds:schemaRefs>
    <ds:schemaRef ds:uri="http://schemas.microsoft.com/sharepoint/v3/contenttype/forms"/>
  </ds:schemaRefs>
</ds:datastoreItem>
</file>

<file path=customXml/itemProps2.xml><?xml version="1.0" encoding="utf-8"?>
<ds:datastoreItem xmlns:ds="http://schemas.openxmlformats.org/officeDocument/2006/customXml" ds:itemID="{A92F7AD8-69D0-4CE6-ABDA-74E0270656DC}">
  <ds:schemaRefs>
    <ds:schemaRef ds:uri="8a92a0e2-e096-4dae-8bf5-06a87a610c32"/>
    <ds:schemaRef ds:uri="90106763-aedf-4ebb-9643-593742e492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68CF96-D04F-42E2-8EED-6D7BD8748F24}">
  <ds:schemaRefs>
    <ds:schemaRef ds:uri="http://schemas.microsoft.com/office/2006/metadata/properties"/>
    <ds:schemaRef ds:uri="90106763-aedf-4ebb-9643-593742e4926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a92a0e2-e096-4dae-8bf5-06a87a610c32"/>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3168</Words>
  <Application>Microsoft Office PowerPoint</Application>
  <PresentationFormat>Widescreen</PresentationFormat>
  <Paragraphs>277</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Symbol</vt:lpstr>
      <vt:lpstr>Office Theme</vt:lpstr>
      <vt:lpstr>PowerPoint Presentation</vt:lpstr>
      <vt:lpstr>Thematic Workshop 9 Agenda</vt:lpstr>
      <vt:lpstr>Provider Engagement Sessions To Date</vt:lpstr>
      <vt:lpstr>Conference Feedback</vt:lpstr>
      <vt:lpstr>PowerPoint Presentation</vt:lpstr>
      <vt:lpstr>PowerPoint Presentation</vt:lpstr>
      <vt:lpstr>PowerPoint Presentation</vt:lpstr>
      <vt:lpstr>Workshop Feedback</vt:lpstr>
      <vt:lpstr>Key Themes &amp; Provider Feedback: Workshop 1 – Capacity Optimisation Strategies</vt:lpstr>
      <vt:lpstr>Key Themes &amp; Provider Feedback: Workshop 2 – Place Based Geographical Zoning (1)</vt:lpstr>
      <vt:lpstr>Key Themes &amp; Provider Feedback: Workshop 2 – Place Based Geographical Zoning (2)</vt:lpstr>
      <vt:lpstr>Cornwall by ICAs (Integrated Care Areas):</vt:lpstr>
      <vt:lpstr>Cornwall by PCN areas:</vt:lpstr>
      <vt:lpstr>Cornwall by postcode districts:</vt:lpstr>
      <vt:lpstr>Key Themes &amp; Provider Feedback: Workshop 3 – Reducing Carbon Emissions</vt:lpstr>
      <vt:lpstr>Key Themes &amp; Provider Feedback: Workshop 4 &amp; 8 – Contracting Methodology (1)</vt:lpstr>
      <vt:lpstr>Key Themes &amp; Provider Feedback: Workshop 4 &amp; 8 – Contracting Methodology (2)</vt:lpstr>
      <vt:lpstr>Key Themes &amp; Provider Feedback: Workshop 5 – Provider of Last Resort (PoLR)</vt:lpstr>
      <vt:lpstr>Key Themes &amp; Provider Feedback: Workshop 6 – Workforce Strategies</vt:lpstr>
      <vt:lpstr>Key Themes &amp; Provider Feedback: Workshop 6 – Workforce Strategies</vt:lpstr>
      <vt:lpstr>Key Themes &amp; Provider Feedback: Workshop 7 – Service Specification Co-design (1)</vt:lpstr>
      <vt:lpstr>Key Themes &amp; Provider Feedback: Workshop 7 – Service Specification Co-design (2)</vt:lpstr>
      <vt:lpstr>Next Steps</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Cornwall Council and NHS Cornwall and Isles of Scilly</dc:title>
  <dc:creator>Martin Heuter</dc:creator>
  <cp:lastModifiedBy>Celia Penhaligon</cp:lastModifiedBy>
  <cp:revision>1</cp:revision>
  <dcterms:created xsi:type="dcterms:W3CDTF">2023-01-30T15:42:42Z</dcterms:created>
  <dcterms:modified xsi:type="dcterms:W3CDTF">2023-05-15T11:27:52Z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0x0101007ECC0CECFB9E8C4EABA41A30CC8B966B</vt:lpwstr>
  </property>
  <property fmtid="{D5CDD505-2E9C-101B-9397-08002B2CF9AE}" pid="3" name="MediaServiceImageTags">
    <vt:lpwstr/>
  </property>
  <property fmtid="{D5CDD505-2E9C-101B-9397-08002B2CF9AE}" pid="4" name="MSIP_Label_65bade86-969a-4cfc-8d70-99d1f0adeaba_Enabled">
    <vt:lpwstr>true</vt:lpwstr>
  </property>
  <property fmtid="{D5CDD505-2E9C-101B-9397-08002B2CF9AE}" pid="5" name="MSIP_Label_65bade86-969a-4cfc-8d70-99d1f0adeaba_SetDate">
    <vt:lpwstr>2023-05-05T15:20:07Z</vt:lpwstr>
  </property>
  <property fmtid="{D5CDD505-2E9C-101B-9397-08002B2CF9AE}" pid="6" name="MSIP_Label_65bade86-969a-4cfc-8d70-99d1f0adeaba_Method">
    <vt:lpwstr>Privileged</vt:lpwstr>
  </property>
  <property fmtid="{D5CDD505-2E9C-101B-9397-08002B2CF9AE}" pid="7" name="MSIP_Label_65bade86-969a-4cfc-8d70-99d1f0adeaba_Name">
    <vt:lpwstr>65bade86-969a-4cfc-8d70-99d1f0adeaba</vt:lpwstr>
  </property>
  <property fmtid="{D5CDD505-2E9C-101B-9397-08002B2CF9AE}" pid="8" name="MSIP_Label_65bade86-969a-4cfc-8d70-99d1f0adeaba_SiteId">
    <vt:lpwstr>efaa16aa-d1de-4d58-ba2e-2833fdfdd29f</vt:lpwstr>
  </property>
  <property fmtid="{D5CDD505-2E9C-101B-9397-08002B2CF9AE}" pid="9" name="MSIP_Label_65bade86-969a-4cfc-8d70-99d1f0adeaba_ActionId">
    <vt:lpwstr>fe88eaf3-5322-40aa-8f0a-acb5637e8bff</vt:lpwstr>
  </property>
  <property fmtid="{D5CDD505-2E9C-101B-9397-08002B2CF9AE}" pid="10" name="MSIP_Label_65bade86-969a-4cfc-8d70-99d1f0adeaba_ContentBits">
    <vt:lpwstr>1</vt:lpwstr>
  </property>
</Properties>
</file>