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ink/ink2.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comments/modernComment_4CF_8E7BA826.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57" r:id="rId6"/>
    <p:sldId id="265" r:id="rId7"/>
    <p:sldId id="1233" r:id="rId8"/>
    <p:sldId id="1234" r:id="rId9"/>
    <p:sldId id="1235" r:id="rId10"/>
    <p:sldId id="316" r:id="rId11"/>
    <p:sldId id="315" r:id="rId12"/>
    <p:sldId id="317" r:id="rId13"/>
    <p:sldId id="1236" r:id="rId14"/>
    <p:sldId id="1237" r:id="rId15"/>
    <p:sldId id="1238" r:id="rId16"/>
    <p:sldId id="1249" r:id="rId17"/>
    <p:sldId id="1230" r:id="rId18"/>
    <p:sldId id="1251" r:id="rId19"/>
    <p:sldId id="1250" r:id="rId20"/>
    <p:sldId id="1228" r:id="rId21"/>
    <p:sldId id="1243" r:id="rId22"/>
    <p:sldId id="1248" r:id="rId23"/>
    <p:sldId id="329" r:id="rId24"/>
    <p:sldId id="330" r:id="rId25"/>
    <p:sldId id="1247" r:id="rId26"/>
    <p:sldId id="1241" r:id="rId27"/>
    <p:sldId id="320" r:id="rId28"/>
    <p:sldId id="1231" r:id="rId29"/>
    <p:sldId id="266" r:id="rId30"/>
    <p:sldId id="1245" r:id="rId31"/>
    <p:sldId id="1208" r:id="rId32"/>
    <p:sldId id="289" r:id="rId33"/>
    <p:sldId id="1191" r:id="rId34"/>
    <p:sldId id="1201" r:id="rId35"/>
    <p:sldId id="1203" r:id="rId36"/>
    <p:sldId id="1202" r:id="rId37"/>
    <p:sldId id="1205" r:id="rId38"/>
    <p:sldId id="1204" r:id="rId39"/>
    <p:sldId id="374" r:id="rId40"/>
    <p:sldId id="263" r:id="rId41"/>
    <p:sldId id="29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C9D6D-85D1-2989-627F-CC269380F2CC}" name="Lucy OLoughlin" initials="LO" userId="S::lucy.oloughlin@devon.gov.uk::857b049e-6a4b-4e58-bf62-d6c774f73854" providerId="AD"/>
  <p188:author id="{95EBD1C1-B6EC-548E-CB8D-80A555C67442}" name="Abenaa Gyamfuah-Assibey" initials="AGA" userId="S::Abs.Gyamfuah-Assibey@devon.gov.uk::d526f712-16f4-4b9e-8a77-2a0b5ad98ac3" providerId="AD"/>
  <p188:author id="{699E4BDF-13D2-2CB4-2AFE-965C556E6681}" name="Abigail Muzvimwe" initials="AM" userId="S::abigail.muzvimwe@devon.gov.uk::a7781520-c3d1-471f-831b-c5a6972c2e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ire Tatton" initials="CT" lastIdx="1" clrIdx="0">
    <p:extLst>
      <p:ext uri="{19B8F6BF-5375-455C-9EA6-DF929625EA0E}">
        <p15:presenceInfo xmlns:p15="http://schemas.microsoft.com/office/powerpoint/2012/main" userId="S::Claire.Tatton@devon.gov.uk::033baa51-84b5-4f48-a787-289d685f3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39" autoAdjust="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Reed" userId="S::oliver.reed@devon.gov.uk::d43a0b18-3b33-4386-8029-4e84e0b8ff3f" providerId="AD" clId="Web-{39E35746-6699-040B-F508-829565E0F550}"/>
    <pc:docChg chg="sldOrd">
      <pc:chgData name="Oliver Reed" userId="S::oliver.reed@devon.gov.uk::d43a0b18-3b33-4386-8029-4e84e0b8ff3f" providerId="AD" clId="Web-{39E35746-6699-040B-F508-829565E0F550}" dt="2024-01-22T07:51:15.423" v="0"/>
      <pc:docMkLst>
        <pc:docMk/>
      </pc:docMkLst>
      <pc:sldChg chg="ord">
        <pc:chgData name="Oliver Reed" userId="S::oliver.reed@devon.gov.uk::d43a0b18-3b33-4386-8029-4e84e0b8ff3f" providerId="AD" clId="Web-{39E35746-6699-040B-F508-829565E0F550}" dt="2024-01-22T07:51:15.423" v="0"/>
        <pc:sldMkLst>
          <pc:docMk/>
          <pc:sldMk cId="592788738" sldId="257"/>
        </pc:sldMkLst>
      </pc:sldChg>
    </pc:docChg>
  </pc:docChgLst>
  <pc:docChgLst>
    <pc:chgData name="Oliver Reed" userId="d43a0b18-3b33-4386-8029-4e84e0b8ff3f" providerId="ADAL" clId="{A69AAB05-CA8B-46FF-9BD1-67C8C3C5B884}"/>
    <pc:docChg chg="modSld">
      <pc:chgData name="Oliver Reed" userId="d43a0b18-3b33-4386-8029-4e84e0b8ff3f" providerId="ADAL" clId="{A69AAB05-CA8B-46FF-9BD1-67C8C3C5B884}" dt="2024-01-29T09:00:05.786" v="38" actId="6549"/>
      <pc:docMkLst>
        <pc:docMk/>
      </pc:docMkLst>
      <pc:sldChg chg="modNotesTx">
        <pc:chgData name="Oliver Reed" userId="d43a0b18-3b33-4386-8029-4e84e0b8ff3f" providerId="ADAL" clId="{A69AAB05-CA8B-46FF-9BD1-67C8C3C5B884}" dt="2024-01-29T08:57:51.580" v="0" actId="6549"/>
        <pc:sldMkLst>
          <pc:docMk/>
          <pc:sldMk cId="592788738" sldId="257"/>
        </pc:sldMkLst>
      </pc:sldChg>
      <pc:sldChg chg="modNotesTx">
        <pc:chgData name="Oliver Reed" userId="d43a0b18-3b33-4386-8029-4e84e0b8ff3f" providerId="ADAL" clId="{A69AAB05-CA8B-46FF-9BD1-67C8C3C5B884}" dt="2024-01-29T08:58:22.118" v="8" actId="5793"/>
        <pc:sldMkLst>
          <pc:docMk/>
          <pc:sldMk cId="1570301164" sldId="265"/>
        </pc:sldMkLst>
      </pc:sldChg>
      <pc:sldChg chg="modNotesTx">
        <pc:chgData name="Oliver Reed" userId="d43a0b18-3b33-4386-8029-4e84e0b8ff3f" providerId="ADAL" clId="{A69AAB05-CA8B-46FF-9BD1-67C8C3C5B884}" dt="2024-01-29T08:59:41.976" v="31" actId="6549"/>
        <pc:sldMkLst>
          <pc:docMk/>
          <pc:sldMk cId="740194269" sldId="266"/>
        </pc:sldMkLst>
      </pc:sldChg>
      <pc:sldChg chg="modNotesTx">
        <pc:chgData name="Oliver Reed" userId="d43a0b18-3b33-4386-8029-4e84e0b8ff3f" providerId="ADAL" clId="{A69AAB05-CA8B-46FF-9BD1-67C8C3C5B884}" dt="2024-01-29T08:58:38.759" v="10" actId="6549"/>
        <pc:sldMkLst>
          <pc:docMk/>
          <pc:sldMk cId="3470439426" sldId="317"/>
        </pc:sldMkLst>
      </pc:sldChg>
      <pc:sldChg chg="modNotesTx">
        <pc:chgData name="Oliver Reed" userId="d43a0b18-3b33-4386-8029-4e84e0b8ff3f" providerId="ADAL" clId="{A69AAB05-CA8B-46FF-9BD1-67C8C3C5B884}" dt="2024-01-29T08:59:35.677" v="29" actId="6549"/>
        <pc:sldMkLst>
          <pc:docMk/>
          <pc:sldMk cId="2667232131" sldId="320"/>
        </pc:sldMkLst>
      </pc:sldChg>
      <pc:sldChg chg="modNotesTx">
        <pc:chgData name="Oliver Reed" userId="d43a0b18-3b33-4386-8029-4e84e0b8ff3f" providerId="ADAL" clId="{A69AAB05-CA8B-46FF-9BD1-67C8C3C5B884}" dt="2024-01-29T08:59:26.918" v="25" actId="6549"/>
        <pc:sldMkLst>
          <pc:docMk/>
          <pc:sldMk cId="3894164732" sldId="329"/>
        </pc:sldMkLst>
      </pc:sldChg>
      <pc:sldChg chg="modNotesTx">
        <pc:chgData name="Oliver Reed" userId="d43a0b18-3b33-4386-8029-4e84e0b8ff3f" providerId="ADAL" clId="{A69AAB05-CA8B-46FF-9BD1-67C8C3C5B884}" dt="2024-01-29T08:59:28.907" v="26" actId="6549"/>
        <pc:sldMkLst>
          <pc:docMk/>
          <pc:sldMk cId="1867229827" sldId="330"/>
        </pc:sldMkLst>
      </pc:sldChg>
      <pc:sldChg chg="modNotesTx">
        <pc:chgData name="Oliver Reed" userId="d43a0b18-3b33-4386-8029-4e84e0b8ff3f" providerId="ADAL" clId="{A69AAB05-CA8B-46FF-9BD1-67C8C3C5B884}" dt="2024-01-29T09:00:05.786" v="38" actId="6549"/>
        <pc:sldMkLst>
          <pc:docMk/>
          <pc:sldMk cId="1634073568" sldId="374"/>
        </pc:sldMkLst>
      </pc:sldChg>
      <pc:sldChg chg="modNotesTx">
        <pc:chgData name="Oliver Reed" userId="d43a0b18-3b33-4386-8029-4e84e0b8ff3f" providerId="ADAL" clId="{A69AAB05-CA8B-46FF-9BD1-67C8C3C5B884}" dt="2024-01-29T08:59:52.554" v="34" actId="6549"/>
        <pc:sldMkLst>
          <pc:docMk/>
          <pc:sldMk cId="3873921888" sldId="1191"/>
        </pc:sldMkLst>
      </pc:sldChg>
      <pc:sldChg chg="modNotesTx">
        <pc:chgData name="Oliver Reed" userId="d43a0b18-3b33-4386-8029-4e84e0b8ff3f" providerId="ADAL" clId="{A69AAB05-CA8B-46FF-9BD1-67C8C3C5B884}" dt="2024-01-29T08:59:55.533" v="35" actId="6549"/>
        <pc:sldMkLst>
          <pc:docMk/>
          <pc:sldMk cId="2620432479" sldId="1201"/>
        </pc:sldMkLst>
      </pc:sldChg>
      <pc:sldChg chg="modNotesTx">
        <pc:chgData name="Oliver Reed" userId="d43a0b18-3b33-4386-8029-4e84e0b8ff3f" providerId="ADAL" clId="{A69AAB05-CA8B-46FF-9BD1-67C8C3C5B884}" dt="2024-01-29T08:59:57.766" v="36" actId="6549"/>
        <pc:sldMkLst>
          <pc:docMk/>
          <pc:sldMk cId="3300257418" sldId="1203"/>
        </pc:sldMkLst>
      </pc:sldChg>
      <pc:sldChg chg="modNotesTx">
        <pc:chgData name="Oliver Reed" userId="d43a0b18-3b33-4386-8029-4e84e0b8ff3f" providerId="ADAL" clId="{A69AAB05-CA8B-46FF-9BD1-67C8C3C5B884}" dt="2024-01-29T09:00:03.046" v="37" actId="6549"/>
        <pc:sldMkLst>
          <pc:docMk/>
          <pc:sldMk cId="3881945375" sldId="1204"/>
        </pc:sldMkLst>
      </pc:sldChg>
      <pc:sldChg chg="modNotesTx">
        <pc:chgData name="Oliver Reed" userId="d43a0b18-3b33-4386-8029-4e84e0b8ff3f" providerId="ADAL" clId="{A69AAB05-CA8B-46FF-9BD1-67C8C3C5B884}" dt="2024-01-29T08:59:45.722" v="33" actId="6549"/>
        <pc:sldMkLst>
          <pc:docMk/>
          <pc:sldMk cId="3794007486" sldId="1208"/>
        </pc:sldMkLst>
      </pc:sldChg>
      <pc:sldChg chg="modNotesTx">
        <pc:chgData name="Oliver Reed" userId="d43a0b18-3b33-4386-8029-4e84e0b8ff3f" providerId="ADAL" clId="{A69AAB05-CA8B-46FF-9BD1-67C8C3C5B884}" dt="2024-01-29T08:59:16.451" v="22" actId="6549"/>
        <pc:sldMkLst>
          <pc:docMk/>
          <pc:sldMk cId="142914183" sldId="1228"/>
        </pc:sldMkLst>
      </pc:sldChg>
      <pc:sldChg chg="delCm modNotesTx">
        <pc:chgData name="Oliver Reed" userId="d43a0b18-3b33-4386-8029-4e84e0b8ff3f" providerId="ADAL" clId="{A69AAB05-CA8B-46FF-9BD1-67C8C3C5B884}" dt="2024-01-29T08:59:06.970" v="19"/>
        <pc:sldMkLst>
          <pc:docMk/>
          <pc:sldMk cId="2778965031" sldId="1230"/>
        </pc:sldMkLst>
        <pc:extLst>
          <p:ext xmlns:p="http://schemas.openxmlformats.org/presentationml/2006/main" uri="{D6D511B9-2390-475A-947B-AFAB55BFBCF1}">
            <pc226:cmChg xmlns:pc226="http://schemas.microsoft.com/office/powerpoint/2022/06/main/command" chg="del">
              <pc226:chgData name="Oliver Reed" userId="d43a0b18-3b33-4386-8029-4e84e0b8ff3f" providerId="ADAL" clId="{A69AAB05-CA8B-46FF-9BD1-67C8C3C5B884}" dt="2024-01-29T08:59:06.970" v="19"/>
              <pc2:cmMkLst xmlns:pc2="http://schemas.microsoft.com/office/powerpoint/2019/9/main/command">
                <pc:docMk/>
                <pc:sldMk cId="2778965031" sldId="1230"/>
                <pc2:cmMk id="{7EE09303-0DA4-42C4-B58E-24622294A6ED}"/>
              </pc2:cmMkLst>
            </pc226:cmChg>
            <pc226:cmChg xmlns:pc226="http://schemas.microsoft.com/office/powerpoint/2022/06/main/command" chg="del">
              <pc226:chgData name="Oliver Reed" userId="d43a0b18-3b33-4386-8029-4e84e0b8ff3f" providerId="ADAL" clId="{A69AAB05-CA8B-46FF-9BD1-67C8C3C5B884}" dt="2024-01-29T08:59:05.255" v="18"/>
              <pc2:cmMkLst xmlns:pc2="http://schemas.microsoft.com/office/powerpoint/2019/9/main/command">
                <pc:docMk/>
                <pc:sldMk cId="2778965031" sldId="1230"/>
                <pc2:cmMk id="{9012E41D-8EC5-4152-BA94-B41DA66F2B3B}"/>
              </pc2:cmMkLst>
            </pc226:cmChg>
            <pc226:cmChg xmlns:pc226="http://schemas.microsoft.com/office/powerpoint/2022/06/main/command" chg="del">
              <pc226:chgData name="Oliver Reed" userId="d43a0b18-3b33-4386-8029-4e84e0b8ff3f" providerId="ADAL" clId="{A69AAB05-CA8B-46FF-9BD1-67C8C3C5B884}" dt="2024-01-29T08:59:03.864" v="17"/>
              <pc2:cmMkLst xmlns:pc2="http://schemas.microsoft.com/office/powerpoint/2019/9/main/command">
                <pc:docMk/>
                <pc:sldMk cId="2778965031" sldId="1230"/>
                <pc2:cmMk id="{B28C8228-E360-4CFA-A0C9-EE4A98AFCE46}"/>
              </pc2:cmMkLst>
            </pc226:cmChg>
            <pc226:cmChg xmlns:pc226="http://schemas.microsoft.com/office/powerpoint/2022/06/main/command" chg="del">
              <pc226:chgData name="Oliver Reed" userId="d43a0b18-3b33-4386-8029-4e84e0b8ff3f" providerId="ADAL" clId="{A69AAB05-CA8B-46FF-9BD1-67C8C3C5B884}" dt="2024-01-29T08:59:01.730" v="16"/>
              <pc2:cmMkLst xmlns:pc2="http://schemas.microsoft.com/office/powerpoint/2019/9/main/command">
                <pc:docMk/>
                <pc:sldMk cId="2778965031" sldId="1230"/>
                <pc2:cmMk id="{65FE6885-10F2-427F-A156-FE87EF401B6E}"/>
              </pc2:cmMkLst>
            </pc226:cmChg>
          </p:ext>
        </pc:extLst>
      </pc:sldChg>
      <pc:sldChg chg="modNotesTx">
        <pc:chgData name="Oliver Reed" userId="d43a0b18-3b33-4386-8029-4e84e0b8ff3f" providerId="ADAL" clId="{A69AAB05-CA8B-46FF-9BD1-67C8C3C5B884}" dt="2024-01-29T08:59:39.311" v="30" actId="6549"/>
        <pc:sldMkLst>
          <pc:docMk/>
          <pc:sldMk cId="2390468646" sldId="1231"/>
        </pc:sldMkLst>
      </pc:sldChg>
      <pc:sldChg chg="modNotesTx">
        <pc:chgData name="Oliver Reed" userId="d43a0b18-3b33-4386-8029-4e84e0b8ff3f" providerId="ADAL" clId="{A69AAB05-CA8B-46FF-9BD1-67C8C3C5B884}" dt="2024-01-29T08:58:18.699" v="7" actId="20577"/>
        <pc:sldMkLst>
          <pc:docMk/>
          <pc:sldMk cId="2033478100" sldId="1233"/>
        </pc:sldMkLst>
      </pc:sldChg>
      <pc:sldChg chg="modNotesTx">
        <pc:chgData name="Oliver Reed" userId="d43a0b18-3b33-4386-8029-4e84e0b8ff3f" providerId="ADAL" clId="{A69AAB05-CA8B-46FF-9BD1-67C8C3C5B884}" dt="2024-01-29T08:58:08.173" v="3" actId="6549"/>
        <pc:sldMkLst>
          <pc:docMk/>
          <pc:sldMk cId="1623353521" sldId="1234"/>
        </pc:sldMkLst>
      </pc:sldChg>
      <pc:sldChg chg="modNotesTx">
        <pc:chgData name="Oliver Reed" userId="d43a0b18-3b33-4386-8029-4e84e0b8ff3f" providerId="ADAL" clId="{A69AAB05-CA8B-46FF-9BD1-67C8C3C5B884}" dt="2024-01-29T08:58:30.841" v="9" actId="6549"/>
        <pc:sldMkLst>
          <pc:docMk/>
          <pc:sldMk cId="1241719549" sldId="1235"/>
        </pc:sldMkLst>
      </pc:sldChg>
      <pc:sldChg chg="modNotesTx">
        <pc:chgData name="Oliver Reed" userId="d43a0b18-3b33-4386-8029-4e84e0b8ff3f" providerId="ADAL" clId="{A69AAB05-CA8B-46FF-9BD1-67C8C3C5B884}" dt="2024-01-29T08:58:42.033" v="11" actId="6549"/>
        <pc:sldMkLst>
          <pc:docMk/>
          <pc:sldMk cId="4290732395" sldId="1236"/>
        </pc:sldMkLst>
      </pc:sldChg>
      <pc:sldChg chg="modNotesTx">
        <pc:chgData name="Oliver Reed" userId="d43a0b18-3b33-4386-8029-4e84e0b8ff3f" providerId="ADAL" clId="{A69AAB05-CA8B-46FF-9BD1-67C8C3C5B884}" dt="2024-01-29T08:58:45.811" v="12" actId="6549"/>
        <pc:sldMkLst>
          <pc:docMk/>
          <pc:sldMk cId="948530890" sldId="1237"/>
        </pc:sldMkLst>
      </pc:sldChg>
      <pc:sldChg chg="modNotesTx">
        <pc:chgData name="Oliver Reed" userId="d43a0b18-3b33-4386-8029-4e84e0b8ff3f" providerId="ADAL" clId="{A69AAB05-CA8B-46FF-9BD1-67C8C3C5B884}" dt="2024-01-29T08:58:50.535" v="13" actId="6549"/>
        <pc:sldMkLst>
          <pc:docMk/>
          <pc:sldMk cId="4210095927" sldId="1238"/>
        </pc:sldMkLst>
      </pc:sldChg>
      <pc:sldChg chg="modNotesTx">
        <pc:chgData name="Oliver Reed" userId="d43a0b18-3b33-4386-8029-4e84e0b8ff3f" providerId="ADAL" clId="{A69AAB05-CA8B-46FF-9BD1-67C8C3C5B884}" dt="2024-01-29T08:59:33.202" v="28" actId="6549"/>
        <pc:sldMkLst>
          <pc:docMk/>
          <pc:sldMk cId="34002095" sldId="1241"/>
        </pc:sldMkLst>
      </pc:sldChg>
      <pc:sldChg chg="modNotesTx">
        <pc:chgData name="Oliver Reed" userId="d43a0b18-3b33-4386-8029-4e84e0b8ff3f" providerId="ADAL" clId="{A69AAB05-CA8B-46FF-9BD1-67C8C3C5B884}" dt="2024-01-29T08:59:18.350" v="23" actId="6549"/>
        <pc:sldMkLst>
          <pc:docMk/>
          <pc:sldMk cId="1562932236" sldId="1243"/>
        </pc:sldMkLst>
      </pc:sldChg>
      <pc:sldChg chg="modNotesTx">
        <pc:chgData name="Oliver Reed" userId="d43a0b18-3b33-4386-8029-4e84e0b8ff3f" providerId="ADAL" clId="{A69AAB05-CA8B-46FF-9BD1-67C8C3C5B884}" dt="2024-01-29T08:59:43.457" v="32" actId="6549"/>
        <pc:sldMkLst>
          <pc:docMk/>
          <pc:sldMk cId="1278743000" sldId="1245"/>
        </pc:sldMkLst>
      </pc:sldChg>
      <pc:sldChg chg="modNotesTx">
        <pc:chgData name="Oliver Reed" userId="d43a0b18-3b33-4386-8029-4e84e0b8ff3f" providerId="ADAL" clId="{A69AAB05-CA8B-46FF-9BD1-67C8C3C5B884}" dt="2024-01-29T08:59:31.299" v="27" actId="6549"/>
        <pc:sldMkLst>
          <pc:docMk/>
          <pc:sldMk cId="2029989330" sldId="1247"/>
        </pc:sldMkLst>
      </pc:sldChg>
      <pc:sldChg chg="modNotesTx">
        <pc:chgData name="Oliver Reed" userId="d43a0b18-3b33-4386-8029-4e84e0b8ff3f" providerId="ADAL" clId="{A69AAB05-CA8B-46FF-9BD1-67C8C3C5B884}" dt="2024-01-29T08:59:24.160" v="24" actId="6549"/>
        <pc:sldMkLst>
          <pc:docMk/>
          <pc:sldMk cId="1565726788" sldId="1248"/>
        </pc:sldMkLst>
      </pc:sldChg>
      <pc:sldChg chg="modNotesTx">
        <pc:chgData name="Oliver Reed" userId="d43a0b18-3b33-4386-8029-4e84e0b8ff3f" providerId="ADAL" clId="{A69AAB05-CA8B-46FF-9BD1-67C8C3C5B884}" dt="2024-01-29T08:58:54.762" v="14" actId="6549"/>
        <pc:sldMkLst>
          <pc:docMk/>
          <pc:sldMk cId="1948727989" sldId="1249"/>
        </pc:sldMkLst>
      </pc:sldChg>
      <pc:sldChg chg="modNotesTx">
        <pc:chgData name="Oliver Reed" userId="d43a0b18-3b33-4386-8029-4e84e0b8ff3f" providerId="ADAL" clId="{A69AAB05-CA8B-46FF-9BD1-67C8C3C5B884}" dt="2024-01-29T08:59:14.234" v="21" actId="6549"/>
        <pc:sldMkLst>
          <pc:docMk/>
          <pc:sldMk cId="2770494992" sldId="1250"/>
        </pc:sldMkLst>
      </pc:sldChg>
      <pc:sldChg chg="modNotesTx">
        <pc:chgData name="Oliver Reed" userId="d43a0b18-3b33-4386-8029-4e84e0b8ff3f" providerId="ADAL" clId="{A69AAB05-CA8B-46FF-9BD1-67C8C3C5B884}" dt="2024-01-29T08:59:11.801" v="20" actId="6549"/>
        <pc:sldMkLst>
          <pc:docMk/>
          <pc:sldMk cId="3963805698" sldId="1251"/>
        </pc:sldMkLst>
      </pc:sldChg>
    </pc:docChg>
  </pc:docChgLst>
  <pc:docChgLst>
    <pc:chgData name="Sarah Aston" userId="S::sarah.aston_torbay.gov.uk#ext#@devoncc.onmicrosoft.com::50871be8-df3e-44d1-b333-cad4ea04d455" providerId="AD" clId="Web-{243BC248-812C-498E-8D62-E13D9A5BECFB}"/>
    <pc:docChg chg="modSld sldOrd">
      <pc:chgData name="Sarah Aston" userId="S::sarah.aston_torbay.gov.uk#ext#@devoncc.onmicrosoft.com::50871be8-df3e-44d1-b333-cad4ea04d455" providerId="AD" clId="Web-{243BC248-812C-498E-8D62-E13D9A5BECFB}" dt="2024-01-16T15:16:38.517" v="822" actId="20577"/>
      <pc:docMkLst>
        <pc:docMk/>
      </pc:docMkLst>
      <pc:sldChg chg="modNotes">
        <pc:chgData name="Sarah Aston" userId="S::sarah.aston_torbay.gov.uk#ext#@devoncc.onmicrosoft.com::50871be8-df3e-44d1-b333-cad4ea04d455" providerId="AD" clId="Web-{243BC248-812C-498E-8D62-E13D9A5BECFB}" dt="2024-01-16T14:57:38.816" v="198"/>
        <pc:sldMkLst>
          <pc:docMk/>
          <pc:sldMk cId="2849406011" sldId="318"/>
        </pc:sldMkLst>
      </pc:sldChg>
      <pc:sldChg chg="modSp modNotes">
        <pc:chgData name="Sarah Aston" userId="S::sarah.aston_torbay.gov.uk#ext#@devoncc.onmicrosoft.com::50871be8-df3e-44d1-b333-cad4ea04d455" providerId="AD" clId="Web-{243BC248-812C-498E-8D62-E13D9A5BECFB}" dt="2024-01-16T15:16:38.517" v="822" actId="20577"/>
        <pc:sldMkLst>
          <pc:docMk/>
          <pc:sldMk cId="2667232131" sldId="320"/>
        </pc:sldMkLst>
        <pc:spChg chg="mod">
          <ac:chgData name="Sarah Aston" userId="S::sarah.aston_torbay.gov.uk#ext#@devoncc.onmicrosoft.com::50871be8-df3e-44d1-b333-cad4ea04d455" providerId="AD" clId="Web-{243BC248-812C-498E-8D62-E13D9A5BECFB}" dt="2024-01-16T15:16:38.517" v="822" actId="20577"/>
          <ac:spMkLst>
            <pc:docMk/>
            <pc:sldMk cId="2667232131" sldId="320"/>
            <ac:spMk id="2" creationId="{B95AF606-C300-A930-A23A-D1F1428E0766}"/>
          </ac:spMkLst>
        </pc:spChg>
      </pc:sldChg>
      <pc:sldChg chg="modSp">
        <pc:chgData name="Sarah Aston" userId="S::sarah.aston_torbay.gov.uk#ext#@devoncc.onmicrosoft.com::50871be8-df3e-44d1-b333-cad4ea04d455" providerId="AD" clId="Web-{243BC248-812C-498E-8D62-E13D9A5BECFB}" dt="2024-01-16T14:51:37.036" v="19" actId="1076"/>
        <pc:sldMkLst>
          <pc:docMk/>
          <pc:sldMk cId="1867229827" sldId="330"/>
        </pc:sldMkLst>
        <pc:picChg chg="mod">
          <ac:chgData name="Sarah Aston" userId="S::sarah.aston_torbay.gov.uk#ext#@devoncc.onmicrosoft.com::50871be8-df3e-44d1-b333-cad4ea04d455" providerId="AD" clId="Web-{243BC248-812C-498E-8D62-E13D9A5BECFB}" dt="2024-01-16T14:51:37.036" v="19" actId="1076"/>
          <ac:picMkLst>
            <pc:docMk/>
            <pc:sldMk cId="1867229827" sldId="330"/>
            <ac:picMk id="16" creationId="{BD83017D-FF15-5F95-81E8-4FD147585528}"/>
          </ac:picMkLst>
        </pc:picChg>
      </pc:sldChg>
      <pc:sldChg chg="modSp">
        <pc:chgData name="Sarah Aston" userId="S::sarah.aston_torbay.gov.uk#ext#@devoncc.onmicrosoft.com::50871be8-df3e-44d1-b333-cad4ea04d455" providerId="AD" clId="Web-{243BC248-812C-498E-8D62-E13D9A5BECFB}" dt="2024-01-16T14:46:36.462" v="18" actId="20577"/>
        <pc:sldMkLst>
          <pc:docMk/>
          <pc:sldMk cId="142914183" sldId="1228"/>
        </pc:sldMkLst>
        <pc:spChg chg="mod">
          <ac:chgData name="Sarah Aston" userId="S::sarah.aston_torbay.gov.uk#ext#@devoncc.onmicrosoft.com::50871be8-df3e-44d1-b333-cad4ea04d455" providerId="AD" clId="Web-{243BC248-812C-498E-8D62-E13D9A5BECFB}" dt="2024-01-16T14:46:36.462" v="18" actId="20577"/>
          <ac:spMkLst>
            <pc:docMk/>
            <pc:sldMk cId="142914183" sldId="1228"/>
            <ac:spMk id="9" creationId="{FE384862-BFDE-4786-D373-4C3A6916356E}"/>
          </ac:spMkLst>
        </pc:spChg>
      </pc:sldChg>
      <pc:sldChg chg="ord">
        <pc:chgData name="Sarah Aston" userId="S::sarah.aston_torbay.gov.uk#ext#@devoncc.onmicrosoft.com::50871be8-df3e-44d1-b333-cad4ea04d455" providerId="AD" clId="Web-{243BC248-812C-498E-8D62-E13D9A5BECFB}" dt="2024-01-16T14:37:09.549" v="1"/>
        <pc:sldMkLst>
          <pc:docMk/>
          <pc:sldMk cId="2778965031" sldId="1230"/>
        </pc:sldMkLst>
      </pc:sldChg>
      <pc:sldChg chg="modSp">
        <pc:chgData name="Sarah Aston" userId="S::sarah.aston_torbay.gov.uk#ext#@devoncc.onmicrosoft.com::50871be8-df3e-44d1-b333-cad4ea04d455" providerId="AD" clId="Web-{243BC248-812C-498E-8D62-E13D9A5BECFB}" dt="2024-01-16T15:15:35.405" v="820" actId="20577"/>
        <pc:sldMkLst>
          <pc:docMk/>
          <pc:sldMk cId="2390468646" sldId="1231"/>
        </pc:sldMkLst>
        <pc:spChg chg="mod">
          <ac:chgData name="Sarah Aston" userId="S::sarah.aston_torbay.gov.uk#ext#@devoncc.onmicrosoft.com::50871be8-df3e-44d1-b333-cad4ea04d455" providerId="AD" clId="Web-{243BC248-812C-498E-8D62-E13D9A5BECFB}" dt="2024-01-16T15:12:16.194" v="751" actId="1076"/>
          <ac:spMkLst>
            <pc:docMk/>
            <pc:sldMk cId="2390468646" sldId="1231"/>
            <ac:spMk id="2" creationId="{2E489F51-4CD7-A17E-38BA-811BCBE2646E}"/>
          </ac:spMkLst>
        </pc:spChg>
        <pc:spChg chg="mod">
          <ac:chgData name="Sarah Aston" userId="S::sarah.aston_torbay.gov.uk#ext#@devoncc.onmicrosoft.com::50871be8-df3e-44d1-b333-cad4ea04d455" providerId="AD" clId="Web-{243BC248-812C-498E-8D62-E13D9A5BECFB}" dt="2024-01-16T15:15:35.405" v="820" actId="20577"/>
          <ac:spMkLst>
            <pc:docMk/>
            <pc:sldMk cId="2390468646" sldId="1231"/>
            <ac:spMk id="9" creationId="{1DD4AF40-B132-FF5F-20B7-000EE690579B}"/>
          </ac:spMkLst>
        </pc:spChg>
      </pc:sldChg>
    </pc:docChg>
  </pc:docChgLst>
  <pc:docChgLst>
    <pc:chgData name="Sandra Allwood" userId="S::sandra.allwood@devon.gov.uk::372c82f0-cb8f-47a4-8f88-5db534e39979" providerId="AD" clId="Web-{AF1BAE6B-8DC7-499A-8B7F-C06F4478D93C}"/>
    <pc:docChg chg="modSld">
      <pc:chgData name="Sandra Allwood" userId="S::sandra.allwood@devon.gov.uk::372c82f0-cb8f-47a4-8f88-5db534e39979" providerId="AD" clId="Web-{AF1BAE6B-8DC7-499A-8B7F-C06F4478D93C}" dt="2024-01-18T10:07:40.666" v="48" actId="14100"/>
      <pc:docMkLst>
        <pc:docMk/>
      </pc:docMkLst>
      <pc:sldChg chg="delSp modSp">
        <pc:chgData name="Sandra Allwood" userId="S::sandra.allwood@devon.gov.uk::372c82f0-cb8f-47a4-8f88-5db534e39979" providerId="AD" clId="Web-{AF1BAE6B-8DC7-499A-8B7F-C06F4478D93C}" dt="2024-01-18T10:07:40.666" v="48" actId="14100"/>
        <pc:sldMkLst>
          <pc:docMk/>
          <pc:sldMk cId="1565726788" sldId="1248"/>
        </pc:sldMkLst>
        <pc:spChg chg="mod">
          <ac:chgData name="Sandra Allwood" userId="S::sandra.allwood@devon.gov.uk::372c82f0-cb8f-47a4-8f88-5db534e39979" providerId="AD" clId="Web-{AF1BAE6B-8DC7-499A-8B7F-C06F4478D93C}" dt="2024-01-18T09:56:20.645" v="10" actId="1076"/>
          <ac:spMkLst>
            <pc:docMk/>
            <pc:sldMk cId="1565726788" sldId="1248"/>
            <ac:spMk id="5" creationId="{AC91FB94-7ED0-B8BF-6E72-97103E1901FF}"/>
          </ac:spMkLst>
        </pc:spChg>
        <pc:spChg chg="mod">
          <ac:chgData name="Sandra Allwood" userId="S::sandra.allwood@devon.gov.uk::372c82f0-cb8f-47a4-8f88-5db534e39979" providerId="AD" clId="Web-{AF1BAE6B-8DC7-499A-8B7F-C06F4478D93C}" dt="2024-01-18T09:56:16.083" v="9" actId="1076"/>
          <ac:spMkLst>
            <pc:docMk/>
            <pc:sldMk cId="1565726788" sldId="1248"/>
            <ac:spMk id="9" creationId="{86EC916A-B265-2878-042B-EF4B1F3D1755}"/>
          </ac:spMkLst>
        </pc:spChg>
        <pc:spChg chg="mod">
          <ac:chgData name="Sandra Allwood" userId="S::sandra.allwood@devon.gov.uk::372c82f0-cb8f-47a4-8f88-5db534e39979" providerId="AD" clId="Web-{AF1BAE6B-8DC7-499A-8B7F-C06F4478D93C}" dt="2024-01-18T09:56:34.943" v="12" actId="1076"/>
          <ac:spMkLst>
            <pc:docMk/>
            <pc:sldMk cId="1565726788" sldId="1248"/>
            <ac:spMk id="10" creationId="{2C8AE920-D64D-ECE1-4B9E-5D31A3C7D90D}"/>
          </ac:spMkLst>
        </pc:spChg>
        <pc:spChg chg="mod">
          <ac:chgData name="Sandra Allwood" userId="S::sandra.allwood@devon.gov.uk::372c82f0-cb8f-47a4-8f88-5db534e39979" providerId="AD" clId="Web-{AF1BAE6B-8DC7-499A-8B7F-C06F4478D93C}" dt="2024-01-18T10:03:08.580" v="41" actId="14100"/>
          <ac:spMkLst>
            <pc:docMk/>
            <pc:sldMk cId="1565726788" sldId="1248"/>
            <ac:spMk id="13" creationId="{D03CB670-9C18-CC1B-5D30-6F60FB533F46}"/>
          </ac:spMkLst>
        </pc:spChg>
        <pc:spChg chg="mod">
          <ac:chgData name="Sandra Allwood" userId="S::sandra.allwood@devon.gov.uk::372c82f0-cb8f-47a4-8f88-5db534e39979" providerId="AD" clId="Web-{AF1BAE6B-8DC7-499A-8B7F-C06F4478D93C}" dt="2024-01-18T10:00:01.793" v="37" actId="20577"/>
          <ac:spMkLst>
            <pc:docMk/>
            <pc:sldMk cId="1565726788" sldId="1248"/>
            <ac:spMk id="41" creationId="{78BBD493-4F42-70B6-D738-2BD0F234B896}"/>
          </ac:spMkLst>
        </pc:spChg>
        <pc:spChg chg="mod">
          <ac:chgData name="Sandra Allwood" userId="S::sandra.allwood@devon.gov.uk::372c82f0-cb8f-47a4-8f88-5db534e39979" providerId="AD" clId="Web-{AF1BAE6B-8DC7-499A-8B7F-C06F4478D93C}" dt="2024-01-18T10:07:40.666" v="48" actId="14100"/>
          <ac:spMkLst>
            <pc:docMk/>
            <pc:sldMk cId="1565726788" sldId="1248"/>
            <ac:spMk id="50" creationId="{56892869-1453-035D-BABA-1BE02B4E646D}"/>
          </ac:spMkLst>
        </pc:spChg>
        <pc:spChg chg="mod">
          <ac:chgData name="Sandra Allwood" userId="S::sandra.allwood@devon.gov.uk::372c82f0-cb8f-47a4-8f88-5db534e39979" providerId="AD" clId="Web-{AF1BAE6B-8DC7-499A-8B7F-C06F4478D93C}" dt="2024-01-18T10:03:29.158" v="43"/>
          <ac:spMkLst>
            <pc:docMk/>
            <pc:sldMk cId="1565726788" sldId="1248"/>
            <ac:spMk id="51" creationId="{80E6E442-5D01-9E53-6026-FDF03EA22FD4}"/>
          </ac:spMkLst>
        </pc:spChg>
        <pc:graphicFrameChg chg="mod">
          <ac:chgData name="Sandra Allwood" userId="S::sandra.allwood@devon.gov.uk::372c82f0-cb8f-47a4-8f88-5db534e39979" providerId="AD" clId="Web-{AF1BAE6B-8DC7-499A-8B7F-C06F4478D93C}" dt="2024-01-18T09:55:42.582" v="1" actId="1076"/>
          <ac:graphicFrameMkLst>
            <pc:docMk/>
            <pc:sldMk cId="1565726788" sldId="1248"/>
            <ac:graphicFrameMk id="11" creationId="{9709D82E-A9C2-354D-B395-53C00E9B3496}"/>
          </ac:graphicFrameMkLst>
        </pc:graphicFrameChg>
        <pc:graphicFrameChg chg="mod ord modGraphic">
          <ac:chgData name="Sandra Allwood" userId="S::sandra.allwood@devon.gov.uk::372c82f0-cb8f-47a4-8f88-5db534e39979" providerId="AD" clId="Web-{AF1BAE6B-8DC7-499A-8B7F-C06F4478D93C}" dt="2024-01-18T10:01:39.514" v="39"/>
          <ac:graphicFrameMkLst>
            <pc:docMk/>
            <pc:sldMk cId="1565726788" sldId="1248"/>
            <ac:graphicFrameMk id="14" creationId="{C92E8572-1FDA-6E89-33B8-FDE9745F65BC}"/>
          </ac:graphicFrameMkLst>
        </pc:graphicFrameChg>
        <pc:picChg chg="mod">
          <ac:chgData name="Sandra Allwood" userId="S::sandra.allwood@devon.gov.uk::372c82f0-cb8f-47a4-8f88-5db534e39979" providerId="AD" clId="Web-{AF1BAE6B-8DC7-499A-8B7F-C06F4478D93C}" dt="2024-01-18T10:04:48.442" v="47" actId="1076"/>
          <ac:picMkLst>
            <pc:docMk/>
            <pc:sldMk cId="1565726788" sldId="1248"/>
            <ac:picMk id="49" creationId="{C6375FD1-C400-BBD6-0C0B-AC98EEE137F7}"/>
          </ac:picMkLst>
        </pc:picChg>
        <pc:cxnChg chg="mod">
          <ac:chgData name="Sandra Allwood" userId="S::sandra.allwood@devon.gov.uk::372c82f0-cb8f-47a4-8f88-5db534e39979" providerId="AD" clId="Web-{AF1BAE6B-8DC7-499A-8B7F-C06F4478D93C}" dt="2024-01-18T09:57:42.788" v="19" actId="14100"/>
          <ac:cxnSpMkLst>
            <pc:docMk/>
            <pc:sldMk cId="1565726788" sldId="1248"/>
            <ac:cxnSpMk id="4" creationId="{3C90A442-FFB0-B882-0787-B17C1FE710D8}"/>
          </ac:cxnSpMkLst>
        </pc:cxnChg>
        <pc:cxnChg chg="del">
          <ac:chgData name="Sandra Allwood" userId="S::sandra.allwood@devon.gov.uk::372c82f0-cb8f-47a4-8f88-5db534e39979" providerId="AD" clId="Web-{AF1BAE6B-8DC7-499A-8B7F-C06F4478D93C}" dt="2024-01-18T09:57:33.210" v="17"/>
          <ac:cxnSpMkLst>
            <pc:docMk/>
            <pc:sldMk cId="1565726788" sldId="1248"/>
            <ac:cxnSpMk id="7" creationId="{676F6512-CE06-0642-0C21-1EFE0C02529D}"/>
          </ac:cxnSpMkLst>
        </pc:cxnChg>
        <pc:cxnChg chg="del">
          <ac:chgData name="Sandra Allwood" userId="S::sandra.allwood@devon.gov.uk::372c82f0-cb8f-47a4-8f88-5db534e39979" providerId="AD" clId="Web-{AF1BAE6B-8DC7-499A-8B7F-C06F4478D93C}" dt="2024-01-18T09:57:14.147" v="15"/>
          <ac:cxnSpMkLst>
            <pc:docMk/>
            <pc:sldMk cId="1565726788" sldId="1248"/>
            <ac:cxnSpMk id="8" creationId="{AD3DCE62-BD37-D932-3AE6-50C446874D3F}"/>
          </ac:cxnSpMkLst>
        </pc:cxnChg>
        <pc:cxnChg chg="mod">
          <ac:chgData name="Sandra Allwood" userId="S::sandra.allwood@devon.gov.uk::372c82f0-cb8f-47a4-8f88-5db534e39979" providerId="AD" clId="Web-{AF1BAE6B-8DC7-499A-8B7F-C06F4478D93C}" dt="2024-01-18T10:04:22.066" v="46" actId="14100"/>
          <ac:cxnSpMkLst>
            <pc:docMk/>
            <pc:sldMk cId="1565726788" sldId="1248"/>
            <ac:cxnSpMk id="47" creationId="{9259974C-D7E6-72C3-5A8A-DA458B9FDD79}"/>
          </ac:cxnSpMkLst>
        </pc:cxnChg>
      </pc:sldChg>
    </pc:docChg>
  </pc:docChgLst>
  <pc:docChgLst>
    <pc:chgData name="Lucy OLoughlin" userId="S::lucy.oloughlin@devon.gov.uk::857b049e-6a4b-4e58-bf62-d6c774f73854" providerId="AD" clId="Web-{EB066E22-0ECE-3ED2-DE73-A3718A1920AF}"/>
    <pc:docChg chg="modSld">
      <pc:chgData name="Lucy OLoughlin" userId="S::lucy.oloughlin@devon.gov.uk::857b049e-6a4b-4e58-bf62-d6c774f73854" providerId="AD" clId="Web-{EB066E22-0ECE-3ED2-DE73-A3718A1920AF}" dt="2024-01-19T13:37:13.750" v="57"/>
      <pc:docMkLst>
        <pc:docMk/>
      </pc:docMkLst>
      <pc:sldChg chg="modCm">
        <pc:chgData name="Lucy OLoughlin" userId="S::lucy.oloughlin@devon.gov.uk::857b049e-6a4b-4e58-bf62-d6c774f73854" providerId="AD" clId="Web-{EB066E22-0ECE-3ED2-DE73-A3718A1920AF}" dt="2024-01-19T13:37:13.750" v="57"/>
        <pc:sldMkLst>
          <pc:docMk/>
          <pc:sldMk cId="2778965031" sldId="1230"/>
        </pc:sldMkLst>
      </pc:sldChg>
      <pc:sldChg chg="modSp modCm">
        <pc:chgData name="Lucy OLoughlin" userId="S::lucy.oloughlin@devon.gov.uk::857b049e-6a4b-4e58-bf62-d6c774f73854" providerId="AD" clId="Web-{EB066E22-0ECE-3ED2-DE73-A3718A1920AF}" dt="2024-01-19T13:28:29.732" v="54"/>
        <pc:sldMkLst>
          <pc:docMk/>
          <pc:sldMk cId="2390468646" sldId="1231"/>
        </pc:sldMkLst>
        <pc:spChg chg="mod">
          <ac:chgData name="Lucy OLoughlin" userId="S::lucy.oloughlin@devon.gov.uk::857b049e-6a4b-4e58-bf62-d6c774f73854" providerId="AD" clId="Web-{EB066E22-0ECE-3ED2-DE73-A3718A1920AF}" dt="2024-01-19T13:28:17.013" v="53" actId="20577"/>
          <ac:spMkLst>
            <pc:docMk/>
            <pc:sldMk cId="2390468646" sldId="1231"/>
            <ac:spMk id="9" creationId="{1DD4AF40-B132-FF5F-20B7-000EE690579B}"/>
          </ac:spMkLst>
        </pc:spChg>
      </pc:sldChg>
    </pc:docChg>
  </pc:docChgLst>
  <pc:docChgLst>
    <pc:chgData name="Sarah Aston" userId="S::sarah.aston_torbay.gov.uk#ext#@devoncc.onmicrosoft.com::50871be8-df3e-44d1-b333-cad4ea04d455" providerId="AD" clId="Web-{18A8A162-0FD4-071A-4405-DB24AF06AEDC}"/>
    <pc:docChg chg="addSld modSld">
      <pc:chgData name="Sarah Aston" userId="S::sarah.aston_torbay.gov.uk#ext#@devoncc.onmicrosoft.com::50871be8-df3e-44d1-b333-cad4ea04d455" providerId="AD" clId="Web-{18A8A162-0FD4-071A-4405-DB24AF06AEDC}" dt="2024-01-12T13:27:30.938" v="111"/>
      <pc:docMkLst>
        <pc:docMk/>
      </pc:docMkLst>
      <pc:sldChg chg="modSp">
        <pc:chgData name="Sarah Aston" userId="S::sarah.aston_torbay.gov.uk#ext#@devoncc.onmicrosoft.com::50871be8-df3e-44d1-b333-cad4ea04d455" providerId="AD" clId="Web-{18A8A162-0FD4-071A-4405-DB24AF06AEDC}" dt="2024-01-12T13:25:50.747" v="108" actId="20577"/>
        <pc:sldMkLst>
          <pc:docMk/>
          <pc:sldMk cId="592788738" sldId="257"/>
        </pc:sldMkLst>
        <pc:graphicFrameChg chg="modGraphic">
          <ac:chgData name="Sarah Aston" userId="S::sarah.aston_torbay.gov.uk#ext#@devoncc.onmicrosoft.com::50871be8-df3e-44d1-b333-cad4ea04d455" providerId="AD" clId="Web-{18A8A162-0FD4-071A-4405-DB24AF06AEDC}" dt="2024-01-12T13:25:50.747" v="108" actId="20577"/>
          <ac:graphicFrameMkLst>
            <pc:docMk/>
            <pc:sldMk cId="592788738" sldId="257"/>
            <ac:graphicFrameMk id="22" creationId="{2A686A98-7987-27F7-14D2-9E2130958909}"/>
          </ac:graphicFrameMkLst>
        </pc:graphicFrameChg>
      </pc:sldChg>
      <pc:sldChg chg="delSp">
        <pc:chgData name="Sarah Aston" userId="S::sarah.aston_torbay.gov.uk#ext#@devoncc.onmicrosoft.com::50871be8-df3e-44d1-b333-cad4ea04d455" providerId="AD" clId="Web-{18A8A162-0FD4-071A-4405-DB24AF06AEDC}" dt="2024-01-12T13:27:30.938" v="111"/>
        <pc:sldMkLst>
          <pc:docMk/>
          <pc:sldMk cId="1570301164" sldId="265"/>
        </pc:sldMkLst>
        <pc:spChg chg="del">
          <ac:chgData name="Sarah Aston" userId="S::sarah.aston_torbay.gov.uk#ext#@devoncc.onmicrosoft.com::50871be8-df3e-44d1-b333-cad4ea04d455" providerId="AD" clId="Web-{18A8A162-0FD4-071A-4405-DB24AF06AEDC}" dt="2024-01-12T13:27:30.938" v="111"/>
          <ac:spMkLst>
            <pc:docMk/>
            <pc:sldMk cId="1570301164" sldId="265"/>
            <ac:spMk id="8" creationId="{9CC08457-D1DF-4EC5-91D2-8DD25364F522}"/>
          </ac:spMkLst>
        </pc:spChg>
      </pc:sldChg>
      <pc:sldChg chg="modSp">
        <pc:chgData name="Sarah Aston" userId="S::sarah.aston_torbay.gov.uk#ext#@devoncc.onmicrosoft.com::50871be8-df3e-44d1-b333-cad4ea04d455" providerId="AD" clId="Web-{18A8A162-0FD4-071A-4405-DB24AF06AEDC}" dt="2024-01-12T13:23:17.976" v="78" actId="20577"/>
        <pc:sldMkLst>
          <pc:docMk/>
          <pc:sldMk cId="479943485" sldId="1229"/>
        </pc:sldMkLst>
        <pc:spChg chg="mod">
          <ac:chgData name="Sarah Aston" userId="S::sarah.aston_torbay.gov.uk#ext#@devoncc.onmicrosoft.com::50871be8-df3e-44d1-b333-cad4ea04d455" providerId="AD" clId="Web-{18A8A162-0FD4-071A-4405-DB24AF06AEDC}" dt="2024-01-12T13:23:17.976" v="78" actId="20577"/>
          <ac:spMkLst>
            <pc:docMk/>
            <pc:sldMk cId="479943485" sldId="1229"/>
            <ac:spMk id="9" creationId="{FE384862-BFDE-4786-D373-4C3A6916356E}"/>
          </ac:spMkLst>
        </pc:spChg>
      </pc:sldChg>
      <pc:sldChg chg="modSp new modNotes">
        <pc:chgData name="Sarah Aston" userId="S::sarah.aston_torbay.gov.uk#ext#@devoncc.onmicrosoft.com::50871be8-df3e-44d1-b333-cad4ea04d455" providerId="AD" clId="Web-{18A8A162-0FD4-071A-4405-DB24AF06AEDC}" dt="2024-01-12T13:21:03.737" v="70"/>
        <pc:sldMkLst>
          <pc:docMk/>
          <pc:sldMk cId="414607635" sldId="1232"/>
        </pc:sldMkLst>
        <pc:spChg chg="mod">
          <ac:chgData name="Sarah Aston" userId="S::sarah.aston_torbay.gov.uk#ext#@devoncc.onmicrosoft.com::50871be8-df3e-44d1-b333-cad4ea04d455" providerId="AD" clId="Web-{18A8A162-0FD4-071A-4405-DB24AF06AEDC}" dt="2024-01-12T13:15:21.146" v="11" actId="20577"/>
          <ac:spMkLst>
            <pc:docMk/>
            <pc:sldMk cId="414607635" sldId="1232"/>
            <ac:spMk id="2" creationId="{9D65E7A7-F5D5-F166-9D18-59FB1BC62287}"/>
          </ac:spMkLst>
        </pc:spChg>
        <pc:spChg chg="mod">
          <ac:chgData name="Sarah Aston" userId="S::sarah.aston_torbay.gov.uk#ext#@devoncc.onmicrosoft.com::50871be8-df3e-44d1-b333-cad4ea04d455" providerId="AD" clId="Web-{18A8A162-0FD4-071A-4405-DB24AF06AEDC}" dt="2024-01-12T13:19:44.843" v="69" actId="20577"/>
          <ac:spMkLst>
            <pc:docMk/>
            <pc:sldMk cId="414607635" sldId="1232"/>
            <ac:spMk id="3" creationId="{786F900B-EDFE-C622-8BA6-1E84C43263C8}"/>
          </ac:spMkLst>
        </pc:spChg>
      </pc:sldChg>
      <pc:sldChg chg="add">
        <pc:chgData name="Sarah Aston" userId="S::sarah.aston_torbay.gov.uk#ext#@devoncc.onmicrosoft.com::50871be8-df3e-44d1-b333-cad4ea04d455" providerId="AD" clId="Web-{18A8A162-0FD4-071A-4405-DB24AF06AEDC}" dt="2024-01-12T13:26:27.842" v="109"/>
        <pc:sldMkLst>
          <pc:docMk/>
          <pc:sldMk cId="2033478100" sldId="1233"/>
        </pc:sldMkLst>
      </pc:sldChg>
      <pc:sldChg chg="add">
        <pc:chgData name="Sarah Aston" userId="S::sarah.aston_torbay.gov.uk#ext#@devoncc.onmicrosoft.com::50871be8-df3e-44d1-b333-cad4ea04d455" providerId="AD" clId="Web-{18A8A162-0FD4-071A-4405-DB24AF06AEDC}" dt="2024-01-12T13:26:40.655" v="110"/>
        <pc:sldMkLst>
          <pc:docMk/>
          <pc:sldMk cId="1623353521" sldId="1234"/>
        </pc:sldMkLst>
      </pc:sldChg>
    </pc:docChg>
  </pc:docChgLst>
  <pc:docChgLst>
    <pc:chgData name="Abigail Muzvimwe" userId="S::abigail.muzvimwe@devon.gov.uk::a7781520-c3d1-471f-831b-c5a6972c2e7c" providerId="AD" clId="Web-{02B9B950-A935-E806-7CD7-9A489B4ECD22}"/>
    <pc:docChg chg="modSld sldOrd">
      <pc:chgData name="Abigail Muzvimwe" userId="S::abigail.muzvimwe@devon.gov.uk::a7781520-c3d1-471f-831b-c5a6972c2e7c" providerId="AD" clId="Web-{02B9B950-A935-E806-7CD7-9A489B4ECD22}" dt="2024-01-09T16:43:45.314" v="6" actId="14100"/>
      <pc:docMkLst>
        <pc:docMk/>
      </pc:docMkLst>
      <pc:sldChg chg="ord">
        <pc:chgData name="Abigail Muzvimwe" userId="S::abigail.muzvimwe@devon.gov.uk::a7781520-c3d1-471f-831b-c5a6972c2e7c" providerId="AD" clId="Web-{02B9B950-A935-E806-7CD7-9A489B4ECD22}" dt="2024-01-09T16:39:25.666" v="0"/>
        <pc:sldMkLst>
          <pc:docMk/>
          <pc:sldMk cId="215929755" sldId="1218"/>
        </pc:sldMkLst>
      </pc:sldChg>
      <pc:sldChg chg="modSp">
        <pc:chgData name="Abigail Muzvimwe" userId="S::abigail.muzvimwe@devon.gov.uk::a7781520-c3d1-471f-831b-c5a6972c2e7c" providerId="AD" clId="Web-{02B9B950-A935-E806-7CD7-9A489B4ECD22}" dt="2024-01-09T16:40:37.980" v="2" actId="20577"/>
        <pc:sldMkLst>
          <pc:docMk/>
          <pc:sldMk cId="142914183" sldId="1228"/>
        </pc:sldMkLst>
        <pc:spChg chg="mod">
          <ac:chgData name="Abigail Muzvimwe" userId="S::abigail.muzvimwe@devon.gov.uk::a7781520-c3d1-471f-831b-c5a6972c2e7c" providerId="AD" clId="Web-{02B9B950-A935-E806-7CD7-9A489B4ECD22}" dt="2024-01-09T16:40:37.980" v="2" actId="20577"/>
          <ac:spMkLst>
            <pc:docMk/>
            <pc:sldMk cId="142914183" sldId="1228"/>
            <ac:spMk id="9" creationId="{FE384862-BFDE-4786-D373-4C3A6916356E}"/>
          </ac:spMkLst>
        </pc:spChg>
      </pc:sldChg>
      <pc:sldChg chg="modSp">
        <pc:chgData name="Abigail Muzvimwe" userId="S::abigail.muzvimwe@devon.gov.uk::a7781520-c3d1-471f-831b-c5a6972c2e7c" providerId="AD" clId="Web-{02B9B950-A935-E806-7CD7-9A489B4ECD22}" dt="2024-01-09T16:43:45.314" v="6" actId="14100"/>
        <pc:sldMkLst>
          <pc:docMk/>
          <pc:sldMk cId="2778965031" sldId="1230"/>
        </pc:sldMkLst>
        <pc:spChg chg="mod">
          <ac:chgData name="Abigail Muzvimwe" userId="S::abigail.muzvimwe@devon.gov.uk::a7781520-c3d1-471f-831b-c5a6972c2e7c" providerId="AD" clId="Web-{02B9B950-A935-E806-7CD7-9A489B4ECD22}" dt="2024-01-09T16:43:19.095" v="3" actId="1076"/>
          <ac:spMkLst>
            <pc:docMk/>
            <pc:sldMk cId="2778965031" sldId="1230"/>
            <ac:spMk id="2" creationId="{CFBE1745-3175-4221-B4A4-A98A3C97BE06}"/>
          </ac:spMkLst>
        </pc:spChg>
        <pc:spChg chg="mod">
          <ac:chgData name="Abigail Muzvimwe" userId="S::abigail.muzvimwe@devon.gov.uk::a7781520-c3d1-471f-831b-c5a6972c2e7c" providerId="AD" clId="Web-{02B9B950-A935-E806-7CD7-9A489B4ECD22}" dt="2024-01-09T16:43:45.314" v="6" actId="14100"/>
          <ac:spMkLst>
            <pc:docMk/>
            <pc:sldMk cId="2778965031" sldId="1230"/>
            <ac:spMk id="9" creationId="{FE384862-BFDE-4786-D373-4C3A6916356E}"/>
          </ac:spMkLst>
        </pc:spChg>
      </pc:sldChg>
    </pc:docChg>
  </pc:docChgLst>
  <pc:docChgLst>
    <pc:chgData name="Sarah Aston" userId="S::sarah.aston_torbay.gov.uk#ext#@devoncc.onmicrosoft.com::50871be8-df3e-44d1-b333-cad4ea04d455" providerId="AD" clId="Web-{EB52C94B-7A05-60BD-69BB-AAA307921FFB}"/>
    <pc:docChg chg="modSld sldOrd">
      <pc:chgData name="Sarah Aston" userId="S::sarah.aston_torbay.gov.uk#ext#@devoncc.onmicrosoft.com::50871be8-df3e-44d1-b333-cad4ea04d455" providerId="AD" clId="Web-{EB52C94B-7A05-60BD-69BB-AAA307921FFB}" dt="2024-01-18T15:40:06.481" v="397"/>
      <pc:docMkLst>
        <pc:docMk/>
      </pc:docMkLst>
      <pc:sldChg chg="ord">
        <pc:chgData name="Sarah Aston" userId="S::sarah.aston_torbay.gov.uk#ext#@devoncc.onmicrosoft.com::50871be8-df3e-44d1-b333-cad4ea04d455" providerId="AD" clId="Web-{EB52C94B-7A05-60BD-69BB-AAA307921FFB}" dt="2024-01-18T15:40:06.481" v="397"/>
        <pc:sldMkLst>
          <pc:docMk/>
          <pc:sldMk cId="3470439426" sldId="317"/>
        </pc:sldMkLst>
      </pc:sldChg>
      <pc:sldChg chg="modSp modNotes">
        <pc:chgData name="Sarah Aston" userId="S::sarah.aston_torbay.gov.uk#ext#@devoncc.onmicrosoft.com::50871be8-df3e-44d1-b333-cad4ea04d455" providerId="AD" clId="Web-{EB52C94B-7A05-60BD-69BB-AAA307921FFB}" dt="2024-01-18T12:25:23.868" v="361" actId="14100"/>
        <pc:sldMkLst>
          <pc:docMk/>
          <pc:sldMk cId="2667232131" sldId="320"/>
        </pc:sldMkLst>
        <pc:spChg chg="mod">
          <ac:chgData name="Sarah Aston" userId="S::sarah.aston_torbay.gov.uk#ext#@devoncc.onmicrosoft.com::50871be8-df3e-44d1-b333-cad4ea04d455" providerId="AD" clId="Web-{EB52C94B-7A05-60BD-69BB-AAA307921FFB}" dt="2024-01-18T12:25:11.242" v="358" actId="20577"/>
          <ac:spMkLst>
            <pc:docMk/>
            <pc:sldMk cId="2667232131" sldId="320"/>
            <ac:spMk id="2" creationId="{B95AF606-C300-A930-A23A-D1F1428E0766}"/>
          </ac:spMkLst>
        </pc:spChg>
        <pc:graphicFrameChg chg="mod">
          <ac:chgData name="Sarah Aston" userId="S::sarah.aston_torbay.gov.uk#ext#@devoncc.onmicrosoft.com::50871be8-df3e-44d1-b333-cad4ea04d455" providerId="AD" clId="Web-{EB52C94B-7A05-60BD-69BB-AAA307921FFB}" dt="2024-01-18T12:25:23.868" v="361" actId="14100"/>
          <ac:graphicFrameMkLst>
            <pc:docMk/>
            <pc:sldMk cId="2667232131" sldId="320"/>
            <ac:graphicFrameMk id="5" creationId="{43D61A17-9090-52CC-902A-518B0CE5B30C}"/>
          </ac:graphicFrameMkLst>
        </pc:graphicFrameChg>
      </pc:sldChg>
      <pc:sldChg chg="modSp modNotes">
        <pc:chgData name="Sarah Aston" userId="S::sarah.aston_torbay.gov.uk#ext#@devoncc.onmicrosoft.com::50871be8-df3e-44d1-b333-cad4ea04d455" providerId="AD" clId="Web-{EB52C94B-7A05-60BD-69BB-AAA307921FFB}" dt="2024-01-18T12:30:41.878" v="396" actId="20577"/>
        <pc:sldMkLst>
          <pc:docMk/>
          <pc:sldMk cId="2390468646" sldId="1231"/>
        </pc:sldMkLst>
        <pc:spChg chg="mod">
          <ac:chgData name="Sarah Aston" userId="S::sarah.aston_torbay.gov.uk#ext#@devoncc.onmicrosoft.com::50871be8-df3e-44d1-b333-cad4ea04d455" providerId="AD" clId="Web-{EB52C94B-7A05-60BD-69BB-AAA307921FFB}" dt="2024-01-18T12:30:41.878" v="396" actId="20577"/>
          <ac:spMkLst>
            <pc:docMk/>
            <pc:sldMk cId="2390468646" sldId="1231"/>
            <ac:spMk id="9" creationId="{1DD4AF40-B132-FF5F-20B7-000EE690579B}"/>
          </ac:spMkLst>
        </pc:spChg>
      </pc:sldChg>
      <pc:sldChg chg="delSp">
        <pc:chgData name="Sarah Aston" userId="S::sarah.aston_torbay.gov.uk#ext#@devoncc.onmicrosoft.com::50871be8-df3e-44d1-b333-cad4ea04d455" providerId="AD" clId="Web-{EB52C94B-7A05-60BD-69BB-AAA307921FFB}" dt="2024-01-18T11:34:35.708" v="0"/>
        <pc:sldMkLst>
          <pc:docMk/>
          <pc:sldMk cId="1623353521" sldId="1234"/>
        </pc:sldMkLst>
        <pc:inkChg chg="del">
          <ac:chgData name="Sarah Aston" userId="S::sarah.aston_torbay.gov.uk#ext#@devoncc.onmicrosoft.com::50871be8-df3e-44d1-b333-cad4ea04d455" providerId="AD" clId="Web-{EB52C94B-7A05-60BD-69BB-AAA307921FFB}" dt="2024-01-18T11:34:35.708" v="0"/>
          <ac:inkMkLst>
            <pc:docMk/>
            <pc:sldMk cId="1623353521" sldId="1234"/>
            <ac:inkMk id="12" creationId="{E4461226-2FBC-2834-C4BE-35ED179B055C}"/>
          </ac:inkMkLst>
        </pc:inkChg>
      </pc:sldChg>
    </pc:docChg>
  </pc:docChgLst>
  <pc:docChgLst>
    <pc:chgData name="Oliver Reed" userId="S::oliver.reed@devon.gov.uk::d43a0b18-3b33-4386-8029-4e84e0b8ff3f" providerId="AD" clId="Web-{CE01390A-9B33-82AA-B70A-A7CE51710A56}"/>
    <pc:docChg chg="modSld">
      <pc:chgData name="Oliver Reed" userId="S::oliver.reed@devon.gov.uk::d43a0b18-3b33-4386-8029-4e84e0b8ff3f" providerId="AD" clId="Web-{CE01390A-9B33-82AA-B70A-A7CE51710A56}" dt="2024-01-17T11:21:09.708" v="150" actId="20577"/>
      <pc:docMkLst>
        <pc:docMk/>
      </pc:docMkLst>
      <pc:sldChg chg="modSp">
        <pc:chgData name="Oliver Reed" userId="S::oliver.reed@devon.gov.uk::d43a0b18-3b33-4386-8029-4e84e0b8ff3f" providerId="AD" clId="Web-{CE01390A-9B33-82AA-B70A-A7CE51710A56}" dt="2024-01-17T11:21:09.708" v="150" actId="20577"/>
        <pc:sldMkLst>
          <pc:docMk/>
          <pc:sldMk cId="1278743000" sldId="1245"/>
        </pc:sldMkLst>
        <pc:spChg chg="mod">
          <ac:chgData name="Oliver Reed" userId="S::oliver.reed@devon.gov.uk::d43a0b18-3b33-4386-8029-4e84e0b8ff3f" providerId="AD" clId="Web-{CE01390A-9B33-82AA-B70A-A7CE51710A56}" dt="2024-01-17T11:21:09.708" v="150" actId="20577"/>
          <ac:spMkLst>
            <pc:docMk/>
            <pc:sldMk cId="1278743000" sldId="1245"/>
            <ac:spMk id="11" creationId="{F3A65796-AAFE-B07F-925C-BCF8A37A14B8}"/>
          </ac:spMkLst>
        </pc:spChg>
      </pc:sldChg>
    </pc:docChg>
  </pc:docChgLst>
  <pc:docChgLst>
    <pc:chgData name="Abigail Muzvimwe" userId="S::abigail.muzvimwe@devon.gov.uk::a7781520-c3d1-471f-831b-c5a6972c2e7c" providerId="AD" clId="Web-{552FD3ED-B48E-CB66-A094-7B97DD875A27}"/>
    <pc:docChg chg="mod">
      <pc:chgData name="Abigail Muzvimwe" userId="S::abigail.muzvimwe@devon.gov.uk::a7781520-c3d1-471f-831b-c5a6972c2e7c" providerId="AD" clId="Web-{552FD3ED-B48E-CB66-A094-7B97DD875A27}" dt="2024-01-09T16:54:09.226" v="1"/>
      <pc:docMkLst>
        <pc:docMk/>
      </pc:docMkLst>
      <pc:sldChg chg="addCm">
        <pc:chgData name="Abigail Muzvimwe" userId="S::abigail.muzvimwe@devon.gov.uk::a7781520-c3d1-471f-831b-c5a6972c2e7c" providerId="AD" clId="Web-{552FD3ED-B48E-CB66-A094-7B97DD875A27}" dt="2024-01-09T16:54:09.226" v="1"/>
        <pc:sldMkLst>
          <pc:docMk/>
          <pc:sldMk cId="2778965031" sldId="1230"/>
        </pc:sldMkLst>
      </pc:sldChg>
    </pc:docChg>
  </pc:docChgLst>
  <pc:docChgLst>
    <pc:chgData name="Oliver Reed" userId="S::oliver.reed@devon.gov.uk::d43a0b18-3b33-4386-8029-4e84e0b8ff3f" providerId="AD" clId="Web-{56E577F0-3A00-B312-48D2-1B1BF38ECFFD}"/>
    <pc:docChg chg="modSld sldOrd">
      <pc:chgData name="Oliver Reed" userId="S::oliver.reed@devon.gov.uk::d43a0b18-3b33-4386-8029-4e84e0b8ff3f" providerId="AD" clId="Web-{56E577F0-3A00-B312-48D2-1B1BF38ECFFD}" dt="2024-01-16T08:45:47.303" v="317"/>
      <pc:docMkLst>
        <pc:docMk/>
      </pc:docMkLst>
      <pc:sldChg chg="addSp delSp modSp">
        <pc:chgData name="Oliver Reed" userId="S::oliver.reed@devon.gov.uk::d43a0b18-3b33-4386-8029-4e84e0b8ff3f" providerId="AD" clId="Web-{56E577F0-3A00-B312-48D2-1B1BF38ECFFD}" dt="2024-01-16T08:15:51.928" v="42" actId="14100"/>
        <pc:sldMkLst>
          <pc:docMk/>
          <pc:sldMk cId="3338841865" sldId="256"/>
        </pc:sldMkLst>
        <pc:picChg chg="add mod">
          <ac:chgData name="Oliver Reed" userId="S::oliver.reed@devon.gov.uk::d43a0b18-3b33-4386-8029-4e84e0b8ff3f" providerId="AD" clId="Web-{56E577F0-3A00-B312-48D2-1B1BF38ECFFD}" dt="2024-01-16T08:12:59.015" v="8" actId="1076"/>
          <ac:picMkLst>
            <pc:docMk/>
            <pc:sldMk cId="3338841865" sldId="256"/>
            <ac:picMk id="4" creationId="{B88E5C1E-C46F-C2C6-D78F-76F363FD7F0B}"/>
          </ac:picMkLst>
        </pc:picChg>
        <pc:picChg chg="mod">
          <ac:chgData name="Oliver Reed" userId="S::oliver.reed@devon.gov.uk::d43a0b18-3b33-4386-8029-4e84e0b8ff3f" providerId="AD" clId="Web-{56E577F0-3A00-B312-48D2-1B1BF38ECFFD}" dt="2024-01-16T08:15:51.928" v="42" actId="14100"/>
          <ac:picMkLst>
            <pc:docMk/>
            <pc:sldMk cId="3338841865" sldId="256"/>
            <ac:picMk id="5" creationId="{7E3378D2-39C4-EE74-D152-1FF6B1987824}"/>
          </ac:picMkLst>
        </pc:picChg>
        <pc:picChg chg="del">
          <ac:chgData name="Oliver Reed" userId="S::oliver.reed@devon.gov.uk::d43a0b18-3b33-4386-8029-4e84e0b8ff3f" providerId="AD" clId="Web-{56E577F0-3A00-B312-48D2-1B1BF38ECFFD}" dt="2024-01-16T08:12:09.373" v="0"/>
          <ac:picMkLst>
            <pc:docMk/>
            <pc:sldMk cId="3338841865" sldId="256"/>
            <ac:picMk id="1026" creationId="{745CE933-5A9F-4A65-9578-184112F8BA72}"/>
          </ac:picMkLst>
        </pc:picChg>
      </pc:sldChg>
      <pc:sldChg chg="addSp delSp modSp">
        <pc:chgData name="Oliver Reed" userId="S::oliver.reed@devon.gov.uk::d43a0b18-3b33-4386-8029-4e84e0b8ff3f" providerId="AD" clId="Web-{56E577F0-3A00-B312-48D2-1B1BF38ECFFD}" dt="2024-01-16T08:13:25.563" v="13" actId="1076"/>
        <pc:sldMkLst>
          <pc:docMk/>
          <pc:sldMk cId="592788738" sldId="257"/>
        </pc:sldMkLst>
        <pc:picChg chg="del">
          <ac:chgData name="Oliver Reed" userId="S::oliver.reed@devon.gov.uk::d43a0b18-3b33-4386-8029-4e84e0b8ff3f" providerId="AD" clId="Web-{56E577F0-3A00-B312-48D2-1B1BF38ECFFD}" dt="2024-01-16T08:13:07.828" v="9"/>
          <ac:picMkLst>
            <pc:docMk/>
            <pc:sldMk cId="592788738" sldId="257"/>
            <ac:picMk id="6" creationId="{D9BB2AC7-1D4C-DF4B-E757-1FD926B2DAF7}"/>
          </ac:picMkLst>
        </pc:picChg>
        <pc:picChg chg="add mod">
          <ac:chgData name="Oliver Reed" userId="S::oliver.reed@devon.gov.uk::d43a0b18-3b33-4386-8029-4e84e0b8ff3f" providerId="AD" clId="Web-{56E577F0-3A00-B312-48D2-1B1BF38ECFFD}" dt="2024-01-16T08:13:25.563" v="13" actId="1076"/>
          <ac:picMkLst>
            <pc:docMk/>
            <pc:sldMk cId="592788738" sldId="257"/>
            <ac:picMk id="46" creationId="{C7A03105-B232-705C-1FAF-49233DD20AA3}"/>
          </ac:picMkLst>
        </pc:picChg>
      </pc:sldChg>
      <pc:sldChg chg="addSp delSp modSp">
        <pc:chgData name="Oliver Reed" userId="S::oliver.reed@devon.gov.uk::d43a0b18-3b33-4386-8029-4e84e0b8ff3f" providerId="AD" clId="Web-{56E577F0-3A00-B312-48D2-1B1BF38ECFFD}" dt="2024-01-16T08:45:41.397" v="316" actId="1076"/>
        <pc:sldMkLst>
          <pc:docMk/>
          <pc:sldMk cId="1477608569" sldId="263"/>
        </pc:sldMkLst>
        <pc:picChg chg="add mod">
          <ac:chgData name="Oliver Reed" userId="S::oliver.reed@devon.gov.uk::d43a0b18-3b33-4386-8029-4e84e0b8ff3f" providerId="AD" clId="Web-{56E577F0-3A00-B312-48D2-1B1BF38ECFFD}" dt="2024-01-16T08:42:04.373" v="263" actId="14100"/>
          <ac:picMkLst>
            <pc:docMk/>
            <pc:sldMk cId="1477608569" sldId="263"/>
            <ac:picMk id="4" creationId="{6AE95CF4-A280-29A4-FE87-69A19182D658}"/>
          </ac:picMkLst>
        </pc:picChg>
        <pc:picChg chg="add mod">
          <ac:chgData name="Oliver Reed" userId="S::oliver.reed@devon.gov.uk::d43a0b18-3b33-4386-8029-4e84e0b8ff3f" providerId="AD" clId="Web-{56E577F0-3A00-B312-48D2-1B1BF38ECFFD}" dt="2024-01-16T08:45:41.397" v="316" actId="1076"/>
          <ac:picMkLst>
            <pc:docMk/>
            <pc:sldMk cId="1477608569" sldId="263"/>
            <ac:picMk id="6" creationId="{D053E44A-98D1-9264-11F4-75B80C762CB7}"/>
          </ac:picMkLst>
        </pc:picChg>
        <pc:picChg chg="del">
          <ac:chgData name="Oliver Reed" userId="S::oliver.reed@devon.gov.uk::d43a0b18-3b33-4386-8029-4e84e0b8ff3f" providerId="AD" clId="Web-{56E577F0-3A00-B312-48D2-1B1BF38ECFFD}" dt="2024-01-16T08:41:58.108" v="260"/>
          <ac:picMkLst>
            <pc:docMk/>
            <pc:sldMk cId="1477608569" sldId="263"/>
            <ac:picMk id="1026" creationId="{745CE933-5A9F-4A65-9578-184112F8BA72}"/>
          </ac:picMkLst>
        </pc:picChg>
      </pc:sldChg>
      <pc:sldChg chg="addSp delSp modSp">
        <pc:chgData name="Oliver Reed" userId="S::oliver.reed@devon.gov.uk::d43a0b18-3b33-4386-8029-4e84e0b8ff3f" providerId="AD" clId="Web-{56E577F0-3A00-B312-48D2-1B1BF38ECFFD}" dt="2024-01-16T08:13:47.439" v="18" actId="1076"/>
        <pc:sldMkLst>
          <pc:docMk/>
          <pc:sldMk cId="1570301164" sldId="265"/>
        </pc:sldMkLst>
        <pc:picChg chg="del">
          <ac:chgData name="Oliver Reed" userId="S::oliver.reed@devon.gov.uk::d43a0b18-3b33-4386-8029-4e84e0b8ff3f" providerId="AD" clId="Web-{56E577F0-3A00-B312-48D2-1B1BF38ECFFD}" dt="2024-01-16T08:13:30.032" v="14"/>
          <ac:picMkLst>
            <pc:docMk/>
            <pc:sldMk cId="1570301164" sldId="265"/>
            <ac:picMk id="3" creationId="{DFF8CB1C-264F-6C8E-C08E-C1C8B9006A68}"/>
          </ac:picMkLst>
        </pc:picChg>
        <pc:picChg chg="add mod">
          <ac:chgData name="Oliver Reed" userId="S::oliver.reed@devon.gov.uk::d43a0b18-3b33-4386-8029-4e84e0b8ff3f" providerId="AD" clId="Web-{56E577F0-3A00-B312-48D2-1B1BF38ECFFD}" dt="2024-01-16T08:13:47.439" v="18" actId="1076"/>
          <ac:picMkLst>
            <pc:docMk/>
            <pc:sldMk cId="1570301164" sldId="265"/>
            <ac:picMk id="7" creationId="{AFFCB8AD-8767-1DC1-DB29-B1A3E65BED6B}"/>
          </ac:picMkLst>
        </pc:picChg>
      </pc:sldChg>
      <pc:sldChg chg="addSp delSp modSp">
        <pc:chgData name="Oliver Reed" userId="S::oliver.reed@devon.gov.uk::d43a0b18-3b33-4386-8029-4e84e0b8ff3f" providerId="AD" clId="Web-{56E577F0-3A00-B312-48D2-1B1BF38ECFFD}" dt="2024-01-16T08:36:21.143" v="188" actId="1076"/>
        <pc:sldMkLst>
          <pc:docMk/>
          <pc:sldMk cId="740194269" sldId="266"/>
        </pc:sldMkLst>
        <pc:picChg chg="del">
          <ac:chgData name="Oliver Reed" userId="S::oliver.reed@devon.gov.uk::d43a0b18-3b33-4386-8029-4e84e0b8ff3f" providerId="AD" clId="Web-{56E577F0-3A00-B312-48D2-1B1BF38ECFFD}" dt="2024-01-16T08:36:11.830" v="184"/>
          <ac:picMkLst>
            <pc:docMk/>
            <pc:sldMk cId="740194269" sldId="266"/>
            <ac:picMk id="4" creationId="{58CA54A4-7C3F-57ED-ED86-96B2FCF4E774}"/>
          </ac:picMkLst>
        </pc:picChg>
        <pc:picChg chg="add mod">
          <ac:chgData name="Oliver Reed" userId="S::oliver.reed@devon.gov.uk::d43a0b18-3b33-4386-8029-4e84e0b8ff3f" providerId="AD" clId="Web-{56E577F0-3A00-B312-48D2-1B1BF38ECFFD}" dt="2024-01-16T08:36:21.143" v="188" actId="1076"/>
          <ac:picMkLst>
            <pc:docMk/>
            <pc:sldMk cId="740194269" sldId="266"/>
            <ac:picMk id="6" creationId="{F36E0F9F-A7BF-F5D2-0ABC-04307D80F3E1}"/>
          </ac:picMkLst>
        </pc:picChg>
      </pc:sldChg>
      <pc:sldChg chg="addSp modSp">
        <pc:chgData name="Oliver Reed" userId="S::oliver.reed@devon.gov.uk::d43a0b18-3b33-4386-8029-4e84e0b8ff3f" providerId="AD" clId="Web-{56E577F0-3A00-B312-48D2-1B1BF38ECFFD}" dt="2024-01-16T08:45:00.130" v="304" actId="1076"/>
        <pc:sldMkLst>
          <pc:docMk/>
          <pc:sldMk cId="440595369" sldId="289"/>
        </pc:sldMkLst>
        <pc:spChg chg="mod">
          <ac:chgData name="Oliver Reed" userId="S::oliver.reed@devon.gov.uk::d43a0b18-3b33-4386-8029-4e84e0b8ff3f" providerId="AD" clId="Web-{56E577F0-3A00-B312-48D2-1B1BF38ECFFD}" dt="2024-01-16T08:36:48.628" v="195" actId="1076"/>
          <ac:spMkLst>
            <pc:docMk/>
            <pc:sldMk cId="440595369" sldId="289"/>
            <ac:spMk id="3" creationId="{00000000-0000-0000-0000-000000000000}"/>
          </ac:spMkLst>
        </pc:spChg>
        <pc:spChg chg="mod">
          <ac:chgData name="Oliver Reed" userId="S::oliver.reed@devon.gov.uk::d43a0b18-3b33-4386-8029-4e84e0b8ff3f" providerId="AD" clId="Web-{56E577F0-3A00-B312-48D2-1B1BF38ECFFD}" dt="2024-01-16T08:45:00.130" v="304" actId="1076"/>
          <ac:spMkLst>
            <pc:docMk/>
            <pc:sldMk cId="440595369" sldId="289"/>
            <ac:spMk id="5" creationId="{830C9035-96B8-4EDF-ABFE-D0E9805831CA}"/>
          </ac:spMkLst>
        </pc:spChg>
        <pc:picChg chg="mod">
          <ac:chgData name="Oliver Reed" userId="S::oliver.reed@devon.gov.uk::d43a0b18-3b33-4386-8029-4e84e0b8ff3f" providerId="AD" clId="Web-{56E577F0-3A00-B312-48D2-1B1BF38ECFFD}" dt="2024-01-16T08:44:46.613" v="303" actId="1076"/>
          <ac:picMkLst>
            <pc:docMk/>
            <pc:sldMk cId="440595369" sldId="289"/>
            <ac:picMk id="4" creationId="{A0F9B307-0D9E-41BA-901A-87337275D1ED}"/>
          </ac:picMkLst>
        </pc:picChg>
        <pc:picChg chg="add">
          <ac:chgData name="Oliver Reed" userId="S::oliver.reed@devon.gov.uk::d43a0b18-3b33-4386-8029-4e84e0b8ff3f" providerId="AD" clId="Web-{56E577F0-3A00-B312-48D2-1B1BF38ECFFD}" dt="2024-01-16T08:36:50.331" v="196"/>
          <ac:picMkLst>
            <pc:docMk/>
            <pc:sldMk cId="440595369" sldId="289"/>
            <ac:picMk id="6" creationId="{7EBBD1B8-93F2-942F-8564-6EEC53CA2166}"/>
          </ac:picMkLst>
        </pc:picChg>
        <pc:picChg chg="add mod">
          <ac:chgData name="Oliver Reed" userId="S::oliver.reed@devon.gov.uk::d43a0b18-3b33-4386-8029-4e84e0b8ff3f" providerId="AD" clId="Web-{56E577F0-3A00-B312-48D2-1B1BF38ECFFD}" dt="2024-01-16T08:44:44.973" v="302" actId="1076"/>
          <ac:picMkLst>
            <pc:docMk/>
            <pc:sldMk cId="440595369" sldId="289"/>
            <ac:picMk id="8" creationId="{A78C8970-A8E4-1F42-1D68-60A328D123D3}"/>
          </ac:picMkLst>
        </pc:picChg>
      </pc:sldChg>
      <pc:sldChg chg="addSp delSp modSp ord">
        <pc:chgData name="Oliver Reed" userId="S::oliver.reed@devon.gov.uk::d43a0b18-3b33-4386-8029-4e84e0b8ff3f" providerId="AD" clId="Web-{56E577F0-3A00-B312-48D2-1B1BF38ECFFD}" dt="2024-01-16T08:42:20.655" v="271" actId="1076"/>
        <pc:sldMkLst>
          <pc:docMk/>
          <pc:sldMk cId="3973711106" sldId="290"/>
        </pc:sldMkLst>
        <pc:picChg chg="del">
          <ac:chgData name="Oliver Reed" userId="S::oliver.reed@devon.gov.uk::d43a0b18-3b33-4386-8029-4e84e0b8ff3f" providerId="AD" clId="Web-{56E577F0-3A00-B312-48D2-1B1BF38ECFFD}" dt="2024-01-16T08:42:08.561" v="265"/>
          <ac:picMkLst>
            <pc:docMk/>
            <pc:sldMk cId="3973711106" sldId="290"/>
            <ac:picMk id="4" creationId="{68E43C28-8BBE-4EF9-918D-D84A4DF60DF1}"/>
          </ac:picMkLst>
        </pc:picChg>
        <pc:picChg chg="add mod">
          <ac:chgData name="Oliver Reed" userId="S::oliver.reed@devon.gov.uk::d43a0b18-3b33-4386-8029-4e84e0b8ff3f" providerId="AD" clId="Web-{56E577F0-3A00-B312-48D2-1B1BF38ECFFD}" dt="2024-01-16T08:42:20.655" v="271" actId="1076"/>
          <ac:picMkLst>
            <pc:docMk/>
            <pc:sldMk cId="3973711106" sldId="290"/>
            <ac:picMk id="5" creationId="{3F9EDA55-9106-E10E-C48D-928ACE74312D}"/>
          </ac:picMkLst>
        </pc:picChg>
      </pc:sldChg>
      <pc:sldChg chg="addSp delSp modSp">
        <pc:chgData name="Oliver Reed" userId="S::oliver.reed@devon.gov.uk::d43a0b18-3b33-4386-8029-4e84e0b8ff3f" providerId="AD" clId="Web-{56E577F0-3A00-B312-48D2-1B1BF38ECFFD}" dt="2024-01-16T08:42:46.547" v="276"/>
        <pc:sldMkLst>
          <pc:docMk/>
          <pc:sldMk cId="739945119" sldId="315"/>
        </pc:sldMkLst>
        <pc:spChg chg="mod">
          <ac:chgData name="Oliver Reed" userId="S::oliver.reed@devon.gov.uk::d43a0b18-3b33-4386-8029-4e84e0b8ff3f" providerId="AD" clId="Web-{56E577F0-3A00-B312-48D2-1B1BF38ECFFD}" dt="2024-01-16T08:17:34.416" v="58" actId="14100"/>
          <ac:spMkLst>
            <pc:docMk/>
            <pc:sldMk cId="739945119" sldId="315"/>
            <ac:spMk id="2" creationId="{C225707F-1304-B908-22C3-A6085A5041DC}"/>
          </ac:spMkLst>
        </pc:spChg>
        <pc:picChg chg="add">
          <ac:chgData name="Oliver Reed" userId="S::oliver.reed@devon.gov.uk::d43a0b18-3b33-4386-8029-4e84e0b8ff3f" providerId="AD" clId="Web-{56E577F0-3A00-B312-48D2-1B1BF38ECFFD}" dt="2024-01-16T08:17:36.244" v="59"/>
          <ac:picMkLst>
            <pc:docMk/>
            <pc:sldMk cId="739945119" sldId="315"/>
            <ac:picMk id="5" creationId="{335C1AB7-2B63-083D-1A60-1412D79448A8}"/>
          </ac:picMkLst>
        </pc:picChg>
        <pc:picChg chg="add del mod">
          <ac:chgData name="Oliver Reed" userId="S::oliver.reed@devon.gov.uk::d43a0b18-3b33-4386-8029-4e84e0b8ff3f" providerId="AD" clId="Web-{56E577F0-3A00-B312-48D2-1B1BF38ECFFD}" dt="2024-01-16T08:42:45.390" v="275"/>
          <ac:picMkLst>
            <pc:docMk/>
            <pc:sldMk cId="739945119" sldId="315"/>
            <ac:picMk id="8" creationId="{83B82A55-B809-DC29-CAC6-F3CCD6452F64}"/>
          </ac:picMkLst>
        </pc:picChg>
        <pc:picChg chg="add">
          <ac:chgData name="Oliver Reed" userId="S::oliver.reed@devon.gov.uk::d43a0b18-3b33-4386-8029-4e84e0b8ff3f" providerId="AD" clId="Web-{56E577F0-3A00-B312-48D2-1B1BF38ECFFD}" dt="2024-01-16T08:42:46.547" v="276"/>
          <ac:picMkLst>
            <pc:docMk/>
            <pc:sldMk cId="739945119" sldId="315"/>
            <ac:picMk id="10" creationId="{A97A80F6-C321-9D18-AC8A-39C3A47AEC31}"/>
          </ac:picMkLst>
        </pc:picChg>
      </pc:sldChg>
      <pc:sldChg chg="addSp modSp">
        <pc:chgData name="Oliver Reed" userId="S::oliver.reed@devon.gov.uk::d43a0b18-3b33-4386-8029-4e84e0b8ff3f" providerId="AD" clId="Web-{56E577F0-3A00-B312-48D2-1B1BF38ECFFD}" dt="2024-01-16T08:17:23.462" v="56"/>
        <pc:sldMkLst>
          <pc:docMk/>
          <pc:sldMk cId="3235896997" sldId="316"/>
        </pc:sldMkLst>
        <pc:spChg chg="mod">
          <ac:chgData name="Oliver Reed" userId="S::oliver.reed@devon.gov.uk::d43a0b18-3b33-4386-8029-4e84e0b8ff3f" providerId="AD" clId="Web-{56E577F0-3A00-B312-48D2-1B1BF38ECFFD}" dt="2024-01-16T08:17:06.196" v="53" actId="1076"/>
          <ac:spMkLst>
            <pc:docMk/>
            <pc:sldMk cId="3235896997" sldId="316"/>
            <ac:spMk id="8" creationId="{0F6821D4-58C7-CF97-AEE1-45F61FAAB11F}"/>
          </ac:spMkLst>
        </pc:spChg>
        <pc:spChg chg="mod">
          <ac:chgData name="Oliver Reed" userId="S::oliver.reed@devon.gov.uk::d43a0b18-3b33-4386-8029-4e84e0b8ff3f" providerId="AD" clId="Web-{56E577F0-3A00-B312-48D2-1B1BF38ECFFD}" dt="2024-01-16T08:17:10.102" v="54" actId="1076"/>
          <ac:spMkLst>
            <pc:docMk/>
            <pc:sldMk cId="3235896997" sldId="316"/>
            <ac:spMk id="9" creationId="{7A7DED87-39B0-5322-2BB1-EF51963D9796}"/>
          </ac:spMkLst>
        </pc:spChg>
        <pc:spChg chg="mod">
          <ac:chgData name="Oliver Reed" userId="S::oliver.reed@devon.gov.uk::d43a0b18-3b33-4386-8029-4e84e0b8ff3f" providerId="AD" clId="Web-{56E577F0-3A00-B312-48D2-1B1BF38ECFFD}" dt="2024-01-16T08:16:47.148" v="50" actId="1076"/>
          <ac:spMkLst>
            <pc:docMk/>
            <pc:sldMk cId="3235896997" sldId="316"/>
            <ac:spMk id="10" creationId="{6F53E71B-E11A-32E1-F940-F54B3326D697}"/>
          </ac:spMkLst>
        </pc:spChg>
        <pc:spChg chg="mod">
          <ac:chgData name="Oliver Reed" userId="S::oliver.reed@devon.gov.uk::d43a0b18-3b33-4386-8029-4e84e0b8ff3f" providerId="AD" clId="Web-{56E577F0-3A00-B312-48D2-1B1BF38ECFFD}" dt="2024-01-16T08:16:33.507" v="46" actId="1076"/>
          <ac:spMkLst>
            <pc:docMk/>
            <pc:sldMk cId="3235896997" sldId="316"/>
            <ac:spMk id="11" creationId="{2AC073F5-D312-1C91-8186-EB3B8C5A87A4}"/>
          </ac:spMkLst>
        </pc:spChg>
        <pc:picChg chg="add">
          <ac:chgData name="Oliver Reed" userId="S::oliver.reed@devon.gov.uk::d43a0b18-3b33-4386-8029-4e84e0b8ff3f" providerId="AD" clId="Web-{56E577F0-3A00-B312-48D2-1B1BF38ECFFD}" dt="2024-01-16T08:17:17.071" v="55"/>
          <ac:picMkLst>
            <pc:docMk/>
            <pc:sldMk cId="3235896997" sldId="316"/>
            <ac:picMk id="3" creationId="{06B2A1FA-CF6C-B9D4-57FC-CB4009204888}"/>
          </ac:picMkLst>
        </pc:picChg>
        <pc:picChg chg="add">
          <ac:chgData name="Oliver Reed" userId="S::oliver.reed@devon.gov.uk::d43a0b18-3b33-4386-8029-4e84e0b8ff3f" providerId="AD" clId="Web-{56E577F0-3A00-B312-48D2-1B1BF38ECFFD}" dt="2024-01-16T08:17:23.462" v="56"/>
          <ac:picMkLst>
            <pc:docMk/>
            <pc:sldMk cId="3235896997" sldId="316"/>
            <ac:picMk id="5" creationId="{1B0C37D8-FC75-A3E4-7B2C-AC515F43D2B3}"/>
          </ac:picMkLst>
        </pc:picChg>
      </pc:sldChg>
      <pc:sldChg chg="addSp modSp ord">
        <pc:chgData name="Oliver Reed" userId="S::oliver.reed@devon.gov.uk::d43a0b18-3b33-4386-8029-4e84e0b8ff3f" providerId="AD" clId="Web-{56E577F0-3A00-B312-48D2-1B1BF38ECFFD}" dt="2024-01-16T08:42:49.547" v="277"/>
        <pc:sldMkLst>
          <pc:docMk/>
          <pc:sldMk cId="3470439426" sldId="317"/>
        </pc:sldMkLst>
        <pc:spChg chg="mod">
          <ac:chgData name="Oliver Reed" userId="S::oliver.reed@devon.gov.uk::d43a0b18-3b33-4386-8029-4e84e0b8ff3f" providerId="AD" clId="Web-{56E577F0-3A00-B312-48D2-1B1BF38ECFFD}" dt="2024-01-16T08:17:50.541" v="62" actId="1076"/>
          <ac:spMkLst>
            <pc:docMk/>
            <pc:sldMk cId="3470439426" sldId="317"/>
            <ac:spMk id="2" creationId="{24E4FD87-391B-DD9D-F74E-926FA644A6E7}"/>
          </ac:spMkLst>
        </pc:spChg>
        <pc:picChg chg="add mod">
          <ac:chgData name="Oliver Reed" userId="S::oliver.reed@devon.gov.uk::d43a0b18-3b33-4386-8029-4e84e0b8ff3f" providerId="AD" clId="Web-{56E577F0-3A00-B312-48D2-1B1BF38ECFFD}" dt="2024-01-16T08:17:55.557" v="64" actId="14100"/>
          <ac:picMkLst>
            <pc:docMk/>
            <pc:sldMk cId="3470439426" sldId="317"/>
            <ac:picMk id="6" creationId="{F9EB926D-9647-7C96-81A2-66CF27EABB2B}"/>
          </ac:picMkLst>
        </pc:picChg>
        <pc:picChg chg="add">
          <ac:chgData name="Oliver Reed" userId="S::oliver.reed@devon.gov.uk::d43a0b18-3b33-4386-8029-4e84e0b8ff3f" providerId="AD" clId="Web-{56E577F0-3A00-B312-48D2-1B1BF38ECFFD}" dt="2024-01-16T08:42:49.547" v="277"/>
          <ac:picMkLst>
            <pc:docMk/>
            <pc:sldMk cId="3470439426" sldId="317"/>
            <ac:picMk id="8" creationId="{4DA51455-F6DB-A0BA-EAEA-18783E55A7F5}"/>
          </ac:picMkLst>
        </pc:picChg>
      </pc:sldChg>
      <pc:sldChg chg="addSp delSp modSp">
        <pc:chgData name="Oliver Reed" userId="S::oliver.reed@devon.gov.uk::d43a0b18-3b33-4386-8029-4e84e0b8ff3f" providerId="AD" clId="Web-{56E577F0-3A00-B312-48D2-1B1BF38ECFFD}" dt="2024-01-16T08:43:16.610" v="288" actId="1076"/>
        <pc:sldMkLst>
          <pc:docMk/>
          <pc:sldMk cId="2849406011" sldId="318"/>
        </pc:sldMkLst>
        <pc:spChg chg="mod">
          <ac:chgData name="Oliver Reed" userId="S::oliver.reed@devon.gov.uk::d43a0b18-3b33-4386-8029-4e84e0b8ff3f" providerId="AD" clId="Web-{56E577F0-3A00-B312-48D2-1B1BF38ECFFD}" dt="2024-01-16T08:30:38.037" v="123" actId="1076"/>
          <ac:spMkLst>
            <pc:docMk/>
            <pc:sldMk cId="2849406011" sldId="318"/>
            <ac:spMk id="4" creationId="{EC1C26F9-AC86-7882-561D-0A39C5891965}"/>
          </ac:spMkLst>
        </pc:spChg>
        <pc:spChg chg="mod">
          <ac:chgData name="Oliver Reed" userId="S::oliver.reed@devon.gov.uk::d43a0b18-3b33-4386-8029-4e84e0b8ff3f" providerId="AD" clId="Web-{56E577F0-3A00-B312-48D2-1B1BF38ECFFD}" dt="2024-01-16T08:29:41.660" v="115" actId="14100"/>
          <ac:spMkLst>
            <pc:docMk/>
            <pc:sldMk cId="2849406011" sldId="318"/>
            <ac:spMk id="8" creationId="{E5EE87A8-B7D4-A4F2-E29B-BB9798039D04}"/>
          </ac:spMkLst>
        </pc:spChg>
        <pc:spChg chg="mod">
          <ac:chgData name="Oliver Reed" userId="S::oliver.reed@devon.gov.uk::d43a0b18-3b33-4386-8029-4e84e0b8ff3f" providerId="AD" clId="Web-{56E577F0-3A00-B312-48D2-1B1BF38ECFFD}" dt="2024-01-16T08:29:45.035" v="116" actId="14100"/>
          <ac:spMkLst>
            <pc:docMk/>
            <pc:sldMk cId="2849406011" sldId="318"/>
            <ac:spMk id="9" creationId="{83AA3254-93B2-2042-125E-A73808D20454}"/>
          </ac:spMkLst>
        </pc:spChg>
        <pc:spChg chg="mod">
          <ac:chgData name="Oliver Reed" userId="S::oliver.reed@devon.gov.uk::d43a0b18-3b33-4386-8029-4e84e0b8ff3f" providerId="AD" clId="Web-{56E577F0-3A00-B312-48D2-1B1BF38ECFFD}" dt="2024-01-16T08:29:49.566" v="117" actId="1076"/>
          <ac:spMkLst>
            <pc:docMk/>
            <pc:sldMk cId="2849406011" sldId="318"/>
            <ac:spMk id="10" creationId="{35FE64A0-2FD6-6BE4-0434-DA6A88A3CBCA}"/>
          </ac:spMkLst>
        </pc:spChg>
        <pc:graphicFrameChg chg="mod">
          <ac:chgData name="Oliver Reed" userId="S::oliver.reed@devon.gov.uk::d43a0b18-3b33-4386-8029-4e84e0b8ff3f" providerId="AD" clId="Web-{56E577F0-3A00-B312-48D2-1B1BF38ECFFD}" dt="2024-01-16T08:30:08.676" v="119" actId="14100"/>
          <ac:graphicFrameMkLst>
            <pc:docMk/>
            <pc:sldMk cId="2849406011" sldId="318"/>
            <ac:graphicFrameMk id="6" creationId="{94F7BB31-C4F3-AD8B-F0A5-9805B3156B44}"/>
          </ac:graphicFrameMkLst>
        </pc:graphicFrameChg>
        <pc:picChg chg="add del">
          <ac:chgData name="Oliver Reed" userId="S::oliver.reed@devon.gov.uk::d43a0b18-3b33-4386-8029-4e84e0b8ff3f" providerId="AD" clId="Web-{56E577F0-3A00-B312-48D2-1B1BF38ECFFD}" dt="2024-01-16T08:32:07.181" v="133"/>
          <ac:picMkLst>
            <pc:docMk/>
            <pc:sldMk cId="2849406011" sldId="318"/>
            <ac:picMk id="34" creationId="{160D0EF0-F947-9513-1CD9-41BA148AD860}"/>
          </ac:picMkLst>
        </pc:picChg>
        <pc:picChg chg="add">
          <ac:chgData name="Oliver Reed" userId="S::oliver.reed@devon.gov.uk::d43a0b18-3b33-4386-8029-4e84e0b8ff3f" providerId="AD" clId="Web-{56E577F0-3A00-B312-48D2-1B1BF38ECFFD}" dt="2024-01-16T08:32:33.822" v="134"/>
          <ac:picMkLst>
            <pc:docMk/>
            <pc:sldMk cId="2849406011" sldId="318"/>
            <ac:picMk id="44" creationId="{8C88C202-1AF0-313B-A43D-730070307186}"/>
          </ac:picMkLst>
        </pc:picChg>
        <pc:picChg chg="add mod">
          <ac:chgData name="Oliver Reed" userId="S::oliver.reed@devon.gov.uk::d43a0b18-3b33-4386-8029-4e84e0b8ff3f" providerId="AD" clId="Web-{56E577F0-3A00-B312-48D2-1B1BF38ECFFD}" dt="2024-01-16T08:43:16.610" v="288" actId="1076"/>
          <ac:picMkLst>
            <pc:docMk/>
            <pc:sldMk cId="2849406011" sldId="318"/>
            <ac:picMk id="54" creationId="{CC29F491-6EF4-42B6-FA2A-9A0C5B1B0859}"/>
          </ac:picMkLst>
        </pc:picChg>
        <pc:cxnChg chg="mod">
          <ac:chgData name="Oliver Reed" userId="S::oliver.reed@devon.gov.uk::d43a0b18-3b33-4386-8029-4e84e0b8ff3f" providerId="AD" clId="Web-{56E577F0-3A00-B312-48D2-1B1BF38ECFFD}" dt="2024-01-16T08:29:58.504" v="118" actId="14100"/>
          <ac:cxnSpMkLst>
            <pc:docMk/>
            <pc:sldMk cId="2849406011" sldId="318"/>
            <ac:cxnSpMk id="13" creationId="{A86F1768-B810-1CB9-D655-47B14F882425}"/>
          </ac:cxnSpMkLst>
        </pc:cxnChg>
      </pc:sldChg>
      <pc:sldChg chg="addSp">
        <pc:chgData name="Oliver Reed" userId="S::oliver.reed@devon.gov.uk::d43a0b18-3b33-4386-8029-4e84e0b8ff3f" providerId="AD" clId="Web-{56E577F0-3A00-B312-48D2-1B1BF38ECFFD}" dt="2024-01-16T08:44:29.113" v="300"/>
        <pc:sldMkLst>
          <pc:docMk/>
          <pc:sldMk cId="2667232131" sldId="320"/>
        </pc:sldMkLst>
        <pc:picChg chg="add">
          <ac:chgData name="Oliver Reed" userId="S::oliver.reed@devon.gov.uk::d43a0b18-3b33-4386-8029-4e84e0b8ff3f" providerId="AD" clId="Web-{56E577F0-3A00-B312-48D2-1B1BF38ECFFD}" dt="2024-01-16T08:35:56.439" v="179"/>
          <ac:picMkLst>
            <pc:docMk/>
            <pc:sldMk cId="2667232131" sldId="320"/>
            <ac:picMk id="25" creationId="{4D24B16D-B08D-0374-F303-4016FE2DB3D6}"/>
          </ac:picMkLst>
        </pc:picChg>
        <pc:picChg chg="add">
          <ac:chgData name="Oliver Reed" userId="S::oliver.reed@devon.gov.uk::d43a0b18-3b33-4386-8029-4e84e0b8ff3f" providerId="AD" clId="Web-{56E577F0-3A00-B312-48D2-1B1BF38ECFFD}" dt="2024-01-16T08:44:29.113" v="300"/>
          <ac:picMkLst>
            <pc:docMk/>
            <pc:sldMk cId="2667232131" sldId="320"/>
            <ac:picMk id="27" creationId="{59FA725C-5A6E-F08A-41A3-53DEA5438819}"/>
          </ac:picMkLst>
        </pc:picChg>
      </pc:sldChg>
      <pc:sldChg chg="addSp modSp">
        <pc:chgData name="Oliver Reed" userId="S::oliver.reed@devon.gov.uk::d43a0b18-3b33-4386-8029-4e84e0b8ff3f" providerId="AD" clId="Web-{56E577F0-3A00-B312-48D2-1B1BF38ECFFD}" dt="2024-01-16T08:42:51.359" v="278"/>
        <pc:sldMkLst>
          <pc:docMk/>
          <pc:sldMk cId="1256509063" sldId="321"/>
        </pc:sldMkLst>
        <pc:spChg chg="mod">
          <ac:chgData name="Oliver Reed" userId="S::oliver.reed@devon.gov.uk::d43a0b18-3b33-4386-8029-4e84e0b8ff3f" providerId="AD" clId="Web-{56E577F0-3A00-B312-48D2-1B1BF38ECFFD}" dt="2024-01-16T08:18:30.011" v="68" actId="1076"/>
          <ac:spMkLst>
            <pc:docMk/>
            <pc:sldMk cId="1256509063" sldId="321"/>
            <ac:spMk id="2" creationId="{AD4F04F4-5013-4901-BBB5-23D1D398460E}"/>
          </ac:spMkLst>
        </pc:spChg>
        <pc:spChg chg="mod">
          <ac:chgData name="Oliver Reed" userId="S::oliver.reed@devon.gov.uk::d43a0b18-3b33-4386-8029-4e84e0b8ff3f" providerId="AD" clId="Web-{56E577F0-3A00-B312-48D2-1B1BF38ECFFD}" dt="2024-01-16T08:18:08.964" v="66" actId="1076"/>
          <ac:spMkLst>
            <pc:docMk/>
            <pc:sldMk cId="1256509063" sldId="321"/>
            <ac:spMk id="3" creationId="{E28B2F05-0124-DBA9-8115-A25EF709147D}"/>
          </ac:spMkLst>
        </pc:spChg>
        <pc:picChg chg="add">
          <ac:chgData name="Oliver Reed" userId="S::oliver.reed@devon.gov.uk::d43a0b18-3b33-4386-8029-4e84e0b8ff3f" providerId="AD" clId="Web-{56E577F0-3A00-B312-48D2-1B1BF38ECFFD}" dt="2024-01-16T08:18:25.246" v="67"/>
          <ac:picMkLst>
            <pc:docMk/>
            <pc:sldMk cId="1256509063" sldId="321"/>
            <ac:picMk id="5" creationId="{1C347F15-0E57-4630-613A-E9A21FBE35FC}"/>
          </ac:picMkLst>
        </pc:picChg>
        <pc:picChg chg="add">
          <ac:chgData name="Oliver Reed" userId="S::oliver.reed@devon.gov.uk::d43a0b18-3b33-4386-8029-4e84e0b8ff3f" providerId="AD" clId="Web-{56E577F0-3A00-B312-48D2-1B1BF38ECFFD}" dt="2024-01-16T08:42:51.359" v="278"/>
          <ac:picMkLst>
            <pc:docMk/>
            <pc:sldMk cId="1256509063" sldId="321"/>
            <ac:picMk id="7" creationId="{8C011862-C425-6F52-0C56-6E20630E77F2}"/>
          </ac:picMkLst>
        </pc:picChg>
      </pc:sldChg>
      <pc:sldChg chg="addSp modSp">
        <pc:chgData name="Oliver Reed" userId="S::oliver.reed@devon.gov.uk::d43a0b18-3b33-4386-8029-4e84e0b8ff3f" providerId="AD" clId="Web-{56E577F0-3A00-B312-48D2-1B1BF38ECFFD}" dt="2024-01-16T08:44:02.440" v="297" actId="1076"/>
        <pc:sldMkLst>
          <pc:docMk/>
          <pc:sldMk cId="1203678146" sldId="322"/>
        </pc:sldMkLst>
        <pc:spChg chg="mod">
          <ac:chgData name="Oliver Reed" userId="S::oliver.reed@devon.gov.uk::d43a0b18-3b33-4386-8029-4e84e0b8ff3f" providerId="AD" clId="Web-{56E577F0-3A00-B312-48D2-1B1BF38ECFFD}" dt="2024-01-16T08:44:02.440" v="297" actId="1076"/>
          <ac:spMkLst>
            <pc:docMk/>
            <pc:sldMk cId="1203678146" sldId="322"/>
            <ac:spMk id="2" creationId="{370DBA2A-40BB-3FAA-3101-FBA5AB4CC0CC}"/>
          </ac:spMkLst>
        </pc:spChg>
        <pc:picChg chg="mod">
          <ac:chgData name="Oliver Reed" userId="S::oliver.reed@devon.gov.uk::d43a0b18-3b33-4386-8029-4e84e0b8ff3f" providerId="AD" clId="Web-{56E577F0-3A00-B312-48D2-1B1BF38ECFFD}" dt="2024-01-16T08:34:29.748" v="162" actId="1076"/>
          <ac:picMkLst>
            <pc:docMk/>
            <pc:sldMk cId="1203678146" sldId="322"/>
            <ac:picMk id="5" creationId="{39E2EB6E-E024-B829-F9A4-2D74086AA015}"/>
          </ac:picMkLst>
        </pc:picChg>
        <pc:picChg chg="add">
          <ac:chgData name="Oliver Reed" userId="S::oliver.reed@devon.gov.uk::d43a0b18-3b33-4386-8029-4e84e0b8ff3f" providerId="AD" clId="Web-{56E577F0-3A00-B312-48D2-1B1BF38ECFFD}" dt="2024-01-16T08:34:14.185" v="158"/>
          <ac:picMkLst>
            <pc:docMk/>
            <pc:sldMk cId="1203678146" sldId="322"/>
            <ac:picMk id="6" creationId="{96507785-17D8-E1A8-7E47-C29A3437C4A7}"/>
          </ac:picMkLst>
        </pc:picChg>
        <pc:picChg chg="add">
          <ac:chgData name="Oliver Reed" userId="S::oliver.reed@devon.gov.uk::d43a0b18-3b33-4386-8029-4e84e0b8ff3f" providerId="AD" clId="Web-{56E577F0-3A00-B312-48D2-1B1BF38ECFFD}" dt="2024-01-16T08:43:55.112" v="296"/>
          <ac:picMkLst>
            <pc:docMk/>
            <pc:sldMk cId="1203678146" sldId="322"/>
            <ac:picMk id="8" creationId="{9FE12506-A3C2-84C3-A436-B45585B0367B}"/>
          </ac:picMkLst>
        </pc:picChg>
      </pc:sldChg>
      <pc:sldChg chg="addSp modSp">
        <pc:chgData name="Oliver Reed" userId="S::oliver.reed@devon.gov.uk::d43a0b18-3b33-4386-8029-4e84e0b8ff3f" providerId="AD" clId="Web-{56E577F0-3A00-B312-48D2-1B1BF38ECFFD}" dt="2024-01-16T08:42:59.172" v="282"/>
        <pc:sldMkLst>
          <pc:docMk/>
          <pc:sldMk cId="748993946" sldId="326"/>
        </pc:sldMkLst>
        <pc:spChg chg="mod">
          <ac:chgData name="Oliver Reed" userId="S::oliver.reed@devon.gov.uk::d43a0b18-3b33-4386-8029-4e84e0b8ff3f" providerId="AD" clId="Web-{56E577F0-3A00-B312-48D2-1B1BF38ECFFD}" dt="2024-01-16T08:27:21.233" v="94" actId="1076"/>
          <ac:spMkLst>
            <pc:docMk/>
            <pc:sldMk cId="748993946" sldId="326"/>
            <ac:spMk id="2" creationId="{930C8DB0-E6A6-DDE4-A5B1-D9AA8715D325}"/>
          </ac:spMkLst>
        </pc:spChg>
        <pc:graphicFrameChg chg="mod">
          <ac:chgData name="Oliver Reed" userId="S::oliver.reed@devon.gov.uk::d43a0b18-3b33-4386-8029-4e84e0b8ff3f" providerId="AD" clId="Web-{56E577F0-3A00-B312-48D2-1B1BF38ECFFD}" dt="2024-01-16T08:27:16.217" v="93" actId="1076"/>
          <ac:graphicFrameMkLst>
            <pc:docMk/>
            <pc:sldMk cId="748993946" sldId="326"/>
            <ac:graphicFrameMk id="24" creationId="{DFBBE078-7B8B-C309-F44C-8E75E4126E9A}"/>
          </ac:graphicFrameMkLst>
        </pc:graphicFrameChg>
        <pc:picChg chg="add">
          <ac:chgData name="Oliver Reed" userId="S::oliver.reed@devon.gov.uk::d43a0b18-3b33-4386-8029-4e84e0b8ff3f" providerId="AD" clId="Web-{56E577F0-3A00-B312-48D2-1B1BF38ECFFD}" dt="2024-01-16T08:27:36.968" v="95"/>
          <ac:picMkLst>
            <pc:docMk/>
            <pc:sldMk cId="748993946" sldId="326"/>
            <ac:picMk id="76" creationId="{8576C6D4-C6B9-0720-6E9E-01FFBCEA9544}"/>
          </ac:picMkLst>
        </pc:picChg>
        <pc:picChg chg="add">
          <ac:chgData name="Oliver Reed" userId="S::oliver.reed@devon.gov.uk::d43a0b18-3b33-4386-8029-4e84e0b8ff3f" providerId="AD" clId="Web-{56E577F0-3A00-B312-48D2-1B1BF38ECFFD}" dt="2024-01-16T08:42:59.172" v="282"/>
          <ac:picMkLst>
            <pc:docMk/>
            <pc:sldMk cId="748993946" sldId="326"/>
            <ac:picMk id="98" creationId="{22E8F5B8-1B3F-3011-07E8-CF45D7996513}"/>
          </ac:picMkLst>
        </pc:picChg>
      </pc:sldChg>
      <pc:sldChg chg="addSp delSp modSp">
        <pc:chgData name="Oliver Reed" userId="S::oliver.reed@devon.gov.uk::d43a0b18-3b33-4386-8029-4e84e0b8ff3f" providerId="AD" clId="Web-{56E577F0-3A00-B312-48D2-1B1BF38ECFFD}" dt="2024-01-16T08:43:20.923" v="289"/>
        <pc:sldMkLst>
          <pc:docMk/>
          <pc:sldMk cId="3894164732" sldId="329"/>
        </pc:sldMkLst>
        <pc:graphicFrameChg chg="mod modGraphic">
          <ac:chgData name="Oliver Reed" userId="S::oliver.reed@devon.gov.uk::d43a0b18-3b33-4386-8029-4e84e0b8ff3f" providerId="AD" clId="Web-{56E577F0-3A00-B312-48D2-1B1BF38ECFFD}" dt="2024-01-16T08:32:44.666" v="135"/>
          <ac:graphicFrameMkLst>
            <pc:docMk/>
            <pc:sldMk cId="3894164732" sldId="329"/>
            <ac:graphicFrameMk id="4" creationId="{670C4E18-EC8B-E83F-BBAF-ED1FAEFFCFBE}"/>
          </ac:graphicFrameMkLst>
        </pc:graphicFrameChg>
        <pc:picChg chg="mod">
          <ac:chgData name="Oliver Reed" userId="S::oliver.reed@devon.gov.uk::d43a0b18-3b33-4386-8029-4e84e0b8ff3f" providerId="AD" clId="Web-{56E577F0-3A00-B312-48D2-1B1BF38ECFFD}" dt="2024-01-16T08:32:47.948" v="136" actId="1076"/>
          <ac:picMkLst>
            <pc:docMk/>
            <pc:sldMk cId="3894164732" sldId="329"/>
            <ac:picMk id="2" creationId="{937994B5-9CCC-F38A-56AE-5A079C7AD3AD}"/>
          </ac:picMkLst>
        </pc:picChg>
        <pc:picChg chg="mod">
          <ac:chgData name="Oliver Reed" userId="S::oliver.reed@devon.gov.uk::d43a0b18-3b33-4386-8029-4e84e0b8ff3f" providerId="AD" clId="Web-{56E577F0-3A00-B312-48D2-1B1BF38ECFFD}" dt="2024-01-16T08:32:56.198" v="138" actId="1076"/>
          <ac:picMkLst>
            <pc:docMk/>
            <pc:sldMk cId="3894164732" sldId="329"/>
            <ac:picMk id="3" creationId="{9C9373AD-64DA-1519-968A-FCCF875D05CE}"/>
          </ac:picMkLst>
        </pc:picChg>
        <pc:picChg chg="mod">
          <ac:chgData name="Oliver Reed" userId="S::oliver.reed@devon.gov.uk::d43a0b18-3b33-4386-8029-4e84e0b8ff3f" providerId="AD" clId="Web-{56E577F0-3A00-B312-48D2-1B1BF38ECFFD}" dt="2024-01-16T08:33:01.386" v="139" actId="1076"/>
          <ac:picMkLst>
            <pc:docMk/>
            <pc:sldMk cId="3894164732" sldId="329"/>
            <ac:picMk id="5" creationId="{98B7CB12-2433-4565-1BCC-3317B8B74D70}"/>
          </ac:picMkLst>
        </pc:picChg>
        <pc:picChg chg="mod">
          <ac:chgData name="Oliver Reed" userId="S::oliver.reed@devon.gov.uk::d43a0b18-3b33-4386-8029-4e84e0b8ff3f" providerId="AD" clId="Web-{56E577F0-3A00-B312-48D2-1B1BF38ECFFD}" dt="2024-01-16T08:33:01.651" v="140" actId="1076"/>
          <ac:picMkLst>
            <pc:docMk/>
            <pc:sldMk cId="3894164732" sldId="329"/>
            <ac:picMk id="6" creationId="{43C3C1B5-E0F0-C5D2-60D8-A745D3AA970F}"/>
          </ac:picMkLst>
        </pc:picChg>
        <pc:picChg chg="mod">
          <ac:chgData name="Oliver Reed" userId="S::oliver.reed@devon.gov.uk::d43a0b18-3b33-4386-8029-4e84e0b8ff3f" providerId="AD" clId="Web-{56E577F0-3A00-B312-48D2-1B1BF38ECFFD}" dt="2024-01-16T08:33:04.573" v="141" actId="1076"/>
          <ac:picMkLst>
            <pc:docMk/>
            <pc:sldMk cId="3894164732" sldId="329"/>
            <ac:picMk id="7" creationId="{228D63CB-FBA6-1843-D58C-DF498CF80FA9}"/>
          </ac:picMkLst>
        </pc:picChg>
        <pc:picChg chg="mod">
          <ac:chgData name="Oliver Reed" userId="S::oliver.reed@devon.gov.uk::d43a0b18-3b33-4386-8029-4e84e0b8ff3f" providerId="AD" clId="Web-{56E577F0-3A00-B312-48D2-1B1BF38ECFFD}" dt="2024-01-16T08:33:06.667" v="142" actId="1076"/>
          <ac:picMkLst>
            <pc:docMk/>
            <pc:sldMk cId="3894164732" sldId="329"/>
            <ac:picMk id="8" creationId="{6E205F17-0A87-E1AC-57F4-5432602674DA}"/>
          </ac:picMkLst>
        </pc:picChg>
        <pc:picChg chg="mod">
          <ac:chgData name="Oliver Reed" userId="S::oliver.reed@devon.gov.uk::d43a0b18-3b33-4386-8029-4e84e0b8ff3f" providerId="AD" clId="Web-{56E577F0-3A00-B312-48D2-1B1BF38ECFFD}" dt="2024-01-16T08:33:10.355" v="143" actId="1076"/>
          <ac:picMkLst>
            <pc:docMk/>
            <pc:sldMk cId="3894164732" sldId="329"/>
            <ac:picMk id="9" creationId="{CF792F66-B234-892C-929A-DBC781B40EDD}"/>
          </ac:picMkLst>
        </pc:picChg>
        <pc:picChg chg="mod">
          <ac:chgData name="Oliver Reed" userId="S::oliver.reed@devon.gov.uk::d43a0b18-3b33-4386-8029-4e84e0b8ff3f" providerId="AD" clId="Web-{56E577F0-3A00-B312-48D2-1B1BF38ECFFD}" dt="2024-01-16T08:32:52.292" v="137" actId="1076"/>
          <ac:picMkLst>
            <pc:docMk/>
            <pc:sldMk cId="3894164732" sldId="329"/>
            <ac:picMk id="11" creationId="{1AB9D682-5057-D889-7C73-56BF646673B6}"/>
          </ac:picMkLst>
        </pc:picChg>
        <pc:picChg chg="add del">
          <ac:chgData name="Oliver Reed" userId="S::oliver.reed@devon.gov.uk::d43a0b18-3b33-4386-8029-4e84e0b8ff3f" providerId="AD" clId="Web-{56E577F0-3A00-B312-48D2-1B1BF38ECFFD}" dt="2024-01-16T08:31:52.274" v="129"/>
          <ac:picMkLst>
            <pc:docMk/>
            <pc:sldMk cId="3894164732" sldId="329"/>
            <ac:picMk id="13" creationId="{DC961346-BB38-C2CA-4833-29113A94AE76}"/>
          </ac:picMkLst>
        </pc:picChg>
        <pc:picChg chg="add">
          <ac:chgData name="Oliver Reed" userId="S::oliver.reed@devon.gov.uk::d43a0b18-3b33-4386-8029-4e84e0b8ff3f" providerId="AD" clId="Web-{56E577F0-3A00-B312-48D2-1B1BF38ECFFD}" dt="2024-01-16T08:33:17.824" v="144"/>
          <ac:picMkLst>
            <pc:docMk/>
            <pc:sldMk cId="3894164732" sldId="329"/>
            <ac:picMk id="15" creationId="{6760653E-A04E-EC6D-6DB4-EA5DE898C7A0}"/>
          </ac:picMkLst>
        </pc:picChg>
        <pc:picChg chg="add">
          <ac:chgData name="Oliver Reed" userId="S::oliver.reed@devon.gov.uk::d43a0b18-3b33-4386-8029-4e84e0b8ff3f" providerId="AD" clId="Web-{56E577F0-3A00-B312-48D2-1B1BF38ECFFD}" dt="2024-01-16T08:43:20.923" v="289"/>
          <ac:picMkLst>
            <pc:docMk/>
            <pc:sldMk cId="3894164732" sldId="329"/>
            <ac:picMk id="17" creationId="{F3FB3B93-F019-A8D7-0FCF-F90B94F60575}"/>
          </ac:picMkLst>
        </pc:picChg>
      </pc:sldChg>
      <pc:sldChg chg="addSp delSp modSp ord">
        <pc:chgData name="Oliver Reed" userId="S::oliver.reed@devon.gov.uk::d43a0b18-3b33-4386-8029-4e84e0b8ff3f" providerId="AD" clId="Web-{56E577F0-3A00-B312-48D2-1B1BF38ECFFD}" dt="2024-01-16T08:43:51.768" v="295" actId="1076"/>
        <pc:sldMkLst>
          <pc:docMk/>
          <pc:sldMk cId="1867229827" sldId="330"/>
        </pc:sldMkLst>
        <pc:graphicFrameChg chg="mod modGraphic">
          <ac:chgData name="Oliver Reed" userId="S::oliver.reed@devon.gov.uk::d43a0b18-3b33-4386-8029-4e84e0b8ff3f" providerId="AD" clId="Web-{56E577F0-3A00-B312-48D2-1B1BF38ECFFD}" dt="2024-01-16T08:33:28.262" v="147"/>
          <ac:graphicFrameMkLst>
            <pc:docMk/>
            <pc:sldMk cId="1867229827" sldId="330"/>
            <ac:graphicFrameMk id="11" creationId="{5131072E-13EE-0322-04F7-C4F8E6828CB8}"/>
          </ac:graphicFrameMkLst>
        </pc:graphicFrameChg>
        <pc:picChg chg="add mod">
          <ac:chgData name="Oliver Reed" userId="S::oliver.reed@devon.gov.uk::d43a0b18-3b33-4386-8029-4e84e0b8ff3f" providerId="AD" clId="Web-{56E577F0-3A00-B312-48D2-1B1BF38ECFFD}" dt="2024-01-16T08:33:48.887" v="153" actId="1076"/>
          <ac:picMkLst>
            <pc:docMk/>
            <pc:sldMk cId="1867229827" sldId="330"/>
            <ac:picMk id="7" creationId="{C18A4100-093A-321C-3BCF-E4B1580D2993}"/>
          </ac:picMkLst>
        </pc:picChg>
        <pc:picChg chg="add del">
          <ac:chgData name="Oliver Reed" userId="S::oliver.reed@devon.gov.uk::d43a0b18-3b33-4386-8029-4e84e0b8ff3f" providerId="AD" clId="Web-{56E577F0-3A00-B312-48D2-1B1BF38ECFFD}" dt="2024-01-16T08:43:38.283" v="291"/>
          <ac:picMkLst>
            <pc:docMk/>
            <pc:sldMk cId="1867229827" sldId="330"/>
            <ac:picMk id="10" creationId="{E72216F5-EC83-0024-22AA-A220DA02E2B2}"/>
          </ac:picMkLst>
        </pc:picChg>
        <pc:picChg chg="mod">
          <ac:chgData name="Oliver Reed" userId="S::oliver.reed@devon.gov.uk::d43a0b18-3b33-4386-8029-4e84e0b8ff3f" providerId="AD" clId="Web-{56E577F0-3A00-B312-48D2-1B1BF38ECFFD}" dt="2024-01-16T08:33:31.730" v="148" actId="1076"/>
          <ac:picMkLst>
            <pc:docMk/>
            <pc:sldMk cId="1867229827" sldId="330"/>
            <ac:picMk id="12" creationId="{06A62434-78B0-EB1A-ADF0-F30DB163AAF8}"/>
          </ac:picMkLst>
        </pc:picChg>
        <pc:picChg chg="mod">
          <ac:chgData name="Oliver Reed" userId="S::oliver.reed@devon.gov.uk::d43a0b18-3b33-4386-8029-4e84e0b8ff3f" providerId="AD" clId="Web-{56E577F0-3A00-B312-48D2-1B1BF38ECFFD}" dt="2024-01-16T08:33:37.496" v="149" actId="1076"/>
          <ac:picMkLst>
            <pc:docMk/>
            <pc:sldMk cId="1867229827" sldId="330"/>
            <ac:picMk id="13" creationId="{CC84B4E1-BDA3-DD6D-567D-0DA2DE1D4FF3}"/>
          </ac:picMkLst>
        </pc:picChg>
        <pc:picChg chg="mod">
          <ac:chgData name="Oliver Reed" userId="S::oliver.reed@devon.gov.uk::d43a0b18-3b33-4386-8029-4e84e0b8ff3f" providerId="AD" clId="Web-{56E577F0-3A00-B312-48D2-1B1BF38ECFFD}" dt="2024-01-16T08:33:41.012" v="150" actId="1076"/>
          <ac:picMkLst>
            <pc:docMk/>
            <pc:sldMk cId="1867229827" sldId="330"/>
            <ac:picMk id="14" creationId="{663EFFC8-FA81-D083-E417-D9A474DF3CB1}"/>
          </ac:picMkLst>
        </pc:picChg>
        <pc:picChg chg="mod">
          <ac:chgData name="Oliver Reed" userId="S::oliver.reed@devon.gov.uk::d43a0b18-3b33-4386-8029-4e84e0b8ff3f" providerId="AD" clId="Web-{56E577F0-3A00-B312-48D2-1B1BF38ECFFD}" dt="2024-01-16T08:33:43.965" v="151" actId="1076"/>
          <ac:picMkLst>
            <pc:docMk/>
            <pc:sldMk cId="1867229827" sldId="330"/>
            <ac:picMk id="15" creationId="{8E99496E-66FD-B32B-7922-26C177E2DB2C}"/>
          </ac:picMkLst>
        </pc:picChg>
        <pc:picChg chg="mod">
          <ac:chgData name="Oliver Reed" userId="S::oliver.reed@devon.gov.uk::d43a0b18-3b33-4386-8029-4e84e0b8ff3f" providerId="AD" clId="Web-{56E577F0-3A00-B312-48D2-1B1BF38ECFFD}" dt="2024-01-16T08:33:46.715" v="152" actId="1076"/>
          <ac:picMkLst>
            <pc:docMk/>
            <pc:sldMk cId="1867229827" sldId="330"/>
            <ac:picMk id="16" creationId="{BD83017D-FF15-5F95-81E8-4FD147585528}"/>
          </ac:picMkLst>
        </pc:picChg>
        <pc:picChg chg="add mod">
          <ac:chgData name="Oliver Reed" userId="S::oliver.reed@devon.gov.uk::d43a0b18-3b33-4386-8029-4e84e0b8ff3f" providerId="AD" clId="Web-{56E577F0-3A00-B312-48D2-1B1BF38ECFFD}" dt="2024-01-16T08:43:51.768" v="295" actId="1076"/>
          <ac:picMkLst>
            <pc:docMk/>
            <pc:sldMk cId="1867229827" sldId="330"/>
            <ac:picMk id="18" creationId="{B2C6B6D0-DF2E-FE3D-CCA1-31C108507792}"/>
          </ac:picMkLst>
        </pc:picChg>
      </pc:sldChg>
      <pc:sldChg chg="addSp modSp">
        <pc:chgData name="Oliver Reed" userId="S::oliver.reed@devon.gov.uk::d43a0b18-3b33-4386-8029-4e84e0b8ff3f" providerId="AD" clId="Web-{56E577F0-3A00-B312-48D2-1B1BF38ECFFD}" dt="2024-01-16T08:45:30.287" v="314" actId="1076"/>
        <pc:sldMkLst>
          <pc:docMk/>
          <pc:sldMk cId="1634073568" sldId="374"/>
        </pc:sldMkLst>
        <pc:spChg chg="mod">
          <ac:chgData name="Oliver Reed" userId="S::oliver.reed@devon.gov.uk::d43a0b18-3b33-4386-8029-4e84e0b8ff3f" providerId="AD" clId="Web-{56E577F0-3A00-B312-48D2-1B1BF38ECFFD}" dt="2024-01-16T08:41:36.419" v="255" actId="1076"/>
          <ac:spMkLst>
            <pc:docMk/>
            <pc:sldMk cId="1634073568" sldId="374"/>
            <ac:spMk id="4" creationId="{00000000-0000-0000-0000-000000000000}"/>
          </ac:spMkLst>
        </pc:spChg>
        <pc:spChg chg="mod">
          <ac:chgData name="Oliver Reed" userId="S::oliver.reed@devon.gov.uk::d43a0b18-3b33-4386-8029-4e84e0b8ff3f" providerId="AD" clId="Web-{56E577F0-3A00-B312-48D2-1B1BF38ECFFD}" dt="2024-01-16T08:45:30.287" v="314" actId="1076"/>
          <ac:spMkLst>
            <pc:docMk/>
            <pc:sldMk cId="1634073568" sldId="374"/>
            <ac:spMk id="7" creationId="{00000000-0000-0000-0000-000000000000}"/>
          </ac:spMkLst>
        </pc:spChg>
        <pc:spChg chg="mod">
          <ac:chgData name="Oliver Reed" userId="S::oliver.reed@devon.gov.uk::d43a0b18-3b33-4386-8029-4e84e0b8ff3f" providerId="AD" clId="Web-{56E577F0-3A00-B312-48D2-1B1BF38ECFFD}" dt="2024-01-16T08:41:43.560" v="257" actId="1076"/>
          <ac:spMkLst>
            <pc:docMk/>
            <pc:sldMk cId="1634073568" sldId="374"/>
            <ac:spMk id="8" creationId="{00000000-0000-0000-0000-000000000000}"/>
          </ac:spMkLst>
        </pc:spChg>
        <pc:picChg chg="add">
          <ac:chgData name="Oliver Reed" userId="S::oliver.reed@devon.gov.uk::d43a0b18-3b33-4386-8029-4e84e0b8ff3f" providerId="AD" clId="Web-{56E577F0-3A00-B312-48D2-1B1BF38ECFFD}" dt="2024-01-16T08:41:49.889" v="259"/>
          <ac:picMkLst>
            <pc:docMk/>
            <pc:sldMk cId="1634073568" sldId="374"/>
            <ac:picMk id="3" creationId="{7EACCAC5-4E54-F282-DEDB-2419A29A061F}"/>
          </ac:picMkLst>
        </pc:picChg>
        <pc:picChg chg="add">
          <ac:chgData name="Oliver Reed" userId="S::oliver.reed@devon.gov.uk::d43a0b18-3b33-4386-8029-4e84e0b8ff3f" providerId="AD" clId="Web-{56E577F0-3A00-B312-48D2-1B1BF38ECFFD}" dt="2024-01-16T08:45:13.708" v="310"/>
          <ac:picMkLst>
            <pc:docMk/>
            <pc:sldMk cId="1634073568" sldId="374"/>
            <ac:picMk id="6" creationId="{D2B48B21-ED36-4DE4-6DA1-0B6C60C661B7}"/>
          </ac:picMkLst>
        </pc:picChg>
        <pc:picChg chg="mod">
          <ac:chgData name="Oliver Reed" userId="S::oliver.reed@devon.gov.uk::d43a0b18-3b33-4386-8029-4e84e0b8ff3f" providerId="AD" clId="Web-{56E577F0-3A00-B312-48D2-1B1BF38ECFFD}" dt="2024-01-16T08:41:40.357" v="256" actId="1076"/>
          <ac:picMkLst>
            <pc:docMk/>
            <pc:sldMk cId="1634073568" sldId="374"/>
            <ac:picMk id="2050" creationId="{00000000-0000-0000-0000-000000000000}"/>
          </ac:picMkLst>
        </pc:picChg>
        <pc:picChg chg="mod">
          <ac:chgData name="Oliver Reed" userId="S::oliver.reed@devon.gov.uk::d43a0b18-3b33-4386-8029-4e84e0b8ff3f" providerId="AD" clId="Web-{56E577F0-3A00-B312-48D2-1B1BF38ECFFD}" dt="2024-01-16T08:41:33.560" v="254" actId="1076"/>
          <ac:picMkLst>
            <pc:docMk/>
            <pc:sldMk cId="1634073568" sldId="374"/>
            <ac:picMk id="2051" creationId="{00000000-0000-0000-0000-000000000000}"/>
          </ac:picMkLst>
        </pc:picChg>
      </pc:sldChg>
      <pc:sldChg chg="addSp modSp">
        <pc:chgData name="Oliver Reed" userId="S::oliver.reed@devon.gov.uk::d43a0b18-3b33-4386-8029-4e84e0b8ff3f" providerId="AD" clId="Web-{56E577F0-3A00-B312-48D2-1B1BF38ECFFD}" dt="2024-01-16T08:45:01.801" v="305"/>
        <pc:sldMkLst>
          <pc:docMk/>
          <pc:sldMk cId="3873921888" sldId="1191"/>
        </pc:sldMkLst>
        <pc:picChg chg="add">
          <ac:chgData name="Oliver Reed" userId="S::oliver.reed@devon.gov.uk::d43a0b18-3b33-4386-8029-4e84e0b8ff3f" providerId="AD" clId="Web-{56E577F0-3A00-B312-48D2-1B1BF38ECFFD}" dt="2024-01-16T08:37:04.675" v="200"/>
          <ac:picMkLst>
            <pc:docMk/>
            <pc:sldMk cId="3873921888" sldId="1191"/>
            <ac:picMk id="3" creationId="{1CADBD57-8492-4CDA-62E0-94A0507FE16D}"/>
          </ac:picMkLst>
        </pc:picChg>
        <pc:picChg chg="add">
          <ac:chgData name="Oliver Reed" userId="S::oliver.reed@devon.gov.uk::d43a0b18-3b33-4386-8029-4e84e0b8ff3f" providerId="AD" clId="Web-{56E577F0-3A00-B312-48D2-1B1BF38ECFFD}" dt="2024-01-16T08:45:01.801" v="305"/>
          <ac:picMkLst>
            <pc:docMk/>
            <pc:sldMk cId="3873921888" sldId="1191"/>
            <ac:picMk id="5" creationId="{26FA1888-8E76-E1CE-F0AE-8D67C8BE3CF6}"/>
          </ac:picMkLst>
        </pc:picChg>
        <pc:picChg chg="mod">
          <ac:chgData name="Oliver Reed" userId="S::oliver.reed@devon.gov.uk::d43a0b18-3b33-4386-8029-4e84e0b8ff3f" providerId="AD" clId="Web-{56E577F0-3A00-B312-48D2-1B1BF38ECFFD}" dt="2024-01-16T08:37:02.050" v="199" actId="1076"/>
          <ac:picMkLst>
            <pc:docMk/>
            <pc:sldMk cId="3873921888" sldId="1191"/>
            <ac:picMk id="16386" creationId="{1E77FEE7-0B46-4E1F-A2A4-3AB7A5B140A5}"/>
          </ac:picMkLst>
        </pc:picChg>
      </pc:sldChg>
      <pc:sldChg chg="addSp delSp modSp">
        <pc:chgData name="Oliver Reed" userId="S::oliver.reed@devon.gov.uk::d43a0b18-3b33-4386-8029-4e84e0b8ff3f" providerId="AD" clId="Web-{56E577F0-3A00-B312-48D2-1B1BF38ECFFD}" dt="2024-01-16T08:45:06.177" v="306"/>
        <pc:sldMkLst>
          <pc:docMk/>
          <pc:sldMk cId="2620432479" sldId="1201"/>
        </pc:sldMkLst>
        <pc:spChg chg="del mod">
          <ac:chgData name="Oliver Reed" userId="S::oliver.reed@devon.gov.uk::d43a0b18-3b33-4386-8029-4e84e0b8ff3f" providerId="AD" clId="Web-{56E577F0-3A00-B312-48D2-1B1BF38ECFFD}" dt="2024-01-16T08:37:37.489" v="221"/>
          <ac:spMkLst>
            <pc:docMk/>
            <pc:sldMk cId="2620432479" sldId="1201"/>
            <ac:spMk id="2" creationId="{A443C43E-9C1F-498B-A80F-27220961CC99}"/>
          </ac:spMkLst>
        </pc:spChg>
        <pc:spChg chg="add del mod">
          <ac:chgData name="Oliver Reed" userId="S::oliver.reed@devon.gov.uk::d43a0b18-3b33-4386-8029-4e84e0b8ff3f" providerId="AD" clId="Web-{56E577F0-3A00-B312-48D2-1B1BF38ECFFD}" dt="2024-01-16T08:37:40.770" v="222"/>
          <ac:spMkLst>
            <pc:docMk/>
            <pc:sldMk cId="2620432479" sldId="1201"/>
            <ac:spMk id="4" creationId="{E7506DEE-CFC1-E418-C776-64FA54E899C7}"/>
          </ac:spMkLst>
        </pc:spChg>
        <pc:spChg chg="mod">
          <ac:chgData name="Oliver Reed" userId="S::oliver.reed@devon.gov.uk::d43a0b18-3b33-4386-8029-4e84e0b8ff3f" providerId="AD" clId="Web-{56E577F0-3A00-B312-48D2-1B1BF38ECFFD}" dt="2024-01-16T08:37:18.082" v="204" actId="1076"/>
          <ac:spMkLst>
            <pc:docMk/>
            <pc:sldMk cId="2620432479" sldId="1201"/>
            <ac:spMk id="6" creationId="{4AB61810-FCD6-4052-99D4-348AD6C311A3}"/>
          </ac:spMkLst>
        </pc:spChg>
        <pc:spChg chg="mod">
          <ac:chgData name="Oliver Reed" userId="S::oliver.reed@devon.gov.uk::d43a0b18-3b33-4386-8029-4e84e0b8ff3f" providerId="AD" clId="Web-{56E577F0-3A00-B312-48D2-1B1BF38ECFFD}" dt="2024-01-16T08:37:13.176" v="202" actId="1076"/>
          <ac:spMkLst>
            <pc:docMk/>
            <pc:sldMk cId="2620432479" sldId="1201"/>
            <ac:spMk id="8" creationId="{E583D504-E90D-45B4-B0FF-315ACB1A2A02}"/>
          </ac:spMkLst>
        </pc:spChg>
        <pc:spChg chg="mod">
          <ac:chgData name="Oliver Reed" userId="S::oliver.reed@devon.gov.uk::d43a0b18-3b33-4386-8029-4e84e0b8ff3f" providerId="AD" clId="Web-{56E577F0-3A00-B312-48D2-1B1BF38ECFFD}" dt="2024-01-16T08:37:15.566" v="203" actId="1076"/>
          <ac:spMkLst>
            <pc:docMk/>
            <pc:sldMk cId="2620432479" sldId="1201"/>
            <ac:spMk id="9" creationId="{6F3C1E46-C1CC-2520-F523-B8B5CCBE4702}"/>
          </ac:spMkLst>
        </pc:spChg>
        <pc:spChg chg="mod">
          <ac:chgData name="Oliver Reed" userId="S::oliver.reed@devon.gov.uk::d43a0b18-3b33-4386-8029-4e84e0b8ff3f" providerId="AD" clId="Web-{56E577F0-3A00-B312-48D2-1B1BF38ECFFD}" dt="2024-01-16T08:37:49.036" v="225" actId="1076"/>
          <ac:spMkLst>
            <pc:docMk/>
            <pc:sldMk cId="2620432479" sldId="1201"/>
            <ac:spMk id="10" creationId="{C4396F29-F89F-DCA0-09DE-0B7CE54C1FFA}"/>
          </ac:spMkLst>
        </pc:spChg>
        <pc:picChg chg="mod">
          <ac:chgData name="Oliver Reed" userId="S::oliver.reed@devon.gov.uk::d43a0b18-3b33-4386-8029-4e84e0b8ff3f" providerId="AD" clId="Web-{56E577F0-3A00-B312-48D2-1B1BF38ECFFD}" dt="2024-01-16T08:37:11.191" v="201" actId="1076"/>
          <ac:picMkLst>
            <pc:docMk/>
            <pc:sldMk cId="2620432479" sldId="1201"/>
            <ac:picMk id="5" creationId="{4056AF80-C2C2-B2C3-4739-2B2567961844}"/>
          </ac:picMkLst>
        </pc:picChg>
        <pc:picChg chg="add">
          <ac:chgData name="Oliver Reed" userId="S::oliver.reed@devon.gov.uk::d43a0b18-3b33-4386-8029-4e84e0b8ff3f" providerId="AD" clId="Web-{56E577F0-3A00-B312-48D2-1B1BF38ECFFD}" dt="2024-01-16T08:37:50.818" v="226"/>
          <ac:picMkLst>
            <pc:docMk/>
            <pc:sldMk cId="2620432479" sldId="1201"/>
            <ac:picMk id="11" creationId="{12F023F3-9402-96C3-4542-AB4C830717D3}"/>
          </ac:picMkLst>
        </pc:picChg>
        <pc:picChg chg="add">
          <ac:chgData name="Oliver Reed" userId="S::oliver.reed@devon.gov.uk::d43a0b18-3b33-4386-8029-4e84e0b8ff3f" providerId="AD" clId="Web-{56E577F0-3A00-B312-48D2-1B1BF38ECFFD}" dt="2024-01-16T08:45:06.177" v="306"/>
          <ac:picMkLst>
            <pc:docMk/>
            <pc:sldMk cId="2620432479" sldId="1201"/>
            <ac:picMk id="13" creationId="{B8978FEF-7B66-CD4C-7B20-A456280A61C6}"/>
          </ac:picMkLst>
        </pc:picChg>
      </pc:sldChg>
      <pc:sldChg chg="addSp modSp">
        <pc:chgData name="Oliver Reed" userId="S::oliver.reed@devon.gov.uk::d43a0b18-3b33-4386-8029-4e84e0b8ff3f" providerId="AD" clId="Web-{56E577F0-3A00-B312-48D2-1B1BF38ECFFD}" dt="2024-01-16T08:38:57.648" v="243"/>
        <pc:sldMkLst>
          <pc:docMk/>
          <pc:sldMk cId="4034982786" sldId="1202"/>
        </pc:sldMkLst>
        <pc:spChg chg="mod">
          <ac:chgData name="Oliver Reed" userId="S::oliver.reed@devon.gov.uk::d43a0b18-3b33-4386-8029-4e84e0b8ff3f" providerId="AD" clId="Web-{56E577F0-3A00-B312-48D2-1B1BF38ECFFD}" dt="2024-01-16T08:38:56.507" v="242" actId="1076"/>
          <ac:spMkLst>
            <pc:docMk/>
            <pc:sldMk cId="4034982786" sldId="1202"/>
            <ac:spMk id="2" creationId="{2A883376-3251-4A17-8017-EFDA4ABDC89C}"/>
          </ac:spMkLst>
        </pc:spChg>
        <pc:picChg chg="add">
          <ac:chgData name="Oliver Reed" userId="S::oliver.reed@devon.gov.uk::d43a0b18-3b33-4386-8029-4e84e0b8ff3f" providerId="AD" clId="Web-{56E577F0-3A00-B312-48D2-1B1BF38ECFFD}" dt="2024-01-16T08:38:57.648" v="243"/>
          <ac:picMkLst>
            <pc:docMk/>
            <pc:sldMk cId="4034982786" sldId="1202"/>
            <ac:picMk id="4" creationId="{1FCB2B14-3C04-B401-DB25-93EA0AEDE67B}"/>
          </ac:picMkLst>
        </pc:picChg>
        <pc:picChg chg="mod">
          <ac:chgData name="Oliver Reed" userId="S::oliver.reed@devon.gov.uk::d43a0b18-3b33-4386-8029-4e84e0b8ff3f" providerId="AD" clId="Web-{56E577F0-3A00-B312-48D2-1B1BF38ECFFD}" dt="2024-01-16T08:38:45.116" v="239" actId="1076"/>
          <ac:picMkLst>
            <pc:docMk/>
            <pc:sldMk cId="4034982786" sldId="1202"/>
            <ac:picMk id="5" creationId="{89E9D3A4-D42E-3DE6-36CA-E36B84AB1AB8}"/>
          </ac:picMkLst>
        </pc:picChg>
      </pc:sldChg>
      <pc:sldChg chg="addSp modSp">
        <pc:chgData name="Oliver Reed" userId="S::oliver.reed@devon.gov.uk::d43a0b18-3b33-4386-8029-4e84e0b8ff3f" providerId="AD" clId="Web-{56E577F0-3A00-B312-48D2-1B1BF38ECFFD}" dt="2024-01-16T08:45:08.302" v="307"/>
        <pc:sldMkLst>
          <pc:docMk/>
          <pc:sldMk cId="3300257418" sldId="1203"/>
        </pc:sldMkLst>
        <pc:spChg chg="mod">
          <ac:chgData name="Oliver Reed" userId="S::oliver.reed@devon.gov.uk::d43a0b18-3b33-4386-8029-4e84e0b8ff3f" providerId="AD" clId="Web-{56E577F0-3A00-B312-48D2-1B1BF38ECFFD}" dt="2024-01-16T08:38:26.288" v="235" actId="1076"/>
          <ac:spMkLst>
            <pc:docMk/>
            <pc:sldMk cId="3300257418" sldId="1203"/>
            <ac:spMk id="2" creationId="{7314B5CB-F1A4-4488-9380-8B69AEE62C8A}"/>
          </ac:spMkLst>
        </pc:spChg>
        <pc:spChg chg="mod">
          <ac:chgData name="Oliver Reed" userId="S::oliver.reed@devon.gov.uk::d43a0b18-3b33-4386-8029-4e84e0b8ff3f" providerId="AD" clId="Web-{56E577F0-3A00-B312-48D2-1B1BF38ECFFD}" dt="2024-01-16T08:38:30.757" v="236" actId="1076"/>
          <ac:spMkLst>
            <pc:docMk/>
            <pc:sldMk cId="3300257418" sldId="1203"/>
            <ac:spMk id="6" creationId="{E439CA40-7F55-4158-8B6E-75B520B0502E}"/>
          </ac:spMkLst>
        </pc:spChg>
        <pc:picChg chg="mod modCrop">
          <ac:chgData name="Oliver Reed" userId="S::oliver.reed@devon.gov.uk::d43a0b18-3b33-4386-8029-4e84e0b8ff3f" providerId="AD" clId="Web-{56E577F0-3A00-B312-48D2-1B1BF38ECFFD}" dt="2024-01-16T08:38:23.084" v="234" actId="1076"/>
          <ac:picMkLst>
            <pc:docMk/>
            <pc:sldMk cId="3300257418" sldId="1203"/>
            <ac:picMk id="4" creationId="{1BDB2A10-92CB-3226-37A9-3376318FB5AA}"/>
          </ac:picMkLst>
        </pc:picChg>
        <pc:picChg chg="add">
          <ac:chgData name="Oliver Reed" userId="S::oliver.reed@devon.gov.uk::d43a0b18-3b33-4386-8029-4e84e0b8ff3f" providerId="AD" clId="Web-{56E577F0-3A00-B312-48D2-1B1BF38ECFFD}" dt="2024-01-16T08:38:35.725" v="237"/>
          <ac:picMkLst>
            <pc:docMk/>
            <pc:sldMk cId="3300257418" sldId="1203"/>
            <ac:picMk id="5" creationId="{B98F0A23-94FE-6E89-72A8-36CEBB419D40}"/>
          </ac:picMkLst>
        </pc:picChg>
        <pc:picChg chg="add">
          <ac:chgData name="Oliver Reed" userId="S::oliver.reed@devon.gov.uk::d43a0b18-3b33-4386-8029-4e84e0b8ff3f" providerId="AD" clId="Web-{56E577F0-3A00-B312-48D2-1B1BF38ECFFD}" dt="2024-01-16T08:45:08.302" v="307"/>
          <ac:picMkLst>
            <pc:docMk/>
            <pc:sldMk cId="3300257418" sldId="1203"/>
            <ac:picMk id="8" creationId="{8B971A15-665A-DCF1-89A7-F032D16006E4}"/>
          </ac:picMkLst>
        </pc:picChg>
      </pc:sldChg>
      <pc:sldChg chg="addSp modSp ord">
        <pc:chgData name="Oliver Reed" userId="S::oliver.reed@devon.gov.uk::d43a0b18-3b33-4386-8029-4e84e0b8ff3f" providerId="AD" clId="Web-{56E577F0-3A00-B312-48D2-1B1BF38ECFFD}" dt="2024-01-16T08:45:11.146" v="309"/>
        <pc:sldMkLst>
          <pc:docMk/>
          <pc:sldMk cId="3881945375" sldId="1204"/>
        </pc:sldMkLst>
        <pc:spChg chg="mod">
          <ac:chgData name="Oliver Reed" userId="S::oliver.reed@devon.gov.uk::d43a0b18-3b33-4386-8029-4e84e0b8ff3f" providerId="AD" clId="Web-{56E577F0-3A00-B312-48D2-1B1BF38ECFFD}" dt="2024-01-16T08:41:08.121" v="249" actId="1076"/>
          <ac:spMkLst>
            <pc:docMk/>
            <pc:sldMk cId="3881945375" sldId="1204"/>
            <ac:spMk id="2" creationId="{682A43C5-86A0-4E4D-8AC4-48E5FBC9D268}"/>
          </ac:spMkLst>
        </pc:spChg>
        <pc:spChg chg="mod">
          <ac:chgData name="Oliver Reed" userId="S::oliver.reed@devon.gov.uk::d43a0b18-3b33-4386-8029-4e84e0b8ff3f" providerId="AD" clId="Web-{56E577F0-3A00-B312-48D2-1B1BF38ECFFD}" dt="2024-01-16T08:41:01.715" v="246" actId="1076"/>
          <ac:spMkLst>
            <pc:docMk/>
            <pc:sldMk cId="3881945375" sldId="1204"/>
            <ac:spMk id="5" creationId="{841244C4-6229-4CA9-A55D-2C6741A13ECE}"/>
          </ac:spMkLst>
        </pc:spChg>
        <pc:spChg chg="mod">
          <ac:chgData name="Oliver Reed" userId="S::oliver.reed@devon.gov.uk::d43a0b18-3b33-4386-8029-4e84e0b8ff3f" providerId="AD" clId="Web-{56E577F0-3A00-B312-48D2-1B1BF38ECFFD}" dt="2024-01-16T08:41:01.762" v="247" actId="1076"/>
          <ac:spMkLst>
            <pc:docMk/>
            <pc:sldMk cId="3881945375" sldId="1204"/>
            <ac:spMk id="6" creationId="{C1D4C9C1-E124-47A9-9A47-172EB8F522E4}"/>
          </ac:spMkLst>
        </pc:spChg>
        <pc:picChg chg="add">
          <ac:chgData name="Oliver Reed" userId="S::oliver.reed@devon.gov.uk::d43a0b18-3b33-4386-8029-4e84e0b8ff3f" providerId="AD" clId="Web-{56E577F0-3A00-B312-48D2-1B1BF38ECFFD}" dt="2024-01-16T08:41:09.762" v="250"/>
          <ac:picMkLst>
            <pc:docMk/>
            <pc:sldMk cId="3881945375" sldId="1204"/>
            <ac:picMk id="4" creationId="{D00710A5-3DF1-9234-FF2D-230AC5D76873}"/>
          </ac:picMkLst>
        </pc:picChg>
        <pc:picChg chg="mod">
          <ac:chgData name="Oliver Reed" userId="S::oliver.reed@devon.gov.uk::d43a0b18-3b33-4386-8029-4e84e0b8ff3f" providerId="AD" clId="Web-{56E577F0-3A00-B312-48D2-1B1BF38ECFFD}" dt="2024-01-16T08:40:56.887" v="245" actId="1076"/>
          <ac:picMkLst>
            <pc:docMk/>
            <pc:sldMk cId="3881945375" sldId="1204"/>
            <ac:picMk id="7" creationId="{981ADFD9-C643-0394-1064-45C2A3529F1D}"/>
          </ac:picMkLst>
        </pc:picChg>
        <pc:picChg chg="add">
          <ac:chgData name="Oliver Reed" userId="S::oliver.reed@devon.gov.uk::d43a0b18-3b33-4386-8029-4e84e0b8ff3f" providerId="AD" clId="Web-{56E577F0-3A00-B312-48D2-1B1BF38ECFFD}" dt="2024-01-16T08:45:11.146" v="309"/>
          <ac:picMkLst>
            <pc:docMk/>
            <pc:sldMk cId="3881945375" sldId="1204"/>
            <ac:picMk id="9" creationId="{277809D2-16BC-C6AA-62AD-0AAAEEA44C17}"/>
          </ac:picMkLst>
        </pc:picChg>
      </pc:sldChg>
      <pc:sldChg chg="addSp modSp">
        <pc:chgData name="Oliver Reed" userId="S::oliver.reed@devon.gov.uk::d43a0b18-3b33-4386-8029-4e84e0b8ff3f" providerId="AD" clId="Web-{56E577F0-3A00-B312-48D2-1B1BF38ECFFD}" dt="2024-01-16T08:41:24.278" v="253"/>
        <pc:sldMkLst>
          <pc:docMk/>
          <pc:sldMk cId="2219365331" sldId="1205"/>
        </pc:sldMkLst>
        <pc:spChg chg="mod">
          <ac:chgData name="Oliver Reed" userId="S::oliver.reed@devon.gov.uk::d43a0b18-3b33-4386-8029-4e84e0b8ff3f" providerId="AD" clId="Web-{56E577F0-3A00-B312-48D2-1B1BF38ECFFD}" dt="2024-01-16T08:41:22.466" v="252" actId="1076"/>
          <ac:spMkLst>
            <pc:docMk/>
            <pc:sldMk cId="2219365331" sldId="1205"/>
            <ac:spMk id="2" creationId="{DE43E4E3-E1FB-4467-A205-4A4843940EB8}"/>
          </ac:spMkLst>
        </pc:spChg>
        <pc:picChg chg="add">
          <ac:chgData name="Oliver Reed" userId="S::oliver.reed@devon.gov.uk::d43a0b18-3b33-4386-8029-4e84e0b8ff3f" providerId="AD" clId="Web-{56E577F0-3A00-B312-48D2-1B1BF38ECFFD}" dt="2024-01-16T08:41:24.278" v="253"/>
          <ac:picMkLst>
            <pc:docMk/>
            <pc:sldMk cId="2219365331" sldId="1205"/>
            <ac:picMk id="4" creationId="{80875C3D-1603-0005-7C43-8D1207C38EFD}"/>
          </ac:picMkLst>
        </pc:picChg>
      </pc:sldChg>
      <pc:sldChg chg="addSp delSp">
        <pc:chgData name="Oliver Reed" userId="S::oliver.reed@devon.gov.uk::d43a0b18-3b33-4386-8029-4e84e0b8ff3f" providerId="AD" clId="Web-{56E577F0-3A00-B312-48D2-1B1BF38ECFFD}" dt="2024-01-16T08:36:26.190" v="190"/>
        <pc:sldMkLst>
          <pc:docMk/>
          <pc:sldMk cId="3794007486" sldId="1208"/>
        </pc:sldMkLst>
        <pc:picChg chg="del">
          <ac:chgData name="Oliver Reed" userId="S::oliver.reed@devon.gov.uk::d43a0b18-3b33-4386-8029-4e84e0b8ff3f" providerId="AD" clId="Web-{56E577F0-3A00-B312-48D2-1B1BF38ECFFD}" dt="2024-01-16T08:36:25.143" v="189"/>
          <ac:picMkLst>
            <pc:docMk/>
            <pc:sldMk cId="3794007486" sldId="1208"/>
            <ac:picMk id="5" creationId="{791E7366-2BE1-2E2D-2B2A-4B28A20FED9F}"/>
          </ac:picMkLst>
        </pc:picChg>
        <pc:picChg chg="add">
          <ac:chgData name="Oliver Reed" userId="S::oliver.reed@devon.gov.uk::d43a0b18-3b33-4386-8029-4e84e0b8ff3f" providerId="AD" clId="Web-{56E577F0-3A00-B312-48D2-1B1BF38ECFFD}" dt="2024-01-16T08:36:26.190" v="190"/>
          <ac:picMkLst>
            <pc:docMk/>
            <pc:sldMk cId="3794007486" sldId="1208"/>
            <ac:picMk id="7" creationId="{8F6E9A27-10BA-3000-EA53-749EBB2D7EAA}"/>
          </ac:picMkLst>
        </pc:picChg>
      </pc:sldChg>
      <pc:sldChg chg="addSp delSp">
        <pc:chgData name="Oliver Reed" userId="S::oliver.reed@devon.gov.uk::d43a0b18-3b33-4386-8029-4e84e0b8ff3f" providerId="AD" clId="Web-{56E577F0-3A00-B312-48D2-1B1BF38ECFFD}" dt="2024-01-16T08:43:05.610" v="285"/>
        <pc:sldMkLst>
          <pc:docMk/>
          <pc:sldMk cId="142914183" sldId="1228"/>
        </pc:sldMkLst>
        <pc:picChg chg="del">
          <ac:chgData name="Oliver Reed" userId="S::oliver.reed@devon.gov.uk::d43a0b18-3b33-4386-8029-4e84e0b8ff3f" providerId="AD" clId="Web-{56E577F0-3A00-B312-48D2-1B1BF38ECFFD}" dt="2024-01-16T08:28:21.860" v="101"/>
          <ac:picMkLst>
            <pc:docMk/>
            <pc:sldMk cId="142914183" sldId="1228"/>
            <ac:picMk id="3" creationId="{DBC565DA-8398-1021-D3B6-558A6CBBDEE7}"/>
          </ac:picMkLst>
        </pc:picChg>
        <pc:picChg chg="add">
          <ac:chgData name="Oliver Reed" userId="S::oliver.reed@devon.gov.uk::d43a0b18-3b33-4386-8029-4e84e0b8ff3f" providerId="AD" clId="Web-{56E577F0-3A00-B312-48D2-1B1BF38ECFFD}" dt="2024-01-16T08:28:23.610" v="102"/>
          <ac:picMkLst>
            <pc:docMk/>
            <pc:sldMk cId="142914183" sldId="1228"/>
            <ac:picMk id="6" creationId="{2D68EF8F-A1B9-4BF1-00A8-062788668D53}"/>
          </ac:picMkLst>
        </pc:picChg>
        <pc:picChg chg="add del">
          <ac:chgData name="Oliver Reed" userId="S::oliver.reed@devon.gov.uk::d43a0b18-3b33-4386-8029-4e84e0b8ff3f" providerId="AD" clId="Web-{56E577F0-3A00-B312-48D2-1B1BF38ECFFD}" dt="2024-01-16T08:43:05.610" v="285"/>
          <ac:picMkLst>
            <pc:docMk/>
            <pc:sldMk cId="142914183" sldId="1228"/>
            <ac:picMk id="10" creationId="{88B06991-02E9-0DB8-2FA2-B0E80B9C0588}"/>
          </ac:picMkLst>
        </pc:picChg>
      </pc:sldChg>
      <pc:sldChg chg="addSp delSp">
        <pc:chgData name="Oliver Reed" userId="S::oliver.reed@devon.gov.uk::d43a0b18-3b33-4386-8029-4e84e0b8ff3f" providerId="AD" clId="Web-{56E577F0-3A00-B312-48D2-1B1BF38ECFFD}" dt="2024-01-16T08:36:07.923" v="183"/>
        <pc:sldMkLst>
          <pc:docMk/>
          <pc:sldMk cId="479943485" sldId="1229"/>
        </pc:sldMkLst>
        <pc:picChg chg="del">
          <ac:chgData name="Oliver Reed" userId="S::oliver.reed@devon.gov.uk::d43a0b18-3b33-4386-8029-4e84e0b8ff3f" providerId="AD" clId="Web-{56E577F0-3A00-B312-48D2-1B1BF38ECFFD}" dt="2024-01-16T08:36:06.533" v="182"/>
          <ac:picMkLst>
            <pc:docMk/>
            <pc:sldMk cId="479943485" sldId="1229"/>
            <ac:picMk id="3" creationId="{DBC565DA-8398-1021-D3B6-558A6CBBDEE7}"/>
          </ac:picMkLst>
        </pc:picChg>
        <pc:picChg chg="add">
          <ac:chgData name="Oliver Reed" userId="S::oliver.reed@devon.gov.uk::d43a0b18-3b33-4386-8029-4e84e0b8ff3f" providerId="AD" clId="Web-{56E577F0-3A00-B312-48D2-1B1BF38ECFFD}" dt="2024-01-16T08:36:07.923" v="183"/>
          <ac:picMkLst>
            <pc:docMk/>
            <pc:sldMk cId="479943485" sldId="1229"/>
            <ac:picMk id="6" creationId="{3B2562EB-7D56-6099-C4C3-9199DEFED44D}"/>
          </ac:picMkLst>
        </pc:picChg>
      </pc:sldChg>
      <pc:sldChg chg="addSp delSp">
        <pc:chgData name="Oliver Reed" userId="S::oliver.reed@devon.gov.uk::d43a0b18-3b33-4386-8029-4e84e0b8ff3f" providerId="AD" clId="Web-{56E577F0-3A00-B312-48D2-1B1BF38ECFFD}" dt="2024-01-16T08:33:56.747" v="155"/>
        <pc:sldMkLst>
          <pc:docMk/>
          <pc:sldMk cId="2778965031" sldId="1230"/>
        </pc:sldMkLst>
        <pc:picChg chg="del">
          <ac:chgData name="Oliver Reed" userId="S::oliver.reed@devon.gov.uk::d43a0b18-3b33-4386-8029-4e84e0b8ff3f" providerId="AD" clId="Web-{56E577F0-3A00-B312-48D2-1B1BF38ECFFD}" dt="2024-01-16T08:33:55.575" v="154"/>
          <ac:picMkLst>
            <pc:docMk/>
            <pc:sldMk cId="2778965031" sldId="1230"/>
            <ac:picMk id="3" creationId="{DBC565DA-8398-1021-D3B6-558A6CBBDEE7}"/>
          </ac:picMkLst>
        </pc:picChg>
        <pc:picChg chg="add">
          <ac:chgData name="Oliver Reed" userId="S::oliver.reed@devon.gov.uk::d43a0b18-3b33-4386-8029-4e84e0b8ff3f" providerId="AD" clId="Web-{56E577F0-3A00-B312-48D2-1B1BF38ECFFD}" dt="2024-01-16T08:33:56.747" v="155"/>
          <ac:picMkLst>
            <pc:docMk/>
            <pc:sldMk cId="2778965031" sldId="1230"/>
            <ac:picMk id="6" creationId="{7AF4BEE1-9C8E-2E6F-A1ED-6EC095434E49}"/>
          </ac:picMkLst>
        </pc:picChg>
      </pc:sldChg>
      <pc:sldChg chg="addSp delSp">
        <pc:chgData name="Oliver Reed" userId="S::oliver.reed@devon.gov.uk::d43a0b18-3b33-4386-8029-4e84e0b8ff3f" providerId="AD" clId="Web-{56E577F0-3A00-B312-48D2-1B1BF38ECFFD}" dt="2024-01-16T08:36:03.220" v="181"/>
        <pc:sldMkLst>
          <pc:docMk/>
          <pc:sldMk cId="2390468646" sldId="1231"/>
        </pc:sldMkLst>
        <pc:picChg chg="del">
          <ac:chgData name="Oliver Reed" userId="S::oliver.reed@devon.gov.uk::d43a0b18-3b33-4386-8029-4e84e0b8ff3f" providerId="AD" clId="Web-{56E577F0-3A00-B312-48D2-1B1BF38ECFFD}" dt="2024-01-16T08:36:01.111" v="180"/>
          <ac:picMkLst>
            <pc:docMk/>
            <pc:sldMk cId="2390468646" sldId="1231"/>
            <ac:picMk id="3" creationId="{A7187F66-E515-0AEE-C616-D52594AA928B}"/>
          </ac:picMkLst>
        </pc:picChg>
        <pc:picChg chg="add">
          <ac:chgData name="Oliver Reed" userId="S::oliver.reed@devon.gov.uk::d43a0b18-3b33-4386-8029-4e84e0b8ff3f" providerId="AD" clId="Web-{56E577F0-3A00-B312-48D2-1B1BF38ECFFD}" dt="2024-01-16T08:36:03.220" v="181"/>
          <ac:picMkLst>
            <pc:docMk/>
            <pc:sldMk cId="2390468646" sldId="1231"/>
            <ac:picMk id="6" creationId="{C2C3E4C2-93D2-DEA9-4DB5-59CC28F31093}"/>
          </ac:picMkLst>
        </pc:picChg>
      </pc:sldChg>
      <pc:sldChg chg="addSp modSp">
        <pc:chgData name="Oliver Reed" userId="S::oliver.reed@devon.gov.uk::d43a0b18-3b33-4386-8029-4e84e0b8ff3f" providerId="AD" clId="Web-{56E577F0-3A00-B312-48D2-1B1BF38ECFFD}" dt="2024-01-16T08:43:01.032" v="283"/>
        <pc:sldMkLst>
          <pc:docMk/>
          <pc:sldMk cId="414607635" sldId="1232"/>
        </pc:sldMkLst>
        <pc:spChg chg="mod">
          <ac:chgData name="Oliver Reed" userId="S::oliver.reed@devon.gov.uk::d43a0b18-3b33-4386-8029-4e84e0b8ff3f" providerId="AD" clId="Web-{56E577F0-3A00-B312-48D2-1B1BF38ECFFD}" dt="2024-01-16T08:28:14.844" v="100" actId="1076"/>
          <ac:spMkLst>
            <pc:docMk/>
            <pc:sldMk cId="414607635" sldId="1232"/>
            <ac:spMk id="2" creationId="{9D65E7A7-F5D5-F166-9D18-59FB1BC62287}"/>
          </ac:spMkLst>
        </pc:spChg>
        <pc:picChg chg="add">
          <ac:chgData name="Oliver Reed" userId="S::oliver.reed@devon.gov.uk::d43a0b18-3b33-4386-8029-4e84e0b8ff3f" providerId="AD" clId="Web-{56E577F0-3A00-B312-48D2-1B1BF38ECFFD}" dt="2024-01-16T08:27:56.062" v="98"/>
          <ac:picMkLst>
            <pc:docMk/>
            <pc:sldMk cId="414607635" sldId="1232"/>
            <ac:picMk id="5" creationId="{A7F56F19-231B-AC99-2CBE-2323FC0D51A5}"/>
          </ac:picMkLst>
        </pc:picChg>
        <pc:picChg chg="add">
          <ac:chgData name="Oliver Reed" userId="S::oliver.reed@devon.gov.uk::d43a0b18-3b33-4386-8029-4e84e0b8ff3f" providerId="AD" clId="Web-{56E577F0-3A00-B312-48D2-1B1BF38ECFFD}" dt="2024-01-16T08:43:01.032" v="283"/>
          <ac:picMkLst>
            <pc:docMk/>
            <pc:sldMk cId="414607635" sldId="1232"/>
            <ac:picMk id="7" creationId="{85DE5670-9887-E0ED-ED09-366690CE6401}"/>
          </ac:picMkLst>
        </pc:picChg>
      </pc:sldChg>
      <pc:sldChg chg="addSp modSp">
        <pc:chgData name="Oliver Reed" userId="S::oliver.reed@devon.gov.uk::d43a0b18-3b33-4386-8029-4e84e0b8ff3f" providerId="AD" clId="Web-{56E577F0-3A00-B312-48D2-1B1BF38ECFFD}" dt="2024-01-16T08:15:01.754" v="35" actId="1076"/>
        <pc:sldMkLst>
          <pc:docMk/>
          <pc:sldMk cId="2033478100" sldId="1233"/>
        </pc:sldMkLst>
        <pc:spChg chg="mod">
          <ac:chgData name="Oliver Reed" userId="S::oliver.reed@devon.gov.uk::d43a0b18-3b33-4386-8029-4e84e0b8ff3f" providerId="AD" clId="Web-{56E577F0-3A00-B312-48D2-1B1BF38ECFFD}" dt="2024-01-16T08:14:15.612" v="24" actId="1076"/>
          <ac:spMkLst>
            <pc:docMk/>
            <pc:sldMk cId="2033478100" sldId="1233"/>
            <ac:spMk id="2" creationId="{C185A1A8-310B-7FDE-1C60-6F46F125D0A7}"/>
          </ac:spMkLst>
        </pc:spChg>
        <pc:picChg chg="add mod">
          <ac:chgData name="Oliver Reed" userId="S::oliver.reed@devon.gov.uk::d43a0b18-3b33-4386-8029-4e84e0b8ff3f" providerId="AD" clId="Web-{56E577F0-3A00-B312-48D2-1B1BF38ECFFD}" dt="2024-01-16T08:14:20.393" v="25" actId="1076"/>
          <ac:picMkLst>
            <pc:docMk/>
            <pc:sldMk cId="2033478100" sldId="1233"/>
            <ac:picMk id="4" creationId="{E2DD52FF-CBB4-6949-C1FD-9C11B05B2B9F}"/>
          </ac:picMkLst>
        </pc:picChg>
        <pc:picChg chg="mod">
          <ac:chgData name="Oliver Reed" userId="S::oliver.reed@devon.gov.uk::d43a0b18-3b33-4386-8029-4e84e0b8ff3f" providerId="AD" clId="Web-{56E577F0-3A00-B312-48D2-1B1BF38ECFFD}" dt="2024-01-16T08:15:01.754" v="35" actId="1076"/>
          <ac:picMkLst>
            <pc:docMk/>
            <pc:sldMk cId="2033478100" sldId="1233"/>
            <ac:picMk id="5" creationId="{9B1D35B5-80EE-6D3C-F563-EB9E4887F0EC}"/>
          </ac:picMkLst>
        </pc:picChg>
        <pc:picChg chg="add mod">
          <ac:chgData name="Oliver Reed" userId="S::oliver.reed@devon.gov.uk::d43a0b18-3b33-4386-8029-4e84e0b8ff3f" providerId="AD" clId="Web-{56E577F0-3A00-B312-48D2-1B1BF38ECFFD}" dt="2024-01-16T08:14:30.972" v="27" actId="1076"/>
          <ac:picMkLst>
            <pc:docMk/>
            <pc:sldMk cId="2033478100" sldId="1233"/>
            <ac:picMk id="7" creationId="{F26EC1BC-9FC0-A0AC-77AF-25B883873ABE}"/>
          </ac:picMkLst>
        </pc:picChg>
      </pc:sldChg>
      <pc:sldChg chg="addSp modSp">
        <pc:chgData name="Oliver Reed" userId="S::oliver.reed@devon.gov.uk::d43a0b18-3b33-4386-8029-4e84e0b8ff3f" providerId="AD" clId="Web-{56E577F0-3A00-B312-48D2-1B1BF38ECFFD}" dt="2024-01-16T08:15:17.458" v="37" actId="1076"/>
        <pc:sldMkLst>
          <pc:docMk/>
          <pc:sldMk cId="1623353521" sldId="1234"/>
        </pc:sldMkLst>
        <pc:spChg chg="mod">
          <ac:chgData name="Oliver Reed" userId="S::oliver.reed@devon.gov.uk::d43a0b18-3b33-4386-8029-4e84e0b8ff3f" providerId="AD" clId="Web-{56E577F0-3A00-B312-48D2-1B1BF38ECFFD}" dt="2024-01-16T08:14:44.269" v="30" actId="1076"/>
          <ac:spMkLst>
            <pc:docMk/>
            <pc:sldMk cId="1623353521" sldId="1234"/>
            <ac:spMk id="2" creationId="{4EF87626-B799-AFB2-258D-59621634F87A}"/>
          </ac:spMkLst>
        </pc:spChg>
        <pc:picChg chg="add mod">
          <ac:chgData name="Oliver Reed" userId="S::oliver.reed@devon.gov.uk::d43a0b18-3b33-4386-8029-4e84e0b8ff3f" providerId="AD" clId="Web-{56E577F0-3A00-B312-48D2-1B1BF38ECFFD}" dt="2024-01-16T08:14:47.253" v="31" actId="1076"/>
          <ac:picMkLst>
            <pc:docMk/>
            <pc:sldMk cId="1623353521" sldId="1234"/>
            <ac:picMk id="4" creationId="{39A91C5C-26BA-B8B5-F7EF-44ED9C702442}"/>
          </ac:picMkLst>
        </pc:picChg>
        <pc:picChg chg="add mod">
          <ac:chgData name="Oliver Reed" userId="S::oliver.reed@devon.gov.uk::d43a0b18-3b33-4386-8029-4e84e0b8ff3f" providerId="AD" clId="Web-{56E577F0-3A00-B312-48D2-1B1BF38ECFFD}" dt="2024-01-16T08:15:17.458" v="37" actId="1076"/>
          <ac:picMkLst>
            <pc:docMk/>
            <pc:sldMk cId="1623353521" sldId="1234"/>
            <ac:picMk id="8" creationId="{38B04736-0A48-0A8C-31A2-022648B507E4}"/>
          </ac:picMkLst>
        </pc:picChg>
      </pc:sldChg>
      <pc:sldChg chg="addSp modSp">
        <pc:chgData name="Oliver Reed" userId="S::oliver.reed@devon.gov.uk::d43a0b18-3b33-4386-8029-4e84e0b8ff3f" providerId="AD" clId="Web-{56E577F0-3A00-B312-48D2-1B1BF38ECFFD}" dt="2024-01-16T08:15:40.912" v="41" actId="1076"/>
        <pc:sldMkLst>
          <pc:docMk/>
          <pc:sldMk cId="1241719549" sldId="1235"/>
        </pc:sldMkLst>
        <pc:spChg chg="mod">
          <ac:chgData name="Oliver Reed" userId="S::oliver.reed@devon.gov.uk::d43a0b18-3b33-4386-8029-4e84e0b8ff3f" providerId="AD" clId="Web-{56E577F0-3A00-B312-48D2-1B1BF38ECFFD}" dt="2024-01-16T08:15:40.912" v="41" actId="1076"/>
          <ac:spMkLst>
            <pc:docMk/>
            <pc:sldMk cId="1241719549" sldId="1235"/>
            <ac:spMk id="2" creationId="{CE2E59AD-C56F-8945-2534-A1EC563FA70A}"/>
          </ac:spMkLst>
        </pc:spChg>
        <pc:picChg chg="add">
          <ac:chgData name="Oliver Reed" userId="S::oliver.reed@devon.gov.uk::d43a0b18-3b33-4386-8029-4e84e0b8ff3f" providerId="AD" clId="Web-{56E577F0-3A00-B312-48D2-1B1BF38ECFFD}" dt="2024-01-16T08:15:25.942" v="38"/>
          <ac:picMkLst>
            <pc:docMk/>
            <pc:sldMk cId="1241719549" sldId="1235"/>
            <ac:picMk id="58" creationId="{75FE2607-0167-D0CF-C51C-CB10BB98BAFD}"/>
          </ac:picMkLst>
        </pc:picChg>
        <pc:picChg chg="add">
          <ac:chgData name="Oliver Reed" userId="S::oliver.reed@devon.gov.uk::d43a0b18-3b33-4386-8029-4e84e0b8ff3f" providerId="AD" clId="Web-{56E577F0-3A00-B312-48D2-1B1BF38ECFFD}" dt="2024-01-16T08:15:32.880" v="39"/>
          <ac:picMkLst>
            <pc:docMk/>
            <pc:sldMk cId="1241719549" sldId="1235"/>
            <ac:picMk id="60" creationId="{E7764587-5E09-4481-956F-A82B9FDE86AF}"/>
          </ac:picMkLst>
        </pc:picChg>
      </pc:sldChg>
      <pc:sldChg chg="addSp modSp">
        <pc:chgData name="Oliver Reed" userId="S::oliver.reed@devon.gov.uk::d43a0b18-3b33-4386-8029-4e84e0b8ff3f" providerId="AD" clId="Web-{56E577F0-3A00-B312-48D2-1B1BF38ECFFD}" dt="2024-01-16T08:42:53.531" v="279"/>
        <pc:sldMkLst>
          <pc:docMk/>
          <pc:sldMk cId="4290732395" sldId="1236"/>
        </pc:sldMkLst>
        <pc:spChg chg="mod">
          <ac:chgData name="Oliver Reed" userId="S::oliver.reed@devon.gov.uk::d43a0b18-3b33-4386-8029-4e84e0b8ff3f" providerId="AD" clId="Web-{56E577F0-3A00-B312-48D2-1B1BF38ECFFD}" dt="2024-01-16T08:18:43.027" v="72" actId="1076"/>
          <ac:spMkLst>
            <pc:docMk/>
            <pc:sldMk cId="4290732395" sldId="1236"/>
            <ac:spMk id="2" creationId="{B5382ABE-23E3-92C8-CFA4-539F3A0AD470}"/>
          </ac:spMkLst>
        </pc:spChg>
        <pc:picChg chg="add mod">
          <ac:chgData name="Oliver Reed" userId="S::oliver.reed@devon.gov.uk::d43a0b18-3b33-4386-8029-4e84e0b8ff3f" providerId="AD" clId="Web-{56E577F0-3A00-B312-48D2-1B1BF38ECFFD}" dt="2024-01-16T08:18:47.074" v="73" actId="14100"/>
          <ac:picMkLst>
            <pc:docMk/>
            <pc:sldMk cId="4290732395" sldId="1236"/>
            <ac:picMk id="5" creationId="{4F8630D1-7BAF-9FED-B6AA-30B6FF6D8CEC}"/>
          </ac:picMkLst>
        </pc:picChg>
        <pc:picChg chg="add">
          <ac:chgData name="Oliver Reed" userId="S::oliver.reed@devon.gov.uk::d43a0b18-3b33-4386-8029-4e84e0b8ff3f" providerId="AD" clId="Web-{56E577F0-3A00-B312-48D2-1B1BF38ECFFD}" dt="2024-01-16T08:42:53.531" v="279"/>
          <ac:picMkLst>
            <pc:docMk/>
            <pc:sldMk cId="4290732395" sldId="1236"/>
            <ac:picMk id="7" creationId="{34B5C278-8C9C-8525-8D7A-3862C9034597}"/>
          </ac:picMkLst>
        </pc:picChg>
      </pc:sldChg>
      <pc:sldChg chg="addSp delSp modSp ord">
        <pc:chgData name="Oliver Reed" userId="S::oliver.reed@devon.gov.uk::d43a0b18-3b33-4386-8029-4e84e0b8ff3f" providerId="AD" clId="Web-{56E577F0-3A00-B312-48D2-1B1BF38ECFFD}" dt="2024-01-16T08:42:57.422" v="281"/>
        <pc:sldMkLst>
          <pc:docMk/>
          <pc:sldMk cId="948530890" sldId="1237"/>
        </pc:sldMkLst>
        <pc:spChg chg="mod">
          <ac:chgData name="Oliver Reed" userId="S::oliver.reed@devon.gov.uk::d43a0b18-3b33-4386-8029-4e84e0b8ff3f" providerId="AD" clId="Web-{56E577F0-3A00-B312-48D2-1B1BF38ECFFD}" dt="2024-01-16T08:26:02.621" v="85" actId="1076"/>
          <ac:spMkLst>
            <pc:docMk/>
            <pc:sldMk cId="948530890" sldId="1237"/>
            <ac:spMk id="2" creationId="{391FA277-120A-8198-5F80-4F21F0AFFCBB}"/>
          </ac:spMkLst>
        </pc:spChg>
        <pc:spChg chg="del">
          <ac:chgData name="Oliver Reed" userId="S::oliver.reed@devon.gov.uk::d43a0b18-3b33-4386-8029-4e84e0b8ff3f" providerId="AD" clId="Web-{56E577F0-3A00-B312-48D2-1B1BF38ECFFD}" dt="2024-01-16T08:25:18.994" v="79"/>
          <ac:spMkLst>
            <pc:docMk/>
            <pc:sldMk cId="948530890" sldId="1237"/>
            <ac:spMk id="3" creationId="{3AC0BBA4-D0FE-7635-2192-1F664B792FB6}"/>
          </ac:spMkLst>
        </pc:spChg>
        <pc:graphicFrameChg chg="mod">
          <ac:chgData name="Oliver Reed" userId="S::oliver.reed@devon.gov.uk::d43a0b18-3b33-4386-8029-4e84e0b8ff3f" providerId="AD" clId="Web-{56E577F0-3A00-B312-48D2-1B1BF38ECFFD}" dt="2024-01-16T08:25:32.370" v="82" actId="1076"/>
          <ac:graphicFrameMkLst>
            <pc:docMk/>
            <pc:sldMk cId="948530890" sldId="1237"/>
            <ac:graphicFrameMk id="6" creationId="{4A0C2423-7984-3F95-FBED-3D642450062A}"/>
          </ac:graphicFrameMkLst>
        </pc:graphicFrameChg>
        <pc:picChg chg="add">
          <ac:chgData name="Oliver Reed" userId="S::oliver.reed@devon.gov.uk::d43a0b18-3b33-4386-8029-4e84e0b8ff3f" providerId="AD" clId="Web-{56E577F0-3A00-B312-48D2-1B1BF38ECFFD}" dt="2024-01-16T08:26:48.044" v="90"/>
          <ac:picMkLst>
            <pc:docMk/>
            <pc:sldMk cId="948530890" sldId="1237"/>
            <ac:picMk id="71" creationId="{724BACED-44F6-76D0-7EF5-7F2E6AA5A0DA}"/>
          </ac:picMkLst>
        </pc:picChg>
        <pc:picChg chg="add">
          <ac:chgData name="Oliver Reed" userId="S::oliver.reed@devon.gov.uk::d43a0b18-3b33-4386-8029-4e84e0b8ff3f" providerId="AD" clId="Web-{56E577F0-3A00-B312-48D2-1B1BF38ECFFD}" dt="2024-01-16T08:42:57.422" v="281"/>
          <ac:picMkLst>
            <pc:docMk/>
            <pc:sldMk cId="948530890" sldId="1237"/>
            <ac:picMk id="89" creationId="{F6527FA2-ABD0-BF56-D807-16249D724D87}"/>
          </ac:picMkLst>
        </pc:picChg>
      </pc:sldChg>
      <pc:sldChg chg="addSp modSp">
        <pc:chgData name="Oliver Reed" userId="S::oliver.reed@devon.gov.uk::d43a0b18-3b33-4386-8029-4e84e0b8ff3f" providerId="AD" clId="Web-{56E577F0-3A00-B312-48D2-1B1BF38ECFFD}" dt="2024-01-16T08:42:55.250" v="280"/>
        <pc:sldMkLst>
          <pc:docMk/>
          <pc:sldMk cId="4210095927" sldId="1238"/>
        </pc:sldMkLst>
        <pc:spChg chg="mod">
          <ac:chgData name="Oliver Reed" userId="S::oliver.reed@devon.gov.uk::d43a0b18-3b33-4386-8029-4e84e0b8ff3f" providerId="AD" clId="Web-{56E577F0-3A00-B312-48D2-1B1BF38ECFFD}" dt="2024-01-16T08:26:34.778" v="88" actId="1076"/>
          <ac:spMkLst>
            <pc:docMk/>
            <pc:sldMk cId="4210095927" sldId="1238"/>
            <ac:spMk id="2" creationId="{3C7F5BB9-AAB3-8644-A37D-8790216676B3}"/>
          </ac:spMkLst>
        </pc:spChg>
        <pc:spChg chg="mod">
          <ac:chgData name="Oliver Reed" userId="S::oliver.reed@devon.gov.uk::d43a0b18-3b33-4386-8029-4e84e0b8ff3f" providerId="AD" clId="Web-{56E577F0-3A00-B312-48D2-1B1BF38ECFFD}" dt="2024-01-16T08:26:28.716" v="87" actId="14100"/>
          <ac:spMkLst>
            <pc:docMk/>
            <pc:sldMk cId="4210095927" sldId="1238"/>
            <ac:spMk id="3" creationId="{E52B28BE-8C50-672C-885A-82857F4EBAEF}"/>
          </ac:spMkLst>
        </pc:spChg>
        <pc:picChg chg="add">
          <ac:chgData name="Oliver Reed" userId="S::oliver.reed@devon.gov.uk::d43a0b18-3b33-4386-8029-4e84e0b8ff3f" providerId="AD" clId="Web-{56E577F0-3A00-B312-48D2-1B1BF38ECFFD}" dt="2024-01-16T08:26:37.263" v="89"/>
          <ac:picMkLst>
            <pc:docMk/>
            <pc:sldMk cId="4210095927" sldId="1238"/>
            <ac:picMk id="5" creationId="{21A239E7-3743-A49A-914D-D541CA739B6F}"/>
          </ac:picMkLst>
        </pc:picChg>
        <pc:picChg chg="add">
          <ac:chgData name="Oliver Reed" userId="S::oliver.reed@devon.gov.uk::d43a0b18-3b33-4386-8029-4e84e0b8ff3f" providerId="AD" clId="Web-{56E577F0-3A00-B312-48D2-1B1BF38ECFFD}" dt="2024-01-16T08:42:55.250" v="280"/>
          <ac:picMkLst>
            <pc:docMk/>
            <pc:sldMk cId="4210095927" sldId="1238"/>
            <ac:picMk id="7" creationId="{5C661F67-5155-C55A-52C1-9D0121179B61}"/>
          </ac:picMkLst>
        </pc:picChg>
      </pc:sldChg>
      <pc:sldChg chg="addSp modSp">
        <pc:chgData name="Oliver Reed" userId="S::oliver.reed@devon.gov.uk::d43a0b18-3b33-4386-8029-4e84e0b8ff3f" providerId="AD" clId="Web-{56E577F0-3A00-B312-48D2-1B1BF38ECFFD}" dt="2024-01-16T08:44:25.144" v="298"/>
        <pc:sldMkLst>
          <pc:docMk/>
          <pc:sldMk cId="2233002599" sldId="1240"/>
        </pc:sldMkLst>
        <pc:spChg chg="mod">
          <ac:chgData name="Oliver Reed" userId="S::oliver.reed@devon.gov.uk::d43a0b18-3b33-4386-8029-4e84e0b8ff3f" providerId="AD" clId="Web-{56E577F0-3A00-B312-48D2-1B1BF38ECFFD}" dt="2024-01-16T08:35:24.391" v="172" actId="1076"/>
          <ac:spMkLst>
            <pc:docMk/>
            <pc:sldMk cId="2233002599" sldId="1240"/>
            <ac:spMk id="2" creationId="{3174BDE2-E463-28B8-E649-0FA560A82118}"/>
          </ac:spMkLst>
        </pc:spChg>
        <pc:spChg chg="mod">
          <ac:chgData name="Oliver Reed" userId="S::oliver.reed@devon.gov.uk::d43a0b18-3b33-4386-8029-4e84e0b8ff3f" providerId="AD" clId="Web-{56E577F0-3A00-B312-48D2-1B1BF38ECFFD}" dt="2024-01-16T08:35:11.437" v="170" actId="1076"/>
          <ac:spMkLst>
            <pc:docMk/>
            <pc:sldMk cId="2233002599" sldId="1240"/>
            <ac:spMk id="3" creationId="{146170AD-845F-513A-AEB1-2A8A822A6166}"/>
          </ac:spMkLst>
        </pc:spChg>
        <pc:spChg chg="mod">
          <ac:chgData name="Oliver Reed" userId="S::oliver.reed@devon.gov.uk::d43a0b18-3b33-4386-8029-4e84e0b8ff3f" providerId="AD" clId="Web-{56E577F0-3A00-B312-48D2-1B1BF38ECFFD}" dt="2024-01-16T08:35:00.968" v="168" actId="14100"/>
          <ac:spMkLst>
            <pc:docMk/>
            <pc:sldMk cId="2233002599" sldId="1240"/>
            <ac:spMk id="5" creationId="{5F4005FB-A878-7EE5-B150-3F192AB81366}"/>
          </ac:spMkLst>
        </pc:spChg>
        <pc:graphicFrameChg chg="mod">
          <ac:chgData name="Oliver Reed" userId="S::oliver.reed@devon.gov.uk::d43a0b18-3b33-4386-8029-4e84e0b8ff3f" providerId="AD" clId="Web-{56E577F0-3A00-B312-48D2-1B1BF38ECFFD}" dt="2024-01-16T08:34:52.624" v="167" actId="1076"/>
          <ac:graphicFrameMkLst>
            <pc:docMk/>
            <pc:sldMk cId="2233002599" sldId="1240"/>
            <ac:graphicFrameMk id="4" creationId="{6AD520CF-18C0-C835-02D2-444A5A9419A8}"/>
          </ac:graphicFrameMkLst>
        </pc:graphicFrameChg>
        <pc:picChg chg="add">
          <ac:chgData name="Oliver Reed" userId="S::oliver.reed@devon.gov.uk::d43a0b18-3b33-4386-8029-4e84e0b8ff3f" providerId="AD" clId="Web-{56E577F0-3A00-B312-48D2-1B1BF38ECFFD}" dt="2024-01-16T08:35:30.938" v="173"/>
          <ac:picMkLst>
            <pc:docMk/>
            <pc:sldMk cId="2233002599" sldId="1240"/>
            <ac:picMk id="91" creationId="{51064810-3B2C-F26B-6A15-422A064B3CFF}"/>
          </ac:picMkLst>
        </pc:picChg>
        <pc:picChg chg="add">
          <ac:chgData name="Oliver Reed" userId="S::oliver.reed@devon.gov.uk::d43a0b18-3b33-4386-8029-4e84e0b8ff3f" providerId="AD" clId="Web-{56E577F0-3A00-B312-48D2-1B1BF38ECFFD}" dt="2024-01-16T08:44:25.144" v="298"/>
          <ac:picMkLst>
            <pc:docMk/>
            <pc:sldMk cId="2233002599" sldId="1240"/>
            <ac:picMk id="93" creationId="{36FD0B63-1778-E8A1-8983-E09C57682F56}"/>
          </ac:picMkLst>
        </pc:picChg>
      </pc:sldChg>
      <pc:sldChg chg="addSp modSp">
        <pc:chgData name="Oliver Reed" userId="S::oliver.reed@devon.gov.uk::d43a0b18-3b33-4386-8029-4e84e0b8ff3f" providerId="AD" clId="Web-{56E577F0-3A00-B312-48D2-1B1BF38ECFFD}" dt="2024-01-16T08:44:27.222" v="299"/>
        <pc:sldMkLst>
          <pc:docMk/>
          <pc:sldMk cId="34002095" sldId="1241"/>
        </pc:sldMkLst>
        <pc:spChg chg="mod">
          <ac:chgData name="Oliver Reed" userId="S::oliver.reed@devon.gov.uk::d43a0b18-3b33-4386-8029-4e84e0b8ff3f" providerId="AD" clId="Web-{56E577F0-3A00-B312-48D2-1B1BF38ECFFD}" dt="2024-01-16T08:35:47.782" v="176" actId="1076"/>
          <ac:spMkLst>
            <pc:docMk/>
            <pc:sldMk cId="34002095" sldId="1241"/>
            <ac:spMk id="2" creationId="{57EE9FED-C2EF-31CD-2F77-1E4D6BB8A63A}"/>
          </ac:spMkLst>
        </pc:spChg>
        <pc:picChg chg="add mod">
          <ac:chgData name="Oliver Reed" userId="S::oliver.reed@devon.gov.uk::d43a0b18-3b33-4386-8029-4e84e0b8ff3f" providerId="AD" clId="Web-{56E577F0-3A00-B312-48D2-1B1BF38ECFFD}" dt="2024-01-16T08:35:52.282" v="178" actId="1076"/>
          <ac:picMkLst>
            <pc:docMk/>
            <pc:sldMk cId="34002095" sldId="1241"/>
            <ac:picMk id="5" creationId="{0398D37D-9878-6936-26B4-7505EADEFA57}"/>
          </ac:picMkLst>
        </pc:picChg>
        <pc:picChg chg="add">
          <ac:chgData name="Oliver Reed" userId="S::oliver.reed@devon.gov.uk::d43a0b18-3b33-4386-8029-4e84e0b8ff3f" providerId="AD" clId="Web-{56E577F0-3A00-B312-48D2-1B1BF38ECFFD}" dt="2024-01-16T08:44:27.222" v="299"/>
          <ac:picMkLst>
            <pc:docMk/>
            <pc:sldMk cId="34002095" sldId="1241"/>
            <ac:picMk id="7" creationId="{545BA289-4F8C-3023-7CB5-83696EB96E06}"/>
          </ac:picMkLst>
        </pc:picChg>
      </pc:sldChg>
      <pc:sldChg chg="ord">
        <pc:chgData name="Oliver Reed" userId="S::oliver.reed@devon.gov.uk::d43a0b18-3b33-4386-8029-4e84e0b8ff3f" providerId="AD" clId="Web-{56E577F0-3A00-B312-48D2-1B1BF38ECFFD}" dt="2024-01-16T08:45:47.303" v="317"/>
        <pc:sldMkLst>
          <pc:docMk/>
          <pc:sldMk cId="2578510263" sldId="1242"/>
        </pc:sldMkLst>
      </pc:sldChg>
      <pc:sldChg chg="addSp delSp modSp">
        <pc:chgData name="Oliver Reed" userId="S::oliver.reed@devon.gov.uk::d43a0b18-3b33-4386-8029-4e84e0b8ff3f" providerId="AD" clId="Web-{56E577F0-3A00-B312-48D2-1B1BF38ECFFD}" dt="2024-01-16T08:43:09.094" v="286"/>
        <pc:sldMkLst>
          <pc:docMk/>
          <pc:sldMk cId="1562932236" sldId="1243"/>
        </pc:sldMkLst>
        <pc:spChg chg="del">
          <ac:chgData name="Oliver Reed" userId="S::oliver.reed@devon.gov.uk::d43a0b18-3b33-4386-8029-4e84e0b8ff3f" providerId="AD" clId="Web-{56E577F0-3A00-B312-48D2-1B1BF38ECFFD}" dt="2024-01-16T08:28:34.626" v="103"/>
          <ac:spMkLst>
            <pc:docMk/>
            <pc:sldMk cId="1562932236" sldId="1243"/>
            <ac:spMk id="2" creationId="{4909E072-73E4-27D9-383D-E156B06AC8B0}"/>
          </ac:spMkLst>
        </pc:spChg>
        <pc:spChg chg="del">
          <ac:chgData name="Oliver Reed" userId="S::oliver.reed@devon.gov.uk::d43a0b18-3b33-4386-8029-4e84e0b8ff3f" providerId="AD" clId="Web-{56E577F0-3A00-B312-48D2-1B1BF38ECFFD}" dt="2024-01-16T08:28:37.423" v="104"/>
          <ac:spMkLst>
            <pc:docMk/>
            <pc:sldMk cId="1562932236" sldId="1243"/>
            <ac:spMk id="3" creationId="{AA3B64FF-A464-30D9-4583-B2D8B66FC07D}"/>
          </ac:spMkLst>
        </pc:spChg>
        <pc:spChg chg="mod">
          <ac:chgData name="Oliver Reed" userId="S::oliver.reed@devon.gov.uk::d43a0b18-3b33-4386-8029-4e84e0b8ff3f" providerId="AD" clId="Web-{56E577F0-3A00-B312-48D2-1B1BF38ECFFD}" dt="2024-01-16T08:29:11.471" v="112" actId="1076"/>
          <ac:spMkLst>
            <pc:docMk/>
            <pc:sldMk cId="1562932236" sldId="1243"/>
            <ac:spMk id="5" creationId="{44FA2A96-B7F7-B2BD-548A-5E71243831ED}"/>
          </ac:spMkLst>
        </pc:spChg>
        <pc:graphicFrameChg chg="mod">
          <ac:chgData name="Oliver Reed" userId="S::oliver.reed@devon.gov.uk::d43a0b18-3b33-4386-8029-4e84e0b8ff3f" providerId="AD" clId="Web-{56E577F0-3A00-B312-48D2-1B1BF38ECFFD}" dt="2024-01-16T08:28:57.721" v="107" actId="14100"/>
          <ac:graphicFrameMkLst>
            <pc:docMk/>
            <pc:sldMk cId="1562932236" sldId="1243"/>
            <ac:graphicFrameMk id="4" creationId="{51B96219-CBB2-00F8-F68C-1F5157661578}"/>
          </ac:graphicFrameMkLst>
        </pc:graphicFrameChg>
        <pc:picChg chg="add">
          <ac:chgData name="Oliver Reed" userId="S::oliver.reed@devon.gov.uk::d43a0b18-3b33-4386-8029-4e84e0b8ff3f" providerId="AD" clId="Web-{56E577F0-3A00-B312-48D2-1B1BF38ECFFD}" dt="2024-01-16T08:29:06.159" v="111"/>
          <ac:picMkLst>
            <pc:docMk/>
            <pc:sldMk cId="1562932236" sldId="1243"/>
            <ac:picMk id="23" creationId="{84F75132-77B4-C8D3-BE7C-ED7507B4DE7E}"/>
          </ac:picMkLst>
        </pc:picChg>
        <pc:picChg chg="add">
          <ac:chgData name="Oliver Reed" userId="S::oliver.reed@devon.gov.uk::d43a0b18-3b33-4386-8029-4e84e0b8ff3f" providerId="AD" clId="Web-{56E577F0-3A00-B312-48D2-1B1BF38ECFFD}" dt="2024-01-16T08:43:09.094" v="286"/>
          <ac:picMkLst>
            <pc:docMk/>
            <pc:sldMk cId="1562932236" sldId="1243"/>
            <ac:picMk id="33" creationId="{B101943A-54D7-2452-531C-ADF71046ACE8}"/>
          </ac:picMkLst>
        </pc:picChg>
      </pc:sldChg>
    </pc:docChg>
  </pc:docChgLst>
  <pc:docChgLst>
    <pc:chgData name="Tyson, Ian" userId="S::ian.tyson_torbay.gov.uk#ext#@devoncc.onmicrosoft.com::5981e71b-ee84-48d5-801e-7520d6244a23" providerId="AD" clId="Web-{F5E8CA58-4E1A-1D45-0A79-4FE022C034D9}"/>
    <pc:docChg chg="addSld modSld sldOrd">
      <pc:chgData name="Tyson, Ian" userId="S::ian.tyson_torbay.gov.uk#ext#@devoncc.onmicrosoft.com::5981e71b-ee84-48d5-801e-7520d6244a23" providerId="AD" clId="Web-{F5E8CA58-4E1A-1D45-0A79-4FE022C034D9}" dt="2024-01-09T13:57:34.251" v="30" actId="20577"/>
      <pc:docMkLst>
        <pc:docMk/>
      </pc:docMkLst>
      <pc:sldChg chg="modSp add ord replId">
        <pc:chgData name="Tyson, Ian" userId="S::ian.tyson_torbay.gov.uk#ext#@devoncc.onmicrosoft.com::5981e71b-ee84-48d5-801e-7520d6244a23" providerId="AD" clId="Web-{F5E8CA58-4E1A-1D45-0A79-4FE022C034D9}" dt="2024-01-09T13:57:34.251" v="30" actId="20577"/>
        <pc:sldMkLst>
          <pc:docMk/>
          <pc:sldMk cId="2390468646" sldId="1231"/>
        </pc:sldMkLst>
        <pc:spChg chg="mod">
          <ac:chgData name="Tyson, Ian" userId="S::ian.tyson_torbay.gov.uk#ext#@devoncc.onmicrosoft.com::5981e71b-ee84-48d5-801e-7520d6244a23" providerId="AD" clId="Web-{F5E8CA58-4E1A-1D45-0A79-4FE022C034D9}" dt="2024-01-09T13:57:00.077" v="3" actId="20577"/>
          <ac:spMkLst>
            <pc:docMk/>
            <pc:sldMk cId="2390468646" sldId="1231"/>
            <ac:spMk id="2" creationId="{2E489F51-4CD7-A17E-38BA-811BCBE2646E}"/>
          </ac:spMkLst>
        </pc:spChg>
        <pc:spChg chg="mod">
          <ac:chgData name="Tyson, Ian" userId="S::ian.tyson_torbay.gov.uk#ext#@devoncc.onmicrosoft.com::5981e71b-ee84-48d5-801e-7520d6244a23" providerId="AD" clId="Web-{F5E8CA58-4E1A-1D45-0A79-4FE022C034D9}" dt="2024-01-09T13:57:34.251" v="30" actId="20577"/>
          <ac:spMkLst>
            <pc:docMk/>
            <pc:sldMk cId="2390468646" sldId="1231"/>
            <ac:spMk id="9" creationId="{1DD4AF40-B132-FF5F-20B7-000EE690579B}"/>
          </ac:spMkLst>
        </pc:spChg>
      </pc:sldChg>
    </pc:docChg>
  </pc:docChgLst>
  <pc:docChgLst>
    <pc:chgData name="Abenaa Gyamfuah-Assibey" userId="d526f712-16f4-4b9e-8a77-2a0b5ad98ac3" providerId="ADAL" clId="{8136E1BD-D043-408C-AF4D-82F266307132}"/>
    <pc:docChg chg="undo redo custSel addSld delSld modSld sldOrd delMainMaster">
      <pc:chgData name="Abenaa Gyamfuah-Assibey" userId="d526f712-16f4-4b9e-8a77-2a0b5ad98ac3" providerId="ADAL" clId="{8136E1BD-D043-408C-AF4D-82F266307132}" dt="2024-01-22T09:16:43.731" v="10606"/>
      <pc:docMkLst>
        <pc:docMk/>
      </pc:docMkLst>
      <pc:sldChg chg="modSp mod">
        <pc:chgData name="Abenaa Gyamfuah-Assibey" userId="d526f712-16f4-4b9e-8a77-2a0b5ad98ac3" providerId="ADAL" clId="{8136E1BD-D043-408C-AF4D-82F266307132}" dt="2024-01-18T12:47:53.276" v="10356" actId="20577"/>
        <pc:sldMkLst>
          <pc:docMk/>
          <pc:sldMk cId="3338841865" sldId="256"/>
        </pc:sldMkLst>
        <pc:spChg chg="mod">
          <ac:chgData name="Abenaa Gyamfuah-Assibey" userId="d526f712-16f4-4b9e-8a77-2a0b5ad98ac3" providerId="ADAL" clId="{8136E1BD-D043-408C-AF4D-82F266307132}" dt="2024-01-18T12:47:53.276" v="10356" actId="20577"/>
          <ac:spMkLst>
            <pc:docMk/>
            <pc:sldMk cId="3338841865" sldId="256"/>
            <ac:spMk id="3" creationId="{129082F9-5267-473A-8E57-E108DDF239C9}"/>
          </ac:spMkLst>
        </pc:spChg>
      </pc:sldChg>
      <pc:sldChg chg="addSp modSp mod ord modNotesTx">
        <pc:chgData name="Abenaa Gyamfuah-Assibey" userId="d526f712-16f4-4b9e-8a77-2a0b5ad98ac3" providerId="ADAL" clId="{8136E1BD-D043-408C-AF4D-82F266307132}" dt="2024-01-22T09:16:43.731" v="10606"/>
        <pc:sldMkLst>
          <pc:docMk/>
          <pc:sldMk cId="592788738" sldId="257"/>
        </pc:sldMkLst>
        <pc:spChg chg="add mod">
          <ac:chgData name="Abenaa Gyamfuah-Assibey" userId="d526f712-16f4-4b9e-8a77-2a0b5ad98ac3" providerId="ADAL" clId="{8136E1BD-D043-408C-AF4D-82F266307132}" dt="2024-01-21T20:19:14.520" v="10529" actId="1076"/>
          <ac:spMkLst>
            <pc:docMk/>
            <pc:sldMk cId="592788738" sldId="257"/>
            <ac:spMk id="4" creationId="{CEF845F3-1BD2-4696-3151-C16B09564BCB}"/>
          </ac:spMkLst>
        </pc:spChg>
        <pc:graphicFrameChg chg="mod">
          <ac:chgData name="Abenaa Gyamfuah-Assibey" userId="d526f712-16f4-4b9e-8a77-2a0b5ad98ac3" providerId="ADAL" clId="{8136E1BD-D043-408C-AF4D-82F266307132}" dt="2024-01-17T13:31:29.293" v="3116" actId="20577"/>
          <ac:graphicFrameMkLst>
            <pc:docMk/>
            <pc:sldMk cId="592788738" sldId="257"/>
            <ac:graphicFrameMk id="22" creationId="{2A686A98-7987-27F7-14D2-9E2130958909}"/>
          </ac:graphicFrameMkLst>
        </pc:graphicFrameChg>
      </pc:sldChg>
      <pc:sldChg chg="modSp mod">
        <pc:chgData name="Abenaa Gyamfuah-Assibey" userId="d526f712-16f4-4b9e-8a77-2a0b5ad98ac3" providerId="ADAL" clId="{8136E1BD-D043-408C-AF4D-82F266307132}" dt="2024-01-22T09:01:07.446" v="10603" actId="20577"/>
        <pc:sldMkLst>
          <pc:docMk/>
          <pc:sldMk cId="1477608569" sldId="263"/>
        </pc:sldMkLst>
        <pc:spChg chg="mod">
          <ac:chgData name="Abenaa Gyamfuah-Assibey" userId="d526f712-16f4-4b9e-8a77-2a0b5ad98ac3" providerId="ADAL" clId="{8136E1BD-D043-408C-AF4D-82F266307132}" dt="2024-01-22T09:01:07.446" v="10603" actId="20577"/>
          <ac:spMkLst>
            <pc:docMk/>
            <pc:sldMk cId="1477608569" sldId="263"/>
            <ac:spMk id="2" creationId="{A00167C1-DAA9-4658-8F72-2DB073DFE39F}"/>
          </ac:spMkLst>
        </pc:spChg>
      </pc:sldChg>
      <pc:sldChg chg="add del setBg">
        <pc:chgData name="Abenaa Gyamfuah-Assibey" userId="d526f712-16f4-4b9e-8a77-2a0b5ad98ac3" providerId="ADAL" clId="{8136E1BD-D043-408C-AF4D-82F266307132}" dt="2024-01-15T14:25:59.330" v="30"/>
        <pc:sldMkLst>
          <pc:docMk/>
          <pc:sldMk cId="622906074" sldId="264"/>
        </pc:sldMkLst>
      </pc:sldChg>
      <pc:sldChg chg="delSp modSp add del mod">
        <pc:chgData name="Abenaa Gyamfuah-Assibey" userId="d526f712-16f4-4b9e-8a77-2a0b5ad98ac3" providerId="ADAL" clId="{8136E1BD-D043-408C-AF4D-82F266307132}" dt="2024-01-15T14:34:42.261" v="125" actId="47"/>
        <pc:sldMkLst>
          <pc:docMk/>
          <pc:sldMk cId="1231470871" sldId="264"/>
        </pc:sldMkLst>
        <pc:spChg chg="del">
          <ac:chgData name="Abenaa Gyamfuah-Assibey" userId="d526f712-16f4-4b9e-8a77-2a0b5ad98ac3" providerId="ADAL" clId="{8136E1BD-D043-408C-AF4D-82F266307132}" dt="2024-01-15T14:26:45.615" v="39" actId="478"/>
          <ac:spMkLst>
            <pc:docMk/>
            <pc:sldMk cId="1231470871" sldId="264"/>
            <ac:spMk id="8" creationId="{E5EE87A8-B7D4-A4F2-E29B-BB9798039D04}"/>
          </ac:spMkLst>
        </pc:spChg>
        <pc:spChg chg="del">
          <ac:chgData name="Abenaa Gyamfuah-Assibey" userId="d526f712-16f4-4b9e-8a77-2a0b5ad98ac3" providerId="ADAL" clId="{8136E1BD-D043-408C-AF4D-82F266307132}" dt="2024-01-15T14:26:49.688" v="40" actId="478"/>
          <ac:spMkLst>
            <pc:docMk/>
            <pc:sldMk cId="1231470871" sldId="264"/>
            <ac:spMk id="9" creationId="{83AA3254-93B2-2042-125E-A73808D20454}"/>
          </ac:spMkLst>
        </pc:spChg>
        <pc:spChg chg="del">
          <ac:chgData name="Abenaa Gyamfuah-Assibey" userId="d526f712-16f4-4b9e-8a77-2a0b5ad98ac3" providerId="ADAL" clId="{8136E1BD-D043-408C-AF4D-82F266307132}" dt="2024-01-15T14:26:24.558" v="33" actId="478"/>
          <ac:spMkLst>
            <pc:docMk/>
            <pc:sldMk cId="1231470871" sldId="264"/>
            <ac:spMk id="10" creationId="{35FE64A0-2FD6-6BE4-0434-DA6A88A3CBCA}"/>
          </ac:spMkLst>
        </pc:spChg>
        <pc:spChg chg="del">
          <ac:chgData name="Abenaa Gyamfuah-Assibey" userId="d526f712-16f4-4b9e-8a77-2a0b5ad98ac3" providerId="ADAL" clId="{8136E1BD-D043-408C-AF4D-82F266307132}" dt="2024-01-15T14:26:24.558" v="33" actId="478"/>
          <ac:spMkLst>
            <pc:docMk/>
            <pc:sldMk cId="1231470871" sldId="264"/>
            <ac:spMk id="11" creationId="{DDA693FF-5243-AF5B-EF27-4BBE07EAE14A}"/>
          </ac:spMkLst>
        </pc:spChg>
        <pc:graphicFrameChg chg="del mod">
          <ac:chgData name="Abenaa Gyamfuah-Assibey" userId="d526f712-16f4-4b9e-8a77-2a0b5ad98ac3" providerId="ADAL" clId="{8136E1BD-D043-408C-AF4D-82F266307132}" dt="2024-01-15T14:26:38.441" v="37" actId="478"/>
          <ac:graphicFrameMkLst>
            <pc:docMk/>
            <pc:sldMk cId="1231470871" sldId="264"/>
            <ac:graphicFrameMk id="6" creationId="{94F7BB31-C4F3-AD8B-F0A5-9805B3156B44}"/>
          </ac:graphicFrameMkLst>
        </pc:graphicFrameChg>
        <pc:cxnChg chg="del">
          <ac:chgData name="Abenaa Gyamfuah-Assibey" userId="d526f712-16f4-4b9e-8a77-2a0b5ad98ac3" providerId="ADAL" clId="{8136E1BD-D043-408C-AF4D-82F266307132}" dt="2024-01-15T14:26:40.316" v="38" actId="478"/>
          <ac:cxnSpMkLst>
            <pc:docMk/>
            <pc:sldMk cId="1231470871" sldId="264"/>
            <ac:cxnSpMk id="13" creationId="{A86F1768-B810-1CB9-D655-47B14F882425}"/>
          </ac:cxnSpMkLst>
        </pc:cxnChg>
        <pc:cxnChg chg="del">
          <ac:chgData name="Abenaa Gyamfuah-Assibey" userId="d526f712-16f4-4b9e-8a77-2a0b5ad98ac3" providerId="ADAL" clId="{8136E1BD-D043-408C-AF4D-82F266307132}" dt="2024-01-15T14:26:53.153" v="41" actId="478"/>
          <ac:cxnSpMkLst>
            <pc:docMk/>
            <pc:sldMk cId="1231470871" sldId="264"/>
            <ac:cxnSpMk id="938" creationId="{2A819B40-DB9E-5B1A-E6AD-750793C129A6}"/>
          </ac:cxnSpMkLst>
        </pc:cxnChg>
        <pc:cxnChg chg="del">
          <ac:chgData name="Abenaa Gyamfuah-Assibey" userId="d526f712-16f4-4b9e-8a77-2a0b5ad98ac3" providerId="ADAL" clId="{8136E1BD-D043-408C-AF4D-82F266307132}" dt="2024-01-15T14:26:55.723" v="42" actId="478"/>
          <ac:cxnSpMkLst>
            <pc:docMk/>
            <pc:sldMk cId="1231470871" sldId="264"/>
            <ac:cxnSpMk id="939" creationId="{0DF1BC42-2CD0-7BCB-8F70-8097583E70CC}"/>
          </ac:cxnSpMkLst>
        </pc:cxnChg>
      </pc:sldChg>
      <pc:sldChg chg="addSp delSp modSp mod modNotesTx">
        <pc:chgData name="Abenaa Gyamfuah-Assibey" userId="d526f712-16f4-4b9e-8a77-2a0b5ad98ac3" providerId="ADAL" clId="{8136E1BD-D043-408C-AF4D-82F266307132}" dt="2024-01-17T17:43:30.824" v="5965" actId="12100"/>
        <pc:sldMkLst>
          <pc:docMk/>
          <pc:sldMk cId="1570301164" sldId="265"/>
        </pc:sldMkLst>
        <pc:spChg chg="del">
          <ac:chgData name="Abenaa Gyamfuah-Assibey" userId="d526f712-16f4-4b9e-8a77-2a0b5ad98ac3" providerId="ADAL" clId="{8136E1BD-D043-408C-AF4D-82F266307132}" dt="2024-01-17T14:20:13.620" v="3235" actId="26606"/>
          <ac:spMkLst>
            <pc:docMk/>
            <pc:sldMk cId="1570301164" sldId="265"/>
            <ac:spMk id="4" creationId="{F5075DAC-7A55-F05C-3124-D65F6F9EF24D}"/>
          </ac:spMkLst>
        </pc:spChg>
        <pc:graphicFrameChg chg="add mod modGraphic">
          <ac:chgData name="Abenaa Gyamfuah-Assibey" userId="d526f712-16f4-4b9e-8a77-2a0b5ad98ac3" providerId="ADAL" clId="{8136E1BD-D043-408C-AF4D-82F266307132}" dt="2024-01-17T17:43:30.824" v="5965" actId="12100"/>
          <ac:graphicFrameMkLst>
            <pc:docMk/>
            <pc:sldMk cId="1570301164" sldId="265"/>
            <ac:graphicFrameMk id="9" creationId="{AA2816DC-3AFA-E08E-E884-C6A71A0402AE}"/>
          </ac:graphicFrameMkLst>
        </pc:graphicFrameChg>
      </pc:sldChg>
      <pc:sldChg chg="addSp delSp modSp modNotesTx">
        <pc:chgData name="Abenaa Gyamfuah-Assibey" userId="d526f712-16f4-4b9e-8a77-2a0b5ad98ac3" providerId="ADAL" clId="{8136E1BD-D043-408C-AF4D-82F266307132}" dt="2024-01-18T01:35:21.982" v="10126" actId="478"/>
        <pc:sldMkLst>
          <pc:docMk/>
          <pc:sldMk cId="740194269" sldId="266"/>
        </pc:sldMkLst>
        <pc:picChg chg="add del mod">
          <ac:chgData name="Abenaa Gyamfuah-Assibey" userId="d526f712-16f4-4b9e-8a77-2a0b5ad98ac3" providerId="ADAL" clId="{8136E1BD-D043-408C-AF4D-82F266307132}" dt="2024-01-18T01:35:21.982" v="10126" actId="478"/>
          <ac:picMkLst>
            <pc:docMk/>
            <pc:sldMk cId="740194269" sldId="266"/>
            <ac:picMk id="2050" creationId="{82CDC6FA-DE11-CA3E-8D27-6BB069B2C993}"/>
          </ac:picMkLst>
        </pc:picChg>
      </pc:sldChg>
      <pc:sldChg chg="addSp delSp modSp mod ord">
        <pc:chgData name="Abenaa Gyamfuah-Assibey" userId="d526f712-16f4-4b9e-8a77-2a0b5ad98ac3" providerId="ADAL" clId="{8136E1BD-D043-408C-AF4D-82F266307132}" dt="2024-01-21T21:00:54.281" v="10574" actId="20577"/>
        <pc:sldMkLst>
          <pc:docMk/>
          <pc:sldMk cId="739945119" sldId="315"/>
        </pc:sldMkLst>
        <pc:spChg chg="mod">
          <ac:chgData name="Abenaa Gyamfuah-Assibey" userId="d526f712-16f4-4b9e-8a77-2a0b5ad98ac3" providerId="ADAL" clId="{8136E1BD-D043-408C-AF4D-82F266307132}" dt="2024-01-18T00:01:07.497" v="9069" actId="1076"/>
          <ac:spMkLst>
            <pc:docMk/>
            <pc:sldMk cId="739945119" sldId="315"/>
            <ac:spMk id="2" creationId="{C225707F-1304-B908-22C3-A6085A5041DC}"/>
          </ac:spMkLst>
        </pc:spChg>
        <pc:spChg chg="mod">
          <ac:chgData name="Abenaa Gyamfuah-Assibey" userId="d526f712-16f4-4b9e-8a77-2a0b5ad98ac3" providerId="ADAL" clId="{8136E1BD-D043-408C-AF4D-82F266307132}" dt="2024-01-21T21:00:54.281" v="10574" actId="20577"/>
          <ac:spMkLst>
            <pc:docMk/>
            <pc:sldMk cId="739945119" sldId="315"/>
            <ac:spMk id="3" creationId="{CAB831D5-C152-FFEC-29CC-3E5B05DC88A7}"/>
          </ac:spMkLst>
        </pc:spChg>
        <pc:picChg chg="add mod ord">
          <ac:chgData name="Abenaa Gyamfuah-Assibey" userId="d526f712-16f4-4b9e-8a77-2a0b5ad98ac3" providerId="ADAL" clId="{8136E1BD-D043-408C-AF4D-82F266307132}" dt="2024-01-17T23:46:28.733" v="8932" actId="167"/>
          <ac:picMkLst>
            <pc:docMk/>
            <pc:sldMk cId="739945119" sldId="315"/>
            <ac:picMk id="4" creationId="{64A34B3E-FFAF-3470-9FFE-E2029F9C137F}"/>
          </ac:picMkLst>
        </pc:picChg>
        <pc:picChg chg="del">
          <ac:chgData name="Abenaa Gyamfuah-Assibey" userId="d526f712-16f4-4b9e-8a77-2a0b5ad98ac3" providerId="ADAL" clId="{8136E1BD-D043-408C-AF4D-82F266307132}" dt="2024-01-17T17:46:50.872" v="5968" actId="478"/>
          <ac:picMkLst>
            <pc:docMk/>
            <pc:sldMk cId="739945119" sldId="315"/>
            <ac:picMk id="7" creationId="{AA9068F0-7AF9-64C9-74A3-83FD9E4BB93A}"/>
          </ac:picMkLst>
        </pc:picChg>
      </pc:sldChg>
      <pc:sldChg chg="addSp modSp mod">
        <pc:chgData name="Abenaa Gyamfuah-Assibey" userId="d526f712-16f4-4b9e-8a77-2a0b5ad98ac3" providerId="ADAL" clId="{8136E1BD-D043-408C-AF4D-82F266307132}" dt="2024-01-18T00:10:17.799" v="9088" actId="1076"/>
        <pc:sldMkLst>
          <pc:docMk/>
          <pc:sldMk cId="3235896997" sldId="316"/>
        </pc:sldMkLst>
        <pc:spChg chg="mod">
          <ac:chgData name="Abenaa Gyamfuah-Assibey" userId="d526f712-16f4-4b9e-8a77-2a0b5ad98ac3" providerId="ADAL" clId="{8136E1BD-D043-408C-AF4D-82F266307132}" dt="2024-01-18T00:09:36.862" v="9085" actId="12"/>
          <ac:spMkLst>
            <pc:docMk/>
            <pc:sldMk cId="3235896997" sldId="316"/>
            <ac:spMk id="9" creationId="{7A7DED87-39B0-5322-2BB1-EF51963D9796}"/>
          </ac:spMkLst>
        </pc:spChg>
        <pc:spChg chg="mod">
          <ac:chgData name="Abenaa Gyamfuah-Assibey" userId="d526f712-16f4-4b9e-8a77-2a0b5ad98ac3" providerId="ADAL" clId="{8136E1BD-D043-408C-AF4D-82F266307132}" dt="2024-01-18T00:10:17.799" v="9088" actId="1076"/>
          <ac:spMkLst>
            <pc:docMk/>
            <pc:sldMk cId="3235896997" sldId="316"/>
            <ac:spMk id="10" creationId="{6F53E71B-E11A-32E1-F940-F54B3326D697}"/>
          </ac:spMkLst>
        </pc:spChg>
        <pc:spChg chg="mod">
          <ac:chgData name="Abenaa Gyamfuah-Assibey" userId="d526f712-16f4-4b9e-8a77-2a0b5ad98ac3" providerId="ADAL" clId="{8136E1BD-D043-408C-AF4D-82F266307132}" dt="2024-01-18T00:08:25.574" v="9082" actId="12"/>
          <ac:spMkLst>
            <pc:docMk/>
            <pc:sldMk cId="3235896997" sldId="316"/>
            <ac:spMk id="11" creationId="{2AC073F5-D312-1C91-8186-EB3B8C5A87A4}"/>
          </ac:spMkLst>
        </pc:spChg>
        <pc:picChg chg="add mod ord">
          <ac:chgData name="Abenaa Gyamfuah-Assibey" userId="d526f712-16f4-4b9e-8a77-2a0b5ad98ac3" providerId="ADAL" clId="{8136E1BD-D043-408C-AF4D-82F266307132}" dt="2024-01-18T00:08:41.111" v="9083" actId="167"/>
          <ac:picMkLst>
            <pc:docMk/>
            <pc:sldMk cId="3235896997" sldId="316"/>
            <ac:picMk id="2" creationId="{7EC042A9-C2AD-1348-9BB7-99EF93005654}"/>
          </ac:picMkLst>
        </pc:picChg>
      </pc:sldChg>
      <pc:sldChg chg="addSp delSp modSp mod">
        <pc:chgData name="Abenaa Gyamfuah-Assibey" userId="d526f712-16f4-4b9e-8a77-2a0b5ad98ac3" providerId="ADAL" clId="{8136E1BD-D043-408C-AF4D-82F266307132}" dt="2024-01-21T21:03:00.700" v="10584" actId="20577"/>
        <pc:sldMkLst>
          <pc:docMk/>
          <pc:sldMk cId="3470439426" sldId="317"/>
        </pc:sldMkLst>
        <pc:spChg chg="mod">
          <ac:chgData name="Abenaa Gyamfuah-Assibey" userId="d526f712-16f4-4b9e-8a77-2a0b5ad98ac3" providerId="ADAL" clId="{8136E1BD-D043-408C-AF4D-82F266307132}" dt="2024-01-17T23:57:15.974" v="9053" actId="1076"/>
          <ac:spMkLst>
            <pc:docMk/>
            <pc:sldMk cId="3470439426" sldId="317"/>
            <ac:spMk id="2" creationId="{24E4FD87-391B-DD9D-F74E-926FA644A6E7}"/>
          </ac:spMkLst>
        </pc:spChg>
        <pc:spChg chg="mod">
          <ac:chgData name="Abenaa Gyamfuah-Assibey" userId="d526f712-16f4-4b9e-8a77-2a0b5ad98ac3" providerId="ADAL" clId="{8136E1BD-D043-408C-AF4D-82F266307132}" dt="2024-01-21T21:03:00.700" v="10584" actId="20577"/>
          <ac:spMkLst>
            <pc:docMk/>
            <pc:sldMk cId="3470439426" sldId="317"/>
            <ac:spMk id="3" creationId="{AEF6944B-8296-01AD-BDA3-701B0FDE5EA4}"/>
          </ac:spMkLst>
        </pc:spChg>
        <pc:picChg chg="add mod ord">
          <ac:chgData name="Abenaa Gyamfuah-Assibey" userId="d526f712-16f4-4b9e-8a77-2a0b5ad98ac3" providerId="ADAL" clId="{8136E1BD-D043-408C-AF4D-82F266307132}" dt="2024-01-17T23:51:45.989" v="9000" actId="1076"/>
          <ac:picMkLst>
            <pc:docMk/>
            <pc:sldMk cId="3470439426" sldId="317"/>
            <ac:picMk id="4" creationId="{7D189E54-C853-BCEE-E8FA-A512C56EE282}"/>
          </ac:picMkLst>
        </pc:picChg>
        <pc:picChg chg="del">
          <ac:chgData name="Abenaa Gyamfuah-Assibey" userId="d526f712-16f4-4b9e-8a77-2a0b5ad98ac3" providerId="ADAL" clId="{8136E1BD-D043-408C-AF4D-82F266307132}" dt="2024-01-17T17:47:18.609" v="5970" actId="478"/>
          <ac:picMkLst>
            <pc:docMk/>
            <pc:sldMk cId="3470439426" sldId="317"/>
            <ac:picMk id="5" creationId="{C7A1A590-6C2B-CEA9-4CDD-2A3FA92B9BBC}"/>
          </ac:picMkLst>
        </pc:picChg>
      </pc:sldChg>
      <pc:sldChg chg="addSp modSp del mod modNotesTx">
        <pc:chgData name="Abenaa Gyamfuah-Assibey" userId="d526f712-16f4-4b9e-8a77-2a0b5ad98ac3" providerId="ADAL" clId="{8136E1BD-D043-408C-AF4D-82F266307132}" dt="2024-01-17T21:33:52.711" v="7937" actId="47"/>
        <pc:sldMkLst>
          <pc:docMk/>
          <pc:sldMk cId="2849406011" sldId="318"/>
        </pc:sldMkLst>
        <pc:spChg chg="mod">
          <ac:chgData name="Abenaa Gyamfuah-Assibey" userId="d526f712-16f4-4b9e-8a77-2a0b5ad98ac3" providerId="ADAL" clId="{8136E1BD-D043-408C-AF4D-82F266307132}" dt="2024-01-17T11:56:45.234" v="2990" actId="1076"/>
          <ac:spMkLst>
            <pc:docMk/>
            <pc:sldMk cId="2849406011" sldId="318"/>
            <ac:spMk id="4" creationId="{EC1C26F9-AC86-7882-561D-0A39C5891965}"/>
          </ac:spMkLst>
        </pc:spChg>
        <pc:spChg chg="mod">
          <ac:chgData name="Abenaa Gyamfuah-Assibey" userId="d526f712-16f4-4b9e-8a77-2a0b5ad98ac3" providerId="ADAL" clId="{8136E1BD-D043-408C-AF4D-82F266307132}" dt="2024-01-17T11:57:05.519" v="2992" actId="1076"/>
          <ac:spMkLst>
            <pc:docMk/>
            <pc:sldMk cId="2849406011" sldId="318"/>
            <ac:spMk id="8" creationId="{E5EE87A8-B7D4-A4F2-E29B-BB9798039D04}"/>
          </ac:spMkLst>
        </pc:spChg>
        <pc:spChg chg="mod">
          <ac:chgData name="Abenaa Gyamfuah-Assibey" userId="d526f712-16f4-4b9e-8a77-2a0b5ad98ac3" providerId="ADAL" clId="{8136E1BD-D043-408C-AF4D-82F266307132}" dt="2024-01-17T11:57:05.519" v="2992" actId="1076"/>
          <ac:spMkLst>
            <pc:docMk/>
            <pc:sldMk cId="2849406011" sldId="318"/>
            <ac:spMk id="9" creationId="{83AA3254-93B2-2042-125E-A73808D20454}"/>
          </ac:spMkLst>
        </pc:spChg>
        <pc:spChg chg="mod">
          <ac:chgData name="Abenaa Gyamfuah-Assibey" userId="d526f712-16f4-4b9e-8a77-2a0b5ad98ac3" providerId="ADAL" clId="{8136E1BD-D043-408C-AF4D-82F266307132}" dt="2024-01-17T11:57:05.519" v="2992" actId="1076"/>
          <ac:spMkLst>
            <pc:docMk/>
            <pc:sldMk cId="2849406011" sldId="318"/>
            <ac:spMk id="10" creationId="{35FE64A0-2FD6-6BE4-0434-DA6A88A3CBCA}"/>
          </ac:spMkLst>
        </pc:spChg>
        <pc:spChg chg="mod">
          <ac:chgData name="Abenaa Gyamfuah-Assibey" userId="d526f712-16f4-4b9e-8a77-2a0b5ad98ac3" providerId="ADAL" clId="{8136E1BD-D043-408C-AF4D-82F266307132}" dt="2024-01-17T11:57:05.519" v="2992" actId="1076"/>
          <ac:spMkLst>
            <pc:docMk/>
            <pc:sldMk cId="2849406011" sldId="318"/>
            <ac:spMk id="11" creationId="{DDA693FF-5243-AF5B-EF27-4BBE07EAE14A}"/>
          </ac:spMkLst>
        </pc:spChg>
        <pc:graphicFrameChg chg="add mod">
          <ac:chgData name="Abenaa Gyamfuah-Assibey" userId="d526f712-16f4-4b9e-8a77-2a0b5ad98ac3" providerId="ADAL" clId="{8136E1BD-D043-408C-AF4D-82F266307132}" dt="2024-01-17T20:18:59.574" v="7318" actId="1076"/>
          <ac:graphicFrameMkLst>
            <pc:docMk/>
            <pc:sldMk cId="2849406011" sldId="318"/>
            <ac:graphicFrameMk id="2" creationId="{4E156651-86F5-7869-EE60-F98168E7E3F5}"/>
          </ac:graphicFrameMkLst>
        </pc:graphicFrameChg>
        <pc:graphicFrameChg chg="mod modGraphic">
          <ac:chgData name="Abenaa Gyamfuah-Assibey" userId="d526f712-16f4-4b9e-8a77-2a0b5ad98ac3" providerId="ADAL" clId="{8136E1BD-D043-408C-AF4D-82F266307132}" dt="2024-01-17T11:57:14.553" v="2993" actId="1076"/>
          <ac:graphicFrameMkLst>
            <pc:docMk/>
            <pc:sldMk cId="2849406011" sldId="318"/>
            <ac:graphicFrameMk id="6" creationId="{94F7BB31-C4F3-AD8B-F0A5-9805B3156B44}"/>
          </ac:graphicFrameMkLst>
        </pc:graphicFrameChg>
        <pc:cxnChg chg="mod">
          <ac:chgData name="Abenaa Gyamfuah-Assibey" userId="d526f712-16f4-4b9e-8a77-2a0b5ad98ac3" providerId="ADAL" clId="{8136E1BD-D043-408C-AF4D-82F266307132}" dt="2024-01-17T11:57:05.519" v="2992" actId="1076"/>
          <ac:cxnSpMkLst>
            <pc:docMk/>
            <pc:sldMk cId="2849406011" sldId="318"/>
            <ac:cxnSpMk id="13" creationId="{A86F1768-B810-1CB9-D655-47B14F882425}"/>
          </ac:cxnSpMkLst>
        </pc:cxnChg>
      </pc:sldChg>
      <pc:sldChg chg="modSp mod">
        <pc:chgData name="Abenaa Gyamfuah-Assibey" userId="d526f712-16f4-4b9e-8a77-2a0b5ad98ac3" providerId="ADAL" clId="{8136E1BD-D043-408C-AF4D-82F266307132}" dt="2024-01-21T20:21:04.342" v="10545" actId="1076"/>
        <pc:sldMkLst>
          <pc:docMk/>
          <pc:sldMk cId="2667232131" sldId="320"/>
        </pc:sldMkLst>
        <pc:spChg chg="mod">
          <ac:chgData name="Abenaa Gyamfuah-Assibey" userId="d526f712-16f4-4b9e-8a77-2a0b5ad98ac3" providerId="ADAL" clId="{8136E1BD-D043-408C-AF4D-82F266307132}" dt="2024-01-21T20:21:04.342" v="10545" actId="1076"/>
          <ac:spMkLst>
            <pc:docMk/>
            <pc:sldMk cId="2667232131" sldId="320"/>
            <ac:spMk id="2" creationId="{B95AF606-C300-A930-A23A-D1F1428E0766}"/>
          </ac:spMkLst>
        </pc:spChg>
        <pc:graphicFrameChg chg="mod modGraphic">
          <ac:chgData name="Abenaa Gyamfuah-Assibey" userId="d526f712-16f4-4b9e-8a77-2a0b5ad98ac3" providerId="ADAL" clId="{8136E1BD-D043-408C-AF4D-82F266307132}" dt="2024-01-17T22:15:27.898" v="8079" actId="14100"/>
          <ac:graphicFrameMkLst>
            <pc:docMk/>
            <pc:sldMk cId="2667232131" sldId="320"/>
            <ac:graphicFrameMk id="5" creationId="{43D61A17-9090-52CC-902A-518B0CE5B30C}"/>
          </ac:graphicFrameMkLst>
        </pc:graphicFrameChg>
      </pc:sldChg>
      <pc:sldChg chg="modSp del mod modNotesTx">
        <pc:chgData name="Abenaa Gyamfuah-Assibey" userId="d526f712-16f4-4b9e-8a77-2a0b5ad98ac3" providerId="ADAL" clId="{8136E1BD-D043-408C-AF4D-82F266307132}" dt="2024-01-19T12:57:53.713" v="10366" actId="47"/>
        <pc:sldMkLst>
          <pc:docMk/>
          <pc:sldMk cId="1256509063" sldId="321"/>
        </pc:sldMkLst>
        <pc:spChg chg="mod">
          <ac:chgData name="Abenaa Gyamfuah-Assibey" userId="d526f712-16f4-4b9e-8a77-2a0b5ad98ac3" providerId="ADAL" clId="{8136E1BD-D043-408C-AF4D-82F266307132}" dt="2024-01-17T16:18:52.834" v="5616" actId="20577"/>
          <ac:spMkLst>
            <pc:docMk/>
            <pc:sldMk cId="1256509063" sldId="321"/>
            <ac:spMk id="2" creationId="{AD4F04F4-5013-4901-BBB5-23D1D398460E}"/>
          </ac:spMkLst>
        </pc:spChg>
        <pc:spChg chg="mod">
          <ac:chgData name="Abenaa Gyamfuah-Assibey" userId="d526f712-16f4-4b9e-8a77-2a0b5ad98ac3" providerId="ADAL" clId="{8136E1BD-D043-408C-AF4D-82F266307132}" dt="2024-01-18T01:09:14.255" v="9748" actId="20577"/>
          <ac:spMkLst>
            <pc:docMk/>
            <pc:sldMk cId="1256509063" sldId="321"/>
            <ac:spMk id="3" creationId="{E28B2F05-0124-DBA9-8115-A25EF709147D}"/>
          </ac:spMkLst>
        </pc:spChg>
      </pc:sldChg>
      <pc:sldChg chg="addSp delSp modSp del mod modNotesTx">
        <pc:chgData name="Abenaa Gyamfuah-Assibey" userId="d526f712-16f4-4b9e-8a77-2a0b5ad98ac3" providerId="ADAL" clId="{8136E1BD-D043-408C-AF4D-82F266307132}" dt="2024-01-17T19:54:35.757" v="7067" actId="47"/>
        <pc:sldMkLst>
          <pc:docMk/>
          <pc:sldMk cId="1203678146" sldId="322"/>
        </pc:sldMkLst>
        <pc:spChg chg="mod">
          <ac:chgData name="Abenaa Gyamfuah-Assibey" userId="d526f712-16f4-4b9e-8a77-2a0b5ad98ac3" providerId="ADAL" clId="{8136E1BD-D043-408C-AF4D-82F266307132}" dt="2024-01-17T18:06:46.146" v="6152" actId="14100"/>
          <ac:spMkLst>
            <pc:docMk/>
            <pc:sldMk cId="1203678146" sldId="322"/>
            <ac:spMk id="2" creationId="{370DBA2A-40BB-3FAA-3101-FBA5AB4CC0CC}"/>
          </ac:spMkLst>
        </pc:spChg>
        <pc:spChg chg="add del mod">
          <ac:chgData name="Abenaa Gyamfuah-Assibey" userId="d526f712-16f4-4b9e-8a77-2a0b5ad98ac3" providerId="ADAL" clId="{8136E1BD-D043-408C-AF4D-82F266307132}" dt="2024-01-17T18:16:03.261" v="6327" actId="26606"/>
          <ac:spMkLst>
            <pc:docMk/>
            <pc:sldMk cId="1203678146" sldId="322"/>
            <ac:spMk id="3" creationId="{8889FC18-B151-0A81-AA17-5C0F3E65489D}"/>
          </ac:spMkLst>
        </pc:spChg>
        <pc:graphicFrameChg chg="add del">
          <ac:chgData name="Abenaa Gyamfuah-Assibey" userId="d526f712-16f4-4b9e-8a77-2a0b5ad98ac3" providerId="ADAL" clId="{8136E1BD-D043-408C-AF4D-82F266307132}" dt="2024-01-17T18:15:43.301" v="6320" actId="26606"/>
          <ac:graphicFrameMkLst>
            <pc:docMk/>
            <pc:sldMk cId="1203678146" sldId="322"/>
            <ac:graphicFrameMk id="10" creationId="{C4F39DF5-E049-B84D-625E-6632585E2FE5}"/>
          </ac:graphicFrameMkLst>
        </pc:graphicFrameChg>
        <pc:graphicFrameChg chg="add del">
          <ac:chgData name="Abenaa Gyamfuah-Assibey" userId="d526f712-16f4-4b9e-8a77-2a0b5ad98ac3" providerId="ADAL" clId="{8136E1BD-D043-408C-AF4D-82F266307132}" dt="2024-01-17T18:15:48.864" v="6322" actId="26606"/>
          <ac:graphicFrameMkLst>
            <pc:docMk/>
            <pc:sldMk cId="1203678146" sldId="322"/>
            <ac:graphicFrameMk id="12" creationId="{16B1F13E-A72C-152B-6D45-C2571558DC1C}"/>
          </ac:graphicFrameMkLst>
        </pc:graphicFrameChg>
        <pc:graphicFrameChg chg="add del">
          <ac:chgData name="Abenaa Gyamfuah-Assibey" userId="d526f712-16f4-4b9e-8a77-2a0b5ad98ac3" providerId="ADAL" clId="{8136E1BD-D043-408C-AF4D-82F266307132}" dt="2024-01-17T18:16:01.086" v="6324" actId="26606"/>
          <ac:graphicFrameMkLst>
            <pc:docMk/>
            <pc:sldMk cId="1203678146" sldId="322"/>
            <ac:graphicFrameMk id="14" creationId="{0C781C26-7C03-F674-9E56-6011D8398CAD}"/>
          </ac:graphicFrameMkLst>
        </pc:graphicFrameChg>
        <pc:graphicFrameChg chg="add del">
          <ac:chgData name="Abenaa Gyamfuah-Assibey" userId="d526f712-16f4-4b9e-8a77-2a0b5ad98ac3" providerId="ADAL" clId="{8136E1BD-D043-408C-AF4D-82F266307132}" dt="2024-01-17T18:16:03.200" v="6326" actId="26606"/>
          <ac:graphicFrameMkLst>
            <pc:docMk/>
            <pc:sldMk cId="1203678146" sldId="322"/>
            <ac:graphicFrameMk id="16" creationId="{16B1F13E-A72C-152B-6D45-C2571558DC1C}"/>
          </ac:graphicFrameMkLst>
        </pc:graphicFrameChg>
        <pc:graphicFrameChg chg="add mod">
          <ac:chgData name="Abenaa Gyamfuah-Assibey" userId="d526f712-16f4-4b9e-8a77-2a0b5ad98ac3" providerId="ADAL" clId="{8136E1BD-D043-408C-AF4D-82F266307132}" dt="2024-01-17T18:16:21.708" v="6330" actId="14100"/>
          <ac:graphicFrameMkLst>
            <pc:docMk/>
            <pc:sldMk cId="1203678146" sldId="322"/>
            <ac:graphicFrameMk id="18" creationId="{C4F39DF5-E049-B84D-625E-6632585E2FE5}"/>
          </ac:graphicFrameMkLst>
        </pc:graphicFrameChg>
        <pc:picChg chg="add mod modCrop">
          <ac:chgData name="Abenaa Gyamfuah-Assibey" userId="d526f712-16f4-4b9e-8a77-2a0b5ad98ac3" providerId="ADAL" clId="{8136E1BD-D043-408C-AF4D-82F266307132}" dt="2024-01-17T18:16:10.518" v="6328" actId="1076"/>
          <ac:picMkLst>
            <pc:docMk/>
            <pc:sldMk cId="1203678146" sldId="322"/>
            <ac:picMk id="5" creationId="{39E2EB6E-E024-B829-F9A4-2D74086AA015}"/>
          </ac:picMkLst>
        </pc:picChg>
      </pc:sldChg>
      <pc:sldChg chg="delSp modSp add del mod delAnim modAnim modNotesTx">
        <pc:chgData name="Abenaa Gyamfuah-Assibey" userId="d526f712-16f4-4b9e-8a77-2a0b5ad98ac3" providerId="ADAL" clId="{8136E1BD-D043-408C-AF4D-82F266307132}" dt="2024-01-18T00:50:40.167" v="9428" actId="47"/>
        <pc:sldMkLst>
          <pc:docMk/>
          <pc:sldMk cId="2811929493" sldId="324"/>
        </pc:sldMkLst>
        <pc:spChg chg="mod">
          <ac:chgData name="Abenaa Gyamfuah-Assibey" userId="d526f712-16f4-4b9e-8a77-2a0b5ad98ac3" providerId="ADAL" clId="{8136E1BD-D043-408C-AF4D-82F266307132}" dt="2024-01-18T00:31:32.540" v="9244" actId="20577"/>
          <ac:spMkLst>
            <pc:docMk/>
            <pc:sldMk cId="2811929493" sldId="324"/>
            <ac:spMk id="3" creationId="{38EB24AB-D35D-9B1F-156F-2B43ABC62452}"/>
          </ac:spMkLst>
        </pc:spChg>
        <pc:spChg chg="del mod">
          <ac:chgData name="Abenaa Gyamfuah-Assibey" userId="d526f712-16f4-4b9e-8a77-2a0b5ad98ac3" providerId="ADAL" clId="{8136E1BD-D043-408C-AF4D-82F266307132}" dt="2024-01-18T00:30:23.797" v="9221" actId="478"/>
          <ac:spMkLst>
            <pc:docMk/>
            <pc:sldMk cId="2811929493" sldId="324"/>
            <ac:spMk id="7" creationId="{1BBF2E94-3B27-D48E-27CE-753ED61D992B}"/>
          </ac:spMkLst>
        </pc:spChg>
      </pc:sldChg>
      <pc:sldChg chg="modSp del mod modNotesTx">
        <pc:chgData name="Abenaa Gyamfuah-Assibey" userId="d526f712-16f4-4b9e-8a77-2a0b5ad98ac3" providerId="ADAL" clId="{8136E1BD-D043-408C-AF4D-82F266307132}" dt="2024-01-18T01:33:35.931" v="10109" actId="47"/>
        <pc:sldMkLst>
          <pc:docMk/>
          <pc:sldMk cId="748993946" sldId="326"/>
        </pc:sldMkLst>
        <pc:spChg chg="mod">
          <ac:chgData name="Abenaa Gyamfuah-Assibey" userId="d526f712-16f4-4b9e-8a77-2a0b5ad98ac3" providerId="ADAL" clId="{8136E1BD-D043-408C-AF4D-82F266307132}" dt="2024-01-17T22:57:02.504" v="8365" actId="113"/>
          <ac:spMkLst>
            <pc:docMk/>
            <pc:sldMk cId="748993946" sldId="326"/>
            <ac:spMk id="2" creationId="{930C8DB0-E6A6-DDE4-A5B1-D9AA8715D325}"/>
          </ac:spMkLst>
        </pc:spChg>
        <pc:graphicFrameChg chg="mod">
          <ac:chgData name="Abenaa Gyamfuah-Assibey" userId="d526f712-16f4-4b9e-8a77-2a0b5ad98ac3" providerId="ADAL" clId="{8136E1BD-D043-408C-AF4D-82F266307132}" dt="2024-01-17T22:58:54.923" v="8366" actId="12093"/>
          <ac:graphicFrameMkLst>
            <pc:docMk/>
            <pc:sldMk cId="748993946" sldId="326"/>
            <ac:graphicFrameMk id="24" creationId="{DFBBE078-7B8B-C309-F44C-8E75E4126E9A}"/>
          </ac:graphicFrameMkLst>
        </pc:graphicFrameChg>
      </pc:sldChg>
      <pc:sldChg chg="addSp modSp mod modNotesTx">
        <pc:chgData name="Abenaa Gyamfuah-Assibey" userId="d526f712-16f4-4b9e-8a77-2a0b5ad98ac3" providerId="ADAL" clId="{8136E1BD-D043-408C-AF4D-82F266307132}" dt="2024-01-17T22:29:49.734" v="8212" actId="20577"/>
        <pc:sldMkLst>
          <pc:docMk/>
          <pc:sldMk cId="3894164732" sldId="329"/>
        </pc:sldMkLst>
        <pc:spChg chg="add mod">
          <ac:chgData name="Abenaa Gyamfuah-Assibey" userId="d526f712-16f4-4b9e-8a77-2a0b5ad98ac3" providerId="ADAL" clId="{8136E1BD-D043-408C-AF4D-82F266307132}" dt="2024-01-17T20:17:35.798" v="7313" actId="255"/>
          <ac:spMkLst>
            <pc:docMk/>
            <pc:sldMk cId="3894164732" sldId="329"/>
            <ac:spMk id="10" creationId="{A79578ED-D03D-48EA-23C8-CB4FC63ECF4C}"/>
          </ac:spMkLst>
        </pc:spChg>
        <pc:spChg chg="mod">
          <ac:chgData name="Abenaa Gyamfuah-Assibey" userId="d526f712-16f4-4b9e-8a77-2a0b5ad98ac3" providerId="ADAL" clId="{8136E1BD-D043-408C-AF4D-82F266307132}" dt="2024-01-17T20:05:28.375" v="7131" actId="1076"/>
          <ac:spMkLst>
            <pc:docMk/>
            <pc:sldMk cId="3894164732" sldId="329"/>
            <ac:spMk id="12" creationId="{C2E39B73-F463-902B-A010-542B27F05F66}"/>
          </ac:spMkLst>
        </pc:spChg>
        <pc:graphicFrameChg chg="mod modGraphic">
          <ac:chgData name="Abenaa Gyamfuah-Assibey" userId="d526f712-16f4-4b9e-8a77-2a0b5ad98ac3" providerId="ADAL" clId="{8136E1BD-D043-408C-AF4D-82F266307132}" dt="2024-01-17T20:09:00.034" v="7156" actId="14734"/>
          <ac:graphicFrameMkLst>
            <pc:docMk/>
            <pc:sldMk cId="3894164732" sldId="329"/>
            <ac:graphicFrameMk id="4" creationId="{670C4E18-EC8B-E83F-BBAF-ED1FAEFFCFBE}"/>
          </ac:graphicFrameMkLst>
        </pc:graphicFrameChg>
        <pc:picChg chg="mod">
          <ac:chgData name="Abenaa Gyamfuah-Assibey" userId="d526f712-16f4-4b9e-8a77-2a0b5ad98ac3" providerId="ADAL" clId="{8136E1BD-D043-408C-AF4D-82F266307132}" dt="2024-01-17T20:08:00.406" v="7146" actId="1076"/>
          <ac:picMkLst>
            <pc:docMk/>
            <pc:sldMk cId="3894164732" sldId="329"/>
            <ac:picMk id="2" creationId="{937994B5-9CCC-F38A-56AE-5A079C7AD3AD}"/>
          </ac:picMkLst>
        </pc:picChg>
        <pc:picChg chg="mod">
          <ac:chgData name="Abenaa Gyamfuah-Assibey" userId="d526f712-16f4-4b9e-8a77-2a0b5ad98ac3" providerId="ADAL" clId="{8136E1BD-D043-408C-AF4D-82F266307132}" dt="2024-01-17T20:08:06.168" v="7148" actId="1076"/>
          <ac:picMkLst>
            <pc:docMk/>
            <pc:sldMk cId="3894164732" sldId="329"/>
            <ac:picMk id="3" creationId="{9C9373AD-64DA-1519-968A-FCCF875D05CE}"/>
          </ac:picMkLst>
        </pc:picChg>
        <pc:picChg chg="mod">
          <ac:chgData name="Abenaa Gyamfuah-Assibey" userId="d526f712-16f4-4b9e-8a77-2a0b5ad98ac3" providerId="ADAL" clId="{8136E1BD-D043-408C-AF4D-82F266307132}" dt="2024-01-17T20:08:46.704" v="7155" actId="1076"/>
          <ac:picMkLst>
            <pc:docMk/>
            <pc:sldMk cId="3894164732" sldId="329"/>
            <ac:picMk id="5" creationId="{98B7CB12-2433-4565-1BCC-3317B8B74D70}"/>
          </ac:picMkLst>
        </pc:picChg>
        <pc:picChg chg="mod">
          <ac:chgData name="Abenaa Gyamfuah-Assibey" userId="d526f712-16f4-4b9e-8a77-2a0b5ad98ac3" providerId="ADAL" clId="{8136E1BD-D043-408C-AF4D-82F266307132}" dt="2024-01-17T20:08:12.700" v="7150" actId="1076"/>
          <ac:picMkLst>
            <pc:docMk/>
            <pc:sldMk cId="3894164732" sldId="329"/>
            <ac:picMk id="6" creationId="{43C3C1B5-E0F0-C5D2-60D8-A745D3AA970F}"/>
          </ac:picMkLst>
        </pc:picChg>
        <pc:picChg chg="mod">
          <ac:chgData name="Abenaa Gyamfuah-Assibey" userId="d526f712-16f4-4b9e-8a77-2a0b5ad98ac3" providerId="ADAL" clId="{8136E1BD-D043-408C-AF4D-82F266307132}" dt="2024-01-17T20:08:33.803" v="7154" actId="1076"/>
          <ac:picMkLst>
            <pc:docMk/>
            <pc:sldMk cId="3894164732" sldId="329"/>
            <ac:picMk id="7" creationId="{228D63CB-FBA6-1843-D58C-DF498CF80FA9}"/>
          </ac:picMkLst>
        </pc:picChg>
        <pc:picChg chg="mod">
          <ac:chgData name="Abenaa Gyamfuah-Assibey" userId="d526f712-16f4-4b9e-8a77-2a0b5ad98ac3" providerId="ADAL" clId="{8136E1BD-D043-408C-AF4D-82F266307132}" dt="2024-01-17T20:08:24.271" v="7153" actId="1076"/>
          <ac:picMkLst>
            <pc:docMk/>
            <pc:sldMk cId="3894164732" sldId="329"/>
            <ac:picMk id="8" creationId="{6E205F17-0A87-E1AC-57F4-5432602674DA}"/>
          </ac:picMkLst>
        </pc:picChg>
        <pc:picChg chg="mod">
          <ac:chgData name="Abenaa Gyamfuah-Assibey" userId="d526f712-16f4-4b9e-8a77-2a0b5ad98ac3" providerId="ADAL" clId="{8136E1BD-D043-408C-AF4D-82F266307132}" dt="2024-01-17T20:09:10.306" v="7157" actId="1076"/>
          <ac:picMkLst>
            <pc:docMk/>
            <pc:sldMk cId="3894164732" sldId="329"/>
            <ac:picMk id="9" creationId="{CF792F66-B234-892C-929A-DBC781B40EDD}"/>
          </ac:picMkLst>
        </pc:picChg>
        <pc:picChg chg="mod">
          <ac:chgData name="Abenaa Gyamfuah-Assibey" userId="d526f712-16f4-4b9e-8a77-2a0b5ad98ac3" providerId="ADAL" clId="{8136E1BD-D043-408C-AF4D-82F266307132}" dt="2024-01-17T20:08:03.171" v="7147" actId="1076"/>
          <ac:picMkLst>
            <pc:docMk/>
            <pc:sldMk cId="3894164732" sldId="329"/>
            <ac:picMk id="11" creationId="{1AB9D682-5057-D889-7C73-56BF646673B6}"/>
          </ac:picMkLst>
        </pc:picChg>
      </pc:sldChg>
      <pc:sldChg chg="addSp delSp modSp mod modNotesTx">
        <pc:chgData name="Abenaa Gyamfuah-Assibey" userId="d526f712-16f4-4b9e-8a77-2a0b5ad98ac3" providerId="ADAL" clId="{8136E1BD-D043-408C-AF4D-82F266307132}" dt="2024-01-17T22:37:06.132" v="8297" actId="20577"/>
        <pc:sldMkLst>
          <pc:docMk/>
          <pc:sldMk cId="1867229827" sldId="330"/>
        </pc:sldMkLst>
        <pc:spChg chg="add mod">
          <ac:chgData name="Abenaa Gyamfuah-Assibey" userId="d526f712-16f4-4b9e-8a77-2a0b5ad98ac3" providerId="ADAL" clId="{8136E1BD-D043-408C-AF4D-82F266307132}" dt="2024-01-17T20:17:07.411" v="7310" actId="1076"/>
          <ac:spMkLst>
            <pc:docMk/>
            <pc:sldMk cId="1867229827" sldId="330"/>
            <ac:spMk id="3" creationId="{CC648876-858D-062D-A432-0C7D67E14C59}"/>
          </ac:spMkLst>
        </pc:spChg>
        <pc:graphicFrameChg chg="mod modGraphic">
          <ac:chgData name="Abenaa Gyamfuah-Assibey" userId="d526f712-16f4-4b9e-8a77-2a0b5ad98ac3" providerId="ADAL" clId="{8136E1BD-D043-408C-AF4D-82F266307132}" dt="2024-01-17T20:16:31.033" v="7306" actId="1076"/>
          <ac:graphicFrameMkLst>
            <pc:docMk/>
            <pc:sldMk cId="1867229827" sldId="330"/>
            <ac:graphicFrameMk id="11" creationId="{5131072E-13EE-0322-04F7-C4F8E6828CB8}"/>
          </ac:graphicFrameMkLst>
        </pc:graphicFrameChg>
        <pc:picChg chg="del mod">
          <ac:chgData name="Abenaa Gyamfuah-Assibey" userId="d526f712-16f4-4b9e-8a77-2a0b5ad98ac3" providerId="ADAL" clId="{8136E1BD-D043-408C-AF4D-82F266307132}" dt="2024-01-17T20:13:31.542" v="7295" actId="478"/>
          <ac:picMkLst>
            <pc:docMk/>
            <pc:sldMk cId="1867229827" sldId="330"/>
            <ac:picMk id="2" creationId="{F233D099-FA44-1B1D-DC0C-30A67E8AAEB3}"/>
          </ac:picMkLst>
        </pc:picChg>
        <pc:picChg chg="del mod">
          <ac:chgData name="Abenaa Gyamfuah-Assibey" userId="d526f712-16f4-4b9e-8a77-2a0b5ad98ac3" providerId="ADAL" clId="{8136E1BD-D043-408C-AF4D-82F266307132}" dt="2024-01-17T20:13:11.707" v="7292" actId="478"/>
          <ac:picMkLst>
            <pc:docMk/>
            <pc:sldMk cId="1867229827" sldId="330"/>
            <ac:picMk id="4" creationId="{7819F103-3662-7A95-F83F-4076DB11A221}"/>
          </ac:picMkLst>
        </pc:picChg>
        <pc:picChg chg="del mod">
          <ac:chgData name="Abenaa Gyamfuah-Assibey" userId="d526f712-16f4-4b9e-8a77-2a0b5ad98ac3" providerId="ADAL" clId="{8136E1BD-D043-408C-AF4D-82F266307132}" dt="2024-01-17T20:13:24.850" v="7293" actId="478"/>
          <ac:picMkLst>
            <pc:docMk/>
            <pc:sldMk cId="1867229827" sldId="330"/>
            <ac:picMk id="5" creationId="{1B3C6F92-6B70-FA11-E607-98FD91C92F03}"/>
          </ac:picMkLst>
        </pc:picChg>
        <pc:picChg chg="del mod">
          <ac:chgData name="Abenaa Gyamfuah-Assibey" userId="d526f712-16f4-4b9e-8a77-2a0b5ad98ac3" providerId="ADAL" clId="{8136E1BD-D043-408C-AF4D-82F266307132}" dt="2024-01-17T20:13:28.639" v="7294" actId="478"/>
          <ac:picMkLst>
            <pc:docMk/>
            <pc:sldMk cId="1867229827" sldId="330"/>
            <ac:picMk id="6" creationId="{9B3387A2-8CD0-D3C4-118A-B242EAE07AB4}"/>
          </ac:picMkLst>
        </pc:picChg>
        <pc:picChg chg="mod">
          <ac:chgData name="Abenaa Gyamfuah-Assibey" userId="d526f712-16f4-4b9e-8a77-2a0b5ad98ac3" providerId="ADAL" clId="{8136E1BD-D043-408C-AF4D-82F266307132}" dt="2024-01-17T20:16:53.320" v="7309" actId="1076"/>
          <ac:picMkLst>
            <pc:docMk/>
            <pc:sldMk cId="1867229827" sldId="330"/>
            <ac:picMk id="8" creationId="{57C1ACEF-B4E1-4DCA-00A1-EF4AE26D14CF}"/>
          </ac:picMkLst>
        </pc:picChg>
        <pc:picChg chg="mod">
          <ac:chgData name="Abenaa Gyamfuah-Assibey" userId="d526f712-16f4-4b9e-8a77-2a0b5ad98ac3" providerId="ADAL" clId="{8136E1BD-D043-408C-AF4D-82F266307132}" dt="2024-01-17T20:16:53.320" v="7309" actId="1076"/>
          <ac:picMkLst>
            <pc:docMk/>
            <pc:sldMk cId="1867229827" sldId="330"/>
            <ac:picMk id="12" creationId="{06A62434-78B0-EB1A-ADF0-F30DB163AAF8}"/>
          </ac:picMkLst>
        </pc:picChg>
        <pc:picChg chg="mod">
          <ac:chgData name="Abenaa Gyamfuah-Assibey" userId="d526f712-16f4-4b9e-8a77-2a0b5ad98ac3" providerId="ADAL" clId="{8136E1BD-D043-408C-AF4D-82F266307132}" dt="2024-01-17T20:16:53.320" v="7309" actId="1076"/>
          <ac:picMkLst>
            <pc:docMk/>
            <pc:sldMk cId="1867229827" sldId="330"/>
            <ac:picMk id="13" creationId="{CC84B4E1-BDA3-DD6D-567D-0DA2DE1D4FF3}"/>
          </ac:picMkLst>
        </pc:picChg>
        <pc:picChg chg="mod">
          <ac:chgData name="Abenaa Gyamfuah-Assibey" userId="d526f712-16f4-4b9e-8a77-2a0b5ad98ac3" providerId="ADAL" clId="{8136E1BD-D043-408C-AF4D-82F266307132}" dt="2024-01-17T20:16:53.320" v="7309" actId="1076"/>
          <ac:picMkLst>
            <pc:docMk/>
            <pc:sldMk cId="1867229827" sldId="330"/>
            <ac:picMk id="14" creationId="{663EFFC8-FA81-D083-E417-D9A474DF3CB1}"/>
          </ac:picMkLst>
        </pc:picChg>
        <pc:picChg chg="mod">
          <ac:chgData name="Abenaa Gyamfuah-Assibey" userId="d526f712-16f4-4b9e-8a77-2a0b5ad98ac3" providerId="ADAL" clId="{8136E1BD-D043-408C-AF4D-82F266307132}" dt="2024-01-17T20:16:53.320" v="7309" actId="1076"/>
          <ac:picMkLst>
            <pc:docMk/>
            <pc:sldMk cId="1867229827" sldId="330"/>
            <ac:picMk id="15" creationId="{8E99496E-66FD-B32B-7922-26C177E2DB2C}"/>
          </ac:picMkLst>
        </pc:picChg>
        <pc:picChg chg="mod">
          <ac:chgData name="Abenaa Gyamfuah-Assibey" userId="d526f712-16f4-4b9e-8a77-2a0b5ad98ac3" providerId="ADAL" clId="{8136E1BD-D043-408C-AF4D-82F266307132}" dt="2024-01-17T20:16:53.320" v="7309" actId="1076"/>
          <ac:picMkLst>
            <pc:docMk/>
            <pc:sldMk cId="1867229827" sldId="330"/>
            <ac:picMk id="16" creationId="{BD83017D-FF15-5F95-81E8-4FD147585528}"/>
          </ac:picMkLst>
        </pc:picChg>
      </pc:sldChg>
      <pc:sldChg chg="delSp add del setBg delDesignElem">
        <pc:chgData name="Abenaa Gyamfuah-Assibey" userId="d526f712-16f4-4b9e-8a77-2a0b5ad98ac3" providerId="ADAL" clId="{8136E1BD-D043-408C-AF4D-82F266307132}" dt="2024-01-15T21:19:30.744" v="1447" actId="47"/>
        <pc:sldMkLst>
          <pc:docMk/>
          <pc:sldMk cId="586548398" sldId="332"/>
        </pc:sldMkLst>
        <pc:spChg chg="del">
          <ac:chgData name="Abenaa Gyamfuah-Assibey" userId="d526f712-16f4-4b9e-8a77-2a0b5ad98ac3" providerId="ADAL" clId="{8136E1BD-D043-408C-AF4D-82F266307132}" dt="2024-01-15T21:19:11.616" v="1443"/>
          <ac:spMkLst>
            <pc:docMk/>
            <pc:sldMk cId="586548398" sldId="332"/>
            <ac:spMk id="8" creationId="{AE2B703B-46F9-481A-A605-82E2A828C4FA}"/>
          </ac:spMkLst>
        </pc:spChg>
        <pc:spChg chg="del">
          <ac:chgData name="Abenaa Gyamfuah-Assibey" userId="d526f712-16f4-4b9e-8a77-2a0b5ad98ac3" providerId="ADAL" clId="{8136E1BD-D043-408C-AF4D-82F266307132}" dt="2024-01-15T21:19:11.616" v="1443"/>
          <ac:spMkLst>
            <pc:docMk/>
            <pc:sldMk cId="586548398" sldId="332"/>
            <ac:spMk id="9" creationId="{F13BE4D7-0C3D-4906-B230-A1C5B4665CCF}"/>
          </ac:spMkLst>
        </pc:spChg>
      </pc:sldChg>
      <pc:sldChg chg="add del">
        <pc:chgData name="Abenaa Gyamfuah-Assibey" userId="d526f712-16f4-4b9e-8a77-2a0b5ad98ac3" providerId="ADAL" clId="{8136E1BD-D043-408C-AF4D-82F266307132}" dt="2024-01-15T21:40:09.404" v="1893" actId="47"/>
        <pc:sldMkLst>
          <pc:docMk/>
          <pc:sldMk cId="4080497243" sldId="341"/>
        </pc:sldMkLst>
      </pc:sldChg>
      <pc:sldChg chg="modNotesTx">
        <pc:chgData name="Abenaa Gyamfuah-Assibey" userId="d526f712-16f4-4b9e-8a77-2a0b5ad98ac3" providerId="ADAL" clId="{8136E1BD-D043-408C-AF4D-82F266307132}" dt="2024-01-15T21:46:34.844" v="2014" actId="20577"/>
        <pc:sldMkLst>
          <pc:docMk/>
          <pc:sldMk cId="3794007486" sldId="1208"/>
        </pc:sldMkLst>
      </pc:sldChg>
      <pc:sldChg chg="modSp mod modNotesTx">
        <pc:chgData name="Abenaa Gyamfuah-Assibey" userId="d526f712-16f4-4b9e-8a77-2a0b5ad98ac3" providerId="ADAL" clId="{8136E1BD-D043-408C-AF4D-82F266307132}" dt="2024-01-17T22:56:01.213" v="8321" actId="1076"/>
        <pc:sldMkLst>
          <pc:docMk/>
          <pc:sldMk cId="142914183" sldId="1228"/>
        </pc:sldMkLst>
        <pc:spChg chg="mod">
          <ac:chgData name="Abenaa Gyamfuah-Assibey" userId="d526f712-16f4-4b9e-8a77-2a0b5ad98ac3" providerId="ADAL" clId="{8136E1BD-D043-408C-AF4D-82F266307132}" dt="2024-01-17T22:56:01.213" v="8321" actId="1076"/>
          <ac:spMkLst>
            <pc:docMk/>
            <pc:sldMk cId="142914183" sldId="1228"/>
            <ac:spMk id="2" creationId="{CFBE1745-3175-4221-B4A4-A98A3C97BE06}"/>
          </ac:spMkLst>
        </pc:spChg>
        <pc:spChg chg="mod">
          <ac:chgData name="Abenaa Gyamfuah-Assibey" userId="d526f712-16f4-4b9e-8a77-2a0b5ad98ac3" providerId="ADAL" clId="{8136E1BD-D043-408C-AF4D-82F266307132}" dt="2024-01-17T22:38:25.328" v="8303" actId="20577"/>
          <ac:spMkLst>
            <pc:docMk/>
            <pc:sldMk cId="142914183" sldId="1228"/>
            <ac:spMk id="9" creationId="{FE384862-BFDE-4786-D373-4C3A6916356E}"/>
          </ac:spMkLst>
        </pc:spChg>
      </pc:sldChg>
      <pc:sldChg chg="del modNotesTx">
        <pc:chgData name="Abenaa Gyamfuah-Assibey" userId="d526f712-16f4-4b9e-8a77-2a0b5ad98ac3" providerId="ADAL" clId="{8136E1BD-D043-408C-AF4D-82F266307132}" dt="2024-01-17T11:40:03.881" v="2833" actId="47"/>
        <pc:sldMkLst>
          <pc:docMk/>
          <pc:sldMk cId="479943485" sldId="1229"/>
        </pc:sldMkLst>
      </pc:sldChg>
      <pc:sldChg chg="addSp delSp modSp mod addCm modCm modNotesTx">
        <pc:chgData name="Abenaa Gyamfuah-Assibey" userId="d526f712-16f4-4b9e-8a77-2a0b5ad98ac3" providerId="ADAL" clId="{8136E1BD-D043-408C-AF4D-82F266307132}" dt="2024-01-19T13:08:05.290" v="10470" actId="15"/>
        <pc:sldMkLst>
          <pc:docMk/>
          <pc:sldMk cId="2778965031" sldId="1230"/>
        </pc:sldMkLst>
        <pc:spChg chg="mod">
          <ac:chgData name="Abenaa Gyamfuah-Assibey" userId="d526f712-16f4-4b9e-8a77-2a0b5ad98ac3" providerId="ADAL" clId="{8136E1BD-D043-408C-AF4D-82F266307132}" dt="2024-01-19T13:06:28.270" v="10440" actId="14100"/>
          <ac:spMkLst>
            <pc:docMk/>
            <pc:sldMk cId="2778965031" sldId="1230"/>
            <ac:spMk id="2" creationId="{CFBE1745-3175-4221-B4A4-A98A3C97BE06}"/>
          </ac:spMkLst>
        </pc:spChg>
        <pc:spChg chg="add mod">
          <ac:chgData name="Abenaa Gyamfuah-Assibey" userId="d526f712-16f4-4b9e-8a77-2a0b5ad98ac3" providerId="ADAL" clId="{8136E1BD-D043-408C-AF4D-82F266307132}" dt="2024-01-19T13:00:47.565" v="10421" actId="20577"/>
          <ac:spMkLst>
            <pc:docMk/>
            <pc:sldMk cId="2778965031" sldId="1230"/>
            <ac:spMk id="4" creationId="{97F93C6A-9F01-B2FA-9A58-E83986B3935F}"/>
          </ac:spMkLst>
        </pc:spChg>
        <pc:spChg chg="del mod">
          <ac:chgData name="Abenaa Gyamfuah-Assibey" userId="d526f712-16f4-4b9e-8a77-2a0b5ad98ac3" providerId="ADAL" clId="{8136E1BD-D043-408C-AF4D-82F266307132}" dt="2024-01-19T13:04:40.778" v="10424" actId="478"/>
          <ac:spMkLst>
            <pc:docMk/>
            <pc:sldMk cId="2778965031" sldId="1230"/>
            <ac:spMk id="4" creationId="{AB06A837-5F8B-592D-7281-8CA0C9452028}"/>
          </ac:spMkLst>
        </pc:spChg>
        <pc:spChg chg="del mod">
          <ac:chgData name="Abenaa Gyamfuah-Assibey" userId="d526f712-16f4-4b9e-8a77-2a0b5ad98ac3" providerId="ADAL" clId="{8136E1BD-D043-408C-AF4D-82F266307132}" dt="2024-01-19T13:06:19.294" v="10438" actId="478"/>
          <ac:spMkLst>
            <pc:docMk/>
            <pc:sldMk cId="2778965031" sldId="1230"/>
            <ac:spMk id="7" creationId="{97F93C6A-9F01-B2FA-9A58-E83986B3935F}"/>
          </ac:spMkLst>
        </pc:spChg>
        <pc:spChg chg="del">
          <ac:chgData name="Abenaa Gyamfuah-Assibey" userId="d526f712-16f4-4b9e-8a77-2a0b5ad98ac3" providerId="ADAL" clId="{8136E1BD-D043-408C-AF4D-82F266307132}" dt="2024-01-19T13:00:02.693" v="10370" actId="478"/>
          <ac:spMkLst>
            <pc:docMk/>
            <pc:sldMk cId="2778965031" sldId="1230"/>
            <ac:spMk id="8" creationId="{36EB2F03-7FDC-4576-91D2-22CDDBED4B01}"/>
          </ac:spMkLst>
        </pc:spChg>
        <pc:spChg chg="mod">
          <ac:chgData name="Abenaa Gyamfuah-Assibey" userId="d526f712-16f4-4b9e-8a77-2a0b5ad98ac3" providerId="ADAL" clId="{8136E1BD-D043-408C-AF4D-82F266307132}" dt="2024-01-19T13:08:05.290" v="10470" actId="15"/>
          <ac:spMkLst>
            <pc:docMk/>
            <pc:sldMk cId="2778965031" sldId="1230"/>
            <ac:spMk id="9" creationId="{FE384862-BFDE-4786-D373-4C3A6916356E}"/>
          </ac:spMkLst>
        </pc:spChg>
      </pc:sldChg>
      <pc:sldChg chg="modSp mod addCm modCm modNotesTx">
        <pc:chgData name="Abenaa Gyamfuah-Assibey" userId="d526f712-16f4-4b9e-8a77-2a0b5ad98ac3" providerId="ADAL" clId="{8136E1BD-D043-408C-AF4D-82F266307132}" dt="2024-01-21T20:20:38.159" v="10543" actId="12"/>
        <pc:sldMkLst>
          <pc:docMk/>
          <pc:sldMk cId="2390468646" sldId="1231"/>
        </pc:sldMkLst>
        <pc:spChg chg="mod">
          <ac:chgData name="Abenaa Gyamfuah-Assibey" userId="d526f712-16f4-4b9e-8a77-2a0b5ad98ac3" providerId="ADAL" clId="{8136E1BD-D043-408C-AF4D-82F266307132}" dt="2024-01-19T13:30:32.108" v="10526" actId="20577"/>
          <ac:spMkLst>
            <pc:docMk/>
            <pc:sldMk cId="2390468646" sldId="1231"/>
            <ac:spMk id="2" creationId="{2E489F51-4CD7-A17E-38BA-811BCBE2646E}"/>
          </ac:spMkLst>
        </pc:spChg>
        <pc:spChg chg="mod">
          <ac:chgData name="Abenaa Gyamfuah-Assibey" userId="d526f712-16f4-4b9e-8a77-2a0b5ad98ac3" providerId="ADAL" clId="{8136E1BD-D043-408C-AF4D-82F266307132}" dt="2024-01-21T20:20:38.159" v="10543" actId="12"/>
          <ac:spMkLst>
            <pc:docMk/>
            <pc:sldMk cId="2390468646" sldId="1231"/>
            <ac:spMk id="9" creationId="{1DD4AF40-B132-FF5F-20B7-000EE690579B}"/>
          </ac:spMkLst>
        </pc:spChg>
      </pc:sldChg>
      <pc:sldChg chg="del modNotesTx">
        <pc:chgData name="Abenaa Gyamfuah-Assibey" userId="d526f712-16f4-4b9e-8a77-2a0b5ad98ac3" providerId="ADAL" clId="{8136E1BD-D043-408C-AF4D-82F266307132}" dt="2024-01-17T22:55:15.714" v="8316" actId="47"/>
        <pc:sldMkLst>
          <pc:docMk/>
          <pc:sldMk cId="414607635" sldId="1232"/>
        </pc:sldMkLst>
      </pc:sldChg>
      <pc:sldChg chg="addSp delSp modSp mod ord delAnim modAnim modNotesTx">
        <pc:chgData name="Abenaa Gyamfuah-Assibey" userId="d526f712-16f4-4b9e-8a77-2a0b5ad98ac3" providerId="ADAL" clId="{8136E1BD-D043-408C-AF4D-82F266307132}" dt="2024-01-22T09:10:27.483" v="10604" actId="478"/>
        <pc:sldMkLst>
          <pc:docMk/>
          <pc:sldMk cId="2033478100" sldId="1233"/>
        </pc:sldMkLst>
        <pc:spChg chg="add mod">
          <ac:chgData name="Abenaa Gyamfuah-Assibey" userId="d526f712-16f4-4b9e-8a77-2a0b5ad98ac3" providerId="ADAL" clId="{8136E1BD-D043-408C-AF4D-82F266307132}" dt="2024-01-19T12:57:42.378" v="10365" actId="14100"/>
          <ac:spMkLst>
            <pc:docMk/>
            <pc:sldMk cId="2033478100" sldId="1233"/>
            <ac:spMk id="3" creationId="{F6B77961-150E-A0B3-32F9-1503E49F2A02}"/>
          </ac:spMkLst>
        </pc:spChg>
        <pc:spChg chg="add del mod">
          <ac:chgData name="Abenaa Gyamfuah-Assibey" userId="d526f712-16f4-4b9e-8a77-2a0b5ad98ac3" providerId="ADAL" clId="{8136E1BD-D043-408C-AF4D-82F266307132}" dt="2024-01-22T09:10:27.483" v="10604" actId="478"/>
          <ac:spMkLst>
            <pc:docMk/>
            <pc:sldMk cId="2033478100" sldId="1233"/>
            <ac:spMk id="6" creationId="{22591059-EF84-FD98-78B4-77F62079AA6C}"/>
          </ac:spMkLst>
        </pc:spChg>
      </pc:sldChg>
      <pc:sldChg chg="addSp delSp modSp mod modNotesTx">
        <pc:chgData name="Abenaa Gyamfuah-Assibey" userId="d526f712-16f4-4b9e-8a77-2a0b5ad98ac3" providerId="ADAL" clId="{8136E1BD-D043-408C-AF4D-82F266307132}" dt="2024-01-18T00:04:46.760" v="9071" actId="207"/>
        <pc:sldMkLst>
          <pc:docMk/>
          <pc:sldMk cId="1241719549" sldId="1235"/>
        </pc:sldMkLst>
        <pc:spChg chg="mod">
          <ac:chgData name="Abenaa Gyamfuah-Assibey" userId="d526f712-16f4-4b9e-8a77-2a0b5ad98ac3" providerId="ADAL" clId="{8136E1BD-D043-408C-AF4D-82F266307132}" dt="2024-01-17T23:06:31.458" v="8383" actId="1076"/>
          <ac:spMkLst>
            <pc:docMk/>
            <pc:sldMk cId="1241719549" sldId="1235"/>
            <ac:spMk id="2" creationId="{CE2E59AD-C56F-8945-2534-A1EC563FA70A}"/>
          </ac:spMkLst>
        </pc:spChg>
        <pc:spChg chg="del mod">
          <ac:chgData name="Abenaa Gyamfuah-Assibey" userId="d526f712-16f4-4b9e-8a77-2a0b5ad98ac3" providerId="ADAL" clId="{8136E1BD-D043-408C-AF4D-82F266307132}" dt="2024-01-17T23:05:42.808" v="8373" actId="478"/>
          <ac:spMkLst>
            <pc:docMk/>
            <pc:sldMk cId="1241719549" sldId="1235"/>
            <ac:spMk id="3" creationId="{727D5E52-EFCD-8643-4D4B-3FD1BDB25EB7}"/>
          </ac:spMkLst>
        </pc:spChg>
        <pc:spChg chg="add del mod">
          <ac:chgData name="Abenaa Gyamfuah-Assibey" userId="d526f712-16f4-4b9e-8a77-2a0b5ad98ac3" providerId="ADAL" clId="{8136E1BD-D043-408C-AF4D-82F266307132}" dt="2024-01-17T23:05:59.665" v="8376" actId="478"/>
          <ac:spMkLst>
            <pc:docMk/>
            <pc:sldMk cId="1241719549" sldId="1235"/>
            <ac:spMk id="6" creationId="{118B6F9A-E46F-76A5-AEA4-197588767F8D}"/>
          </ac:spMkLst>
        </pc:spChg>
        <pc:graphicFrameChg chg="add mod">
          <ac:chgData name="Abenaa Gyamfuah-Assibey" userId="d526f712-16f4-4b9e-8a77-2a0b5ad98ac3" providerId="ADAL" clId="{8136E1BD-D043-408C-AF4D-82F266307132}" dt="2024-01-18T00:04:46.760" v="9071" actId="207"/>
          <ac:graphicFrameMkLst>
            <pc:docMk/>
            <pc:sldMk cId="1241719549" sldId="1235"/>
            <ac:graphicFrameMk id="4" creationId="{493E4F6A-5A70-D72D-0CB8-BFD33F981A99}"/>
          </ac:graphicFrameMkLst>
        </pc:graphicFrameChg>
      </pc:sldChg>
      <pc:sldChg chg="addSp delSp modSp mod modNotesTx">
        <pc:chgData name="Abenaa Gyamfuah-Assibey" userId="d526f712-16f4-4b9e-8a77-2a0b5ad98ac3" providerId="ADAL" clId="{8136E1BD-D043-408C-AF4D-82F266307132}" dt="2024-01-18T01:45:57.998" v="10239" actId="1076"/>
        <pc:sldMkLst>
          <pc:docMk/>
          <pc:sldMk cId="4290732395" sldId="1236"/>
        </pc:sldMkLst>
        <pc:spChg chg="mod">
          <ac:chgData name="Abenaa Gyamfuah-Assibey" userId="d526f712-16f4-4b9e-8a77-2a0b5ad98ac3" providerId="ADAL" clId="{8136E1BD-D043-408C-AF4D-82F266307132}" dt="2024-01-18T01:45:15.066" v="10212" actId="1076"/>
          <ac:spMkLst>
            <pc:docMk/>
            <pc:sldMk cId="4290732395" sldId="1236"/>
            <ac:spMk id="2" creationId="{B5382ABE-23E3-92C8-CFA4-539F3A0AD470}"/>
          </ac:spMkLst>
        </pc:spChg>
        <pc:spChg chg="add del mod">
          <ac:chgData name="Abenaa Gyamfuah-Assibey" userId="d526f712-16f4-4b9e-8a77-2a0b5ad98ac3" providerId="ADAL" clId="{8136E1BD-D043-408C-AF4D-82F266307132}" dt="2024-01-18T01:45:57.998" v="10239" actId="1076"/>
          <ac:spMkLst>
            <pc:docMk/>
            <pc:sldMk cId="4290732395" sldId="1236"/>
            <ac:spMk id="3" creationId="{945FB9A8-250A-3B45-70F8-A7843F8C0EE7}"/>
          </ac:spMkLst>
        </pc:spChg>
        <pc:spChg chg="add del">
          <ac:chgData name="Abenaa Gyamfuah-Assibey" userId="d526f712-16f4-4b9e-8a77-2a0b5ad98ac3" providerId="ADAL" clId="{8136E1BD-D043-408C-AF4D-82F266307132}" dt="2024-01-17T23:21:16.897" v="8820" actId="22"/>
          <ac:spMkLst>
            <pc:docMk/>
            <pc:sldMk cId="4290732395" sldId="1236"/>
            <ac:spMk id="8" creationId="{D574E084-9982-0D13-D83D-F4C85D501698}"/>
          </ac:spMkLst>
        </pc:spChg>
        <pc:spChg chg="add mod">
          <ac:chgData name="Abenaa Gyamfuah-Assibey" userId="d526f712-16f4-4b9e-8a77-2a0b5ad98ac3" providerId="ADAL" clId="{8136E1BD-D043-408C-AF4D-82F266307132}" dt="2024-01-18T01:45:32.384" v="10237" actId="20577"/>
          <ac:spMkLst>
            <pc:docMk/>
            <pc:sldMk cId="4290732395" sldId="1236"/>
            <ac:spMk id="10" creationId="{F3BE1BB6-15CF-E789-D833-22335DE2402C}"/>
          </ac:spMkLst>
        </pc:spChg>
        <pc:spChg chg="add del mod ord">
          <ac:chgData name="Abenaa Gyamfuah-Assibey" userId="d526f712-16f4-4b9e-8a77-2a0b5ad98ac3" providerId="ADAL" clId="{8136E1BD-D043-408C-AF4D-82F266307132}" dt="2024-01-18T01:22:10.362" v="9853" actId="478"/>
          <ac:spMkLst>
            <pc:docMk/>
            <pc:sldMk cId="4290732395" sldId="1236"/>
            <ac:spMk id="12" creationId="{C545519F-7EAC-4440-4312-546B217B5589}"/>
          </ac:spMkLst>
        </pc:spChg>
        <pc:spChg chg="add del mod">
          <ac:chgData name="Abenaa Gyamfuah-Assibey" userId="d526f712-16f4-4b9e-8a77-2a0b5ad98ac3" providerId="ADAL" clId="{8136E1BD-D043-408C-AF4D-82F266307132}" dt="2024-01-18T01:41:23.944" v="10141" actId="478"/>
          <ac:spMkLst>
            <pc:docMk/>
            <pc:sldMk cId="4290732395" sldId="1236"/>
            <ac:spMk id="14" creationId="{20841E40-7A88-5E8C-70E8-0A30F9BFD134}"/>
          </ac:spMkLst>
        </pc:spChg>
        <pc:spChg chg="add del mod">
          <ac:chgData name="Abenaa Gyamfuah-Assibey" userId="d526f712-16f4-4b9e-8a77-2a0b5ad98ac3" providerId="ADAL" clId="{8136E1BD-D043-408C-AF4D-82F266307132}" dt="2024-01-18T01:45:14.167" v="10211" actId="22"/>
          <ac:spMkLst>
            <pc:docMk/>
            <pc:sldMk cId="4290732395" sldId="1236"/>
            <ac:spMk id="16" creationId="{A9A8588D-0565-219A-B84B-DC26C803E374}"/>
          </ac:spMkLst>
        </pc:spChg>
        <pc:graphicFrameChg chg="add del mod">
          <ac:chgData name="Abenaa Gyamfuah-Assibey" userId="d526f712-16f4-4b9e-8a77-2a0b5ad98ac3" providerId="ADAL" clId="{8136E1BD-D043-408C-AF4D-82F266307132}" dt="2024-01-18T01:15:52.662" v="9817" actId="478"/>
          <ac:graphicFrameMkLst>
            <pc:docMk/>
            <pc:sldMk cId="4290732395" sldId="1236"/>
            <ac:graphicFrameMk id="11" creationId="{E4F1FDF6-738B-B567-ECA8-BBF99ECDEB8A}"/>
          </ac:graphicFrameMkLst>
        </pc:graphicFrameChg>
        <pc:picChg chg="add mod ord">
          <ac:chgData name="Abenaa Gyamfuah-Assibey" userId="d526f712-16f4-4b9e-8a77-2a0b5ad98ac3" providerId="ADAL" clId="{8136E1BD-D043-408C-AF4D-82F266307132}" dt="2024-01-18T01:23:36.786" v="9902" actId="1076"/>
          <ac:picMkLst>
            <pc:docMk/>
            <pc:sldMk cId="4290732395" sldId="1236"/>
            <ac:picMk id="4" creationId="{65FBD575-1117-9A8E-AD6E-11B9784976CD}"/>
          </ac:picMkLst>
        </pc:picChg>
      </pc:sldChg>
      <pc:sldChg chg="addSp modSp mod ord modNotesTx">
        <pc:chgData name="Abenaa Gyamfuah-Assibey" userId="d526f712-16f4-4b9e-8a77-2a0b5ad98ac3" providerId="ADAL" clId="{8136E1BD-D043-408C-AF4D-82F266307132}" dt="2024-01-17T23:16:41.117" v="8580" actId="20577"/>
        <pc:sldMkLst>
          <pc:docMk/>
          <pc:sldMk cId="948530890" sldId="1237"/>
        </pc:sldMkLst>
        <pc:spChg chg="mod">
          <ac:chgData name="Abenaa Gyamfuah-Assibey" userId="d526f712-16f4-4b9e-8a77-2a0b5ad98ac3" providerId="ADAL" clId="{8136E1BD-D043-408C-AF4D-82F266307132}" dt="2024-01-17T23:08:43.780" v="8416" actId="1076"/>
          <ac:spMkLst>
            <pc:docMk/>
            <pc:sldMk cId="948530890" sldId="1237"/>
            <ac:spMk id="2" creationId="{391FA277-120A-8198-5F80-4F21F0AFFCBB}"/>
          </ac:spMkLst>
        </pc:spChg>
        <pc:spChg chg="add">
          <ac:chgData name="Abenaa Gyamfuah-Assibey" userId="d526f712-16f4-4b9e-8a77-2a0b5ad98ac3" providerId="ADAL" clId="{8136E1BD-D043-408C-AF4D-82F266307132}" dt="2024-01-15T14:15:02.312" v="1"/>
          <ac:spMkLst>
            <pc:docMk/>
            <pc:sldMk cId="948530890" sldId="1237"/>
            <ac:spMk id="5" creationId="{E351D1FB-992F-0E17-B94E-B12647E7891C}"/>
          </ac:spMkLst>
        </pc:spChg>
        <pc:graphicFrameChg chg="add mod">
          <ac:chgData name="Abenaa Gyamfuah-Assibey" userId="d526f712-16f4-4b9e-8a77-2a0b5ad98ac3" providerId="ADAL" clId="{8136E1BD-D043-408C-AF4D-82F266307132}" dt="2024-01-15T14:16:04.448" v="21" actId="1076"/>
          <ac:graphicFrameMkLst>
            <pc:docMk/>
            <pc:sldMk cId="948530890" sldId="1237"/>
            <ac:graphicFrameMk id="6" creationId="{4A0C2423-7984-3F95-FBED-3D642450062A}"/>
          </ac:graphicFrameMkLst>
        </pc:graphicFrameChg>
      </pc:sldChg>
      <pc:sldChg chg="addSp delSp modSp mod modNotesTx">
        <pc:chgData name="Abenaa Gyamfuah-Assibey" userId="d526f712-16f4-4b9e-8a77-2a0b5ad98ac3" providerId="ADAL" clId="{8136E1BD-D043-408C-AF4D-82F266307132}" dt="2024-01-18T11:22:20.767" v="10337" actId="20577"/>
        <pc:sldMkLst>
          <pc:docMk/>
          <pc:sldMk cId="4210095927" sldId="1238"/>
        </pc:sldMkLst>
        <pc:spChg chg="mod">
          <ac:chgData name="Abenaa Gyamfuah-Assibey" userId="d526f712-16f4-4b9e-8a77-2a0b5ad98ac3" providerId="ADAL" clId="{8136E1BD-D043-408C-AF4D-82F266307132}" dt="2024-01-18T01:10:23.383" v="9770" actId="1076"/>
          <ac:spMkLst>
            <pc:docMk/>
            <pc:sldMk cId="4210095927" sldId="1238"/>
            <ac:spMk id="2" creationId="{3C7F5BB9-AAB3-8644-A37D-8790216676B3}"/>
          </ac:spMkLst>
        </pc:spChg>
        <pc:spChg chg="del mod">
          <ac:chgData name="Abenaa Gyamfuah-Assibey" userId="d526f712-16f4-4b9e-8a77-2a0b5ad98ac3" providerId="ADAL" clId="{8136E1BD-D043-408C-AF4D-82F266307132}" dt="2024-01-18T00:51:45.643" v="9431" actId="26606"/>
          <ac:spMkLst>
            <pc:docMk/>
            <pc:sldMk cId="4210095927" sldId="1238"/>
            <ac:spMk id="3" creationId="{E52B28BE-8C50-672C-885A-82857F4EBAEF}"/>
          </ac:spMkLst>
        </pc:spChg>
        <pc:graphicFrameChg chg="add mod modGraphic">
          <ac:chgData name="Abenaa Gyamfuah-Assibey" userId="d526f712-16f4-4b9e-8a77-2a0b5ad98ac3" providerId="ADAL" clId="{8136E1BD-D043-408C-AF4D-82F266307132}" dt="2024-01-18T11:22:20.767" v="10337" actId="20577"/>
          <ac:graphicFrameMkLst>
            <pc:docMk/>
            <pc:sldMk cId="4210095927" sldId="1238"/>
            <ac:graphicFrameMk id="9" creationId="{E28F4890-21BB-41EC-6295-17D48403EEAF}"/>
          </ac:graphicFrameMkLst>
        </pc:graphicFrameChg>
        <pc:picChg chg="add del mod">
          <ac:chgData name="Abenaa Gyamfuah-Assibey" userId="d526f712-16f4-4b9e-8a77-2a0b5ad98ac3" providerId="ADAL" clId="{8136E1BD-D043-408C-AF4D-82F266307132}" dt="2024-01-18T01:37:45.241" v="10128" actId="478"/>
          <ac:picMkLst>
            <pc:docMk/>
            <pc:sldMk cId="4210095927" sldId="1238"/>
            <ac:picMk id="4" creationId="{6DD1ADF5-34EE-5EC4-AD47-94D323498913}"/>
          </ac:picMkLst>
        </pc:picChg>
        <pc:picChg chg="add del mod">
          <ac:chgData name="Abenaa Gyamfuah-Assibey" userId="d526f712-16f4-4b9e-8a77-2a0b5ad98ac3" providerId="ADAL" clId="{8136E1BD-D043-408C-AF4D-82F266307132}" dt="2024-01-18T01:38:05.817" v="10131" actId="478"/>
          <ac:picMkLst>
            <pc:docMk/>
            <pc:sldMk cId="4210095927" sldId="1238"/>
            <ac:picMk id="6" creationId="{3E89DE11-4D84-3835-82C4-416E4A71806E}"/>
          </ac:picMkLst>
        </pc:picChg>
      </pc:sldChg>
      <pc:sldChg chg="addSp delSp modSp del mod">
        <pc:chgData name="Abenaa Gyamfuah-Assibey" userId="d526f712-16f4-4b9e-8a77-2a0b5ad98ac3" providerId="ADAL" clId="{8136E1BD-D043-408C-AF4D-82F266307132}" dt="2024-01-17T14:09:52.401" v="3122" actId="47"/>
        <pc:sldMkLst>
          <pc:docMk/>
          <pc:sldMk cId="2233002599" sldId="1240"/>
        </pc:sldMkLst>
        <pc:spChg chg="mod">
          <ac:chgData name="Abenaa Gyamfuah-Assibey" userId="d526f712-16f4-4b9e-8a77-2a0b5ad98ac3" providerId="ADAL" clId="{8136E1BD-D043-408C-AF4D-82F266307132}" dt="2024-01-15T14:28:17.294" v="47" actId="14100"/>
          <ac:spMkLst>
            <pc:docMk/>
            <pc:sldMk cId="2233002599" sldId="1240"/>
            <ac:spMk id="3" creationId="{146170AD-845F-513A-AEB1-2A8A822A6166}"/>
          </ac:spMkLst>
        </pc:spChg>
        <pc:spChg chg="add mod ord">
          <ac:chgData name="Abenaa Gyamfuah-Assibey" userId="d526f712-16f4-4b9e-8a77-2a0b5ad98ac3" providerId="ADAL" clId="{8136E1BD-D043-408C-AF4D-82F266307132}" dt="2024-01-15T14:36:14.667" v="134" actId="207"/>
          <ac:spMkLst>
            <pc:docMk/>
            <pc:sldMk cId="2233002599" sldId="1240"/>
            <ac:spMk id="5" creationId="{5F4005FB-A878-7EE5-B150-3F192AB81366}"/>
          </ac:spMkLst>
        </pc:spChg>
        <pc:spChg chg="add del mod">
          <ac:chgData name="Abenaa Gyamfuah-Assibey" userId="d526f712-16f4-4b9e-8a77-2a0b5ad98ac3" providerId="ADAL" clId="{8136E1BD-D043-408C-AF4D-82F266307132}" dt="2024-01-15T14:32:05.009" v="106"/>
          <ac:spMkLst>
            <pc:docMk/>
            <pc:sldMk cId="2233002599" sldId="1240"/>
            <ac:spMk id="6" creationId="{B15CA671-43E7-046A-F3EB-32CB4CF194E3}"/>
          </ac:spMkLst>
        </pc:spChg>
        <pc:graphicFrameChg chg="add mod">
          <ac:chgData name="Abenaa Gyamfuah-Assibey" userId="d526f712-16f4-4b9e-8a77-2a0b5ad98ac3" providerId="ADAL" clId="{8136E1BD-D043-408C-AF4D-82F266307132}" dt="2024-01-15T14:33:50.996" v="122" actId="1076"/>
          <ac:graphicFrameMkLst>
            <pc:docMk/>
            <pc:sldMk cId="2233002599" sldId="1240"/>
            <ac:graphicFrameMk id="4" creationId="{6AD520CF-18C0-C835-02D2-444A5A9419A8}"/>
          </ac:graphicFrameMkLst>
        </pc:graphicFrameChg>
      </pc:sldChg>
      <pc:sldChg chg="addSp delSp modSp mod modNotesTx">
        <pc:chgData name="Abenaa Gyamfuah-Assibey" userId="d526f712-16f4-4b9e-8a77-2a0b5ad98ac3" providerId="ADAL" clId="{8136E1BD-D043-408C-AF4D-82F266307132}" dt="2024-01-21T20:21:15.216" v="10549" actId="20577"/>
        <pc:sldMkLst>
          <pc:docMk/>
          <pc:sldMk cId="34002095" sldId="1241"/>
        </pc:sldMkLst>
        <pc:spChg chg="mod">
          <ac:chgData name="Abenaa Gyamfuah-Assibey" userId="d526f712-16f4-4b9e-8a77-2a0b5ad98ac3" providerId="ADAL" clId="{8136E1BD-D043-408C-AF4D-82F266307132}" dt="2024-01-17T22:16:44.309" v="8095" actId="20577"/>
          <ac:spMkLst>
            <pc:docMk/>
            <pc:sldMk cId="34002095" sldId="1241"/>
            <ac:spMk id="2" creationId="{57EE9FED-C2EF-31CD-2F77-1E4D6BB8A63A}"/>
          </ac:spMkLst>
        </pc:spChg>
        <pc:spChg chg="del mod">
          <ac:chgData name="Abenaa Gyamfuah-Assibey" userId="d526f712-16f4-4b9e-8a77-2a0b5ad98ac3" providerId="ADAL" clId="{8136E1BD-D043-408C-AF4D-82F266307132}" dt="2024-01-17T11:49:58.524" v="2967" actId="478"/>
          <ac:spMkLst>
            <pc:docMk/>
            <pc:sldMk cId="34002095" sldId="1241"/>
            <ac:spMk id="3" creationId="{35CDE955-EBA9-02D5-553D-049C841F893A}"/>
          </ac:spMkLst>
        </pc:spChg>
        <pc:spChg chg="add mod">
          <ac:chgData name="Abenaa Gyamfuah-Assibey" userId="d526f712-16f4-4b9e-8a77-2a0b5ad98ac3" providerId="ADAL" clId="{8136E1BD-D043-408C-AF4D-82F266307132}" dt="2024-01-21T20:21:15.216" v="10549" actId="20577"/>
          <ac:spMkLst>
            <pc:docMk/>
            <pc:sldMk cId="34002095" sldId="1241"/>
            <ac:spMk id="3" creationId="{C1A5EF92-6883-22D9-5982-0386B9813D1E}"/>
          </ac:spMkLst>
        </pc:spChg>
        <pc:picChg chg="add mod">
          <ac:chgData name="Abenaa Gyamfuah-Assibey" userId="d526f712-16f4-4b9e-8a77-2a0b5ad98ac3" providerId="ADAL" clId="{8136E1BD-D043-408C-AF4D-82F266307132}" dt="2024-01-17T22:29:02.711" v="8209" actId="1076"/>
          <ac:picMkLst>
            <pc:docMk/>
            <pc:sldMk cId="34002095" sldId="1241"/>
            <ac:picMk id="1026" creationId="{E1D04269-B68B-8414-9A58-1269B2444CA8}"/>
          </ac:picMkLst>
        </pc:picChg>
      </pc:sldChg>
      <pc:sldChg chg="add del mod ord modShow">
        <pc:chgData name="Abenaa Gyamfuah-Assibey" userId="d526f712-16f4-4b9e-8a77-2a0b5ad98ac3" providerId="ADAL" clId="{8136E1BD-D043-408C-AF4D-82F266307132}" dt="2024-01-18T01:11:26.504" v="9771" actId="47"/>
        <pc:sldMkLst>
          <pc:docMk/>
          <pc:sldMk cId="2578510263" sldId="1242"/>
        </pc:sldMkLst>
      </pc:sldChg>
      <pc:sldChg chg="new del">
        <pc:chgData name="Abenaa Gyamfuah-Assibey" userId="d526f712-16f4-4b9e-8a77-2a0b5ad98ac3" providerId="ADAL" clId="{8136E1BD-D043-408C-AF4D-82F266307132}" dt="2024-01-15T14:34:45.713" v="126" actId="47"/>
        <pc:sldMkLst>
          <pc:docMk/>
          <pc:sldMk cId="4172080314" sldId="1242"/>
        </pc:sldMkLst>
      </pc:sldChg>
      <pc:sldChg chg="addSp delSp modSp new mod modShow modNotesTx">
        <pc:chgData name="Abenaa Gyamfuah-Assibey" userId="d526f712-16f4-4b9e-8a77-2a0b5ad98ac3" providerId="ADAL" clId="{8136E1BD-D043-408C-AF4D-82F266307132}" dt="2024-01-18T10:23:30.833" v="10335" actId="478"/>
        <pc:sldMkLst>
          <pc:docMk/>
          <pc:sldMk cId="1562932236" sldId="1243"/>
        </pc:sldMkLst>
        <pc:spChg chg="add mod">
          <ac:chgData name="Abenaa Gyamfuah-Assibey" userId="d526f712-16f4-4b9e-8a77-2a0b5ad98ac3" providerId="ADAL" clId="{8136E1BD-D043-408C-AF4D-82F266307132}" dt="2024-01-17T21:48:20.784" v="7959" actId="20577"/>
          <ac:spMkLst>
            <pc:docMk/>
            <pc:sldMk cId="1562932236" sldId="1243"/>
            <ac:spMk id="5" creationId="{44FA2A96-B7F7-B2BD-548A-5E71243831ED}"/>
          </ac:spMkLst>
        </pc:spChg>
        <pc:spChg chg="add del mod">
          <ac:chgData name="Abenaa Gyamfuah-Assibey" userId="d526f712-16f4-4b9e-8a77-2a0b5ad98ac3" providerId="ADAL" clId="{8136E1BD-D043-408C-AF4D-82F266307132}" dt="2024-01-18T10:23:30.833" v="10335" actId="478"/>
          <ac:spMkLst>
            <pc:docMk/>
            <pc:sldMk cId="1562932236" sldId="1243"/>
            <ac:spMk id="7" creationId="{0BE8411D-A558-165E-01CE-9F1FCD9CCC76}"/>
          </ac:spMkLst>
        </pc:spChg>
        <pc:spChg chg="add del mod">
          <ac:chgData name="Abenaa Gyamfuah-Assibey" userId="d526f712-16f4-4b9e-8a77-2a0b5ad98ac3" providerId="ADAL" clId="{8136E1BD-D043-408C-AF4D-82F266307132}" dt="2024-01-18T10:23:30.833" v="10335" actId="478"/>
          <ac:spMkLst>
            <pc:docMk/>
            <pc:sldMk cId="1562932236" sldId="1243"/>
            <ac:spMk id="8" creationId="{0548770C-F53B-7F8D-617C-B4639541C685}"/>
          </ac:spMkLst>
        </pc:spChg>
        <pc:spChg chg="add del mod">
          <ac:chgData name="Abenaa Gyamfuah-Assibey" userId="d526f712-16f4-4b9e-8a77-2a0b5ad98ac3" providerId="ADAL" clId="{8136E1BD-D043-408C-AF4D-82F266307132}" dt="2024-01-18T10:23:30.833" v="10335" actId="478"/>
          <ac:spMkLst>
            <pc:docMk/>
            <pc:sldMk cId="1562932236" sldId="1243"/>
            <ac:spMk id="9" creationId="{CDDCBB1A-22AC-F45D-3FFE-F1E29C325A18}"/>
          </ac:spMkLst>
        </pc:spChg>
        <pc:spChg chg="add del mod">
          <ac:chgData name="Abenaa Gyamfuah-Assibey" userId="d526f712-16f4-4b9e-8a77-2a0b5ad98ac3" providerId="ADAL" clId="{8136E1BD-D043-408C-AF4D-82F266307132}" dt="2024-01-18T10:23:30.833" v="10335" actId="478"/>
          <ac:spMkLst>
            <pc:docMk/>
            <pc:sldMk cId="1562932236" sldId="1243"/>
            <ac:spMk id="10" creationId="{96B74EBA-6878-BB2F-E68D-C260201FD61C}"/>
          </ac:spMkLst>
        </pc:spChg>
        <pc:graphicFrameChg chg="add mod modGraphic">
          <ac:chgData name="Abenaa Gyamfuah-Assibey" userId="d526f712-16f4-4b9e-8a77-2a0b5ad98ac3" providerId="ADAL" clId="{8136E1BD-D043-408C-AF4D-82F266307132}" dt="2024-01-18T00:19:50.531" v="9219"/>
          <ac:graphicFrameMkLst>
            <pc:docMk/>
            <pc:sldMk cId="1562932236" sldId="1243"/>
            <ac:graphicFrameMk id="4" creationId="{51B96219-CBB2-00F8-F68C-1F5157661578}"/>
          </ac:graphicFrameMkLst>
        </pc:graphicFrameChg>
        <pc:picChg chg="add del mod modCrop">
          <ac:chgData name="Abenaa Gyamfuah-Assibey" userId="d526f712-16f4-4b9e-8a77-2a0b5ad98ac3" providerId="ADAL" clId="{8136E1BD-D043-408C-AF4D-82F266307132}" dt="2024-01-17T21:58:24.805" v="8043" actId="478"/>
          <ac:picMkLst>
            <pc:docMk/>
            <pc:sldMk cId="1562932236" sldId="1243"/>
            <ac:picMk id="6" creationId="{AA4C0CA6-1893-92D5-4A1B-10802082AFCA}"/>
          </ac:picMkLst>
        </pc:picChg>
      </pc:sldChg>
      <pc:sldChg chg="new del">
        <pc:chgData name="Abenaa Gyamfuah-Assibey" userId="d526f712-16f4-4b9e-8a77-2a0b5ad98ac3" providerId="ADAL" clId="{8136E1BD-D043-408C-AF4D-82F266307132}" dt="2024-01-15T21:19:28.300" v="1446" actId="47"/>
        <pc:sldMkLst>
          <pc:docMk/>
          <pc:sldMk cId="2678625223" sldId="1244"/>
        </pc:sldMkLst>
      </pc:sldChg>
      <pc:sldChg chg="del mod modShow">
        <pc:chgData name="Abenaa Gyamfuah-Assibey" userId="d526f712-16f4-4b9e-8a77-2a0b5ad98ac3" providerId="ADAL" clId="{8136E1BD-D043-408C-AF4D-82F266307132}" dt="2024-01-19T13:01:47.203" v="10422" actId="47"/>
        <pc:sldMkLst>
          <pc:docMk/>
          <pc:sldMk cId="3175100434" sldId="1244"/>
        </pc:sldMkLst>
      </pc:sldChg>
      <pc:sldChg chg="ord">
        <pc:chgData name="Abenaa Gyamfuah-Assibey" userId="d526f712-16f4-4b9e-8a77-2a0b5ad98ac3" providerId="ADAL" clId="{8136E1BD-D043-408C-AF4D-82F266307132}" dt="2024-01-22T09:00:19.025" v="10586"/>
        <pc:sldMkLst>
          <pc:docMk/>
          <pc:sldMk cId="1278743000" sldId="1245"/>
        </pc:sldMkLst>
      </pc:sldChg>
      <pc:sldChg chg="new del">
        <pc:chgData name="Abenaa Gyamfuah-Assibey" userId="d526f712-16f4-4b9e-8a77-2a0b5ad98ac3" providerId="ADAL" clId="{8136E1BD-D043-408C-AF4D-82F266307132}" dt="2024-01-15T21:35:45.345" v="1868" actId="47"/>
        <pc:sldMkLst>
          <pc:docMk/>
          <pc:sldMk cId="3115266171" sldId="1245"/>
        </pc:sldMkLst>
      </pc:sldChg>
      <pc:sldChg chg="addSp delSp new del">
        <pc:chgData name="Abenaa Gyamfuah-Assibey" userId="d526f712-16f4-4b9e-8a77-2a0b5ad98ac3" providerId="ADAL" clId="{8136E1BD-D043-408C-AF4D-82F266307132}" dt="2024-01-17T18:57:16.226" v="6659" actId="47"/>
        <pc:sldMkLst>
          <pc:docMk/>
          <pc:sldMk cId="3659108554" sldId="1246"/>
        </pc:sldMkLst>
        <pc:picChg chg="add del">
          <ac:chgData name="Abenaa Gyamfuah-Assibey" userId="d526f712-16f4-4b9e-8a77-2a0b5ad98ac3" providerId="ADAL" clId="{8136E1BD-D043-408C-AF4D-82F266307132}" dt="2024-01-17T18:57:09.027" v="6658" actId="478"/>
          <ac:picMkLst>
            <pc:docMk/>
            <pc:sldMk cId="3659108554" sldId="1246"/>
            <ac:picMk id="3074" creationId="{EF9510A2-CE25-BFFA-F1BB-4EB15327068B}"/>
          </ac:picMkLst>
        </pc:picChg>
      </pc:sldChg>
      <pc:sldChg chg="addSp delSp modSp new mod modNotesTx">
        <pc:chgData name="Abenaa Gyamfuah-Assibey" userId="d526f712-16f4-4b9e-8a77-2a0b5ad98ac3" providerId="ADAL" clId="{8136E1BD-D043-408C-AF4D-82F266307132}" dt="2024-01-21T20:30:48.898" v="10569" actId="20577"/>
        <pc:sldMkLst>
          <pc:docMk/>
          <pc:sldMk cId="2029989330" sldId="1247"/>
        </pc:sldMkLst>
        <pc:spChg chg="mod">
          <ac:chgData name="Abenaa Gyamfuah-Assibey" userId="d526f712-16f4-4b9e-8a77-2a0b5ad98ac3" providerId="ADAL" clId="{8136E1BD-D043-408C-AF4D-82F266307132}" dt="2024-01-17T19:48:10.368" v="6940" actId="1076"/>
          <ac:spMkLst>
            <pc:docMk/>
            <pc:sldMk cId="2029989330" sldId="1247"/>
            <ac:spMk id="2" creationId="{C1CE9324-8E11-4FE5-104A-AB434F250DC5}"/>
          </ac:spMkLst>
        </pc:spChg>
        <pc:spChg chg="del">
          <ac:chgData name="Abenaa Gyamfuah-Assibey" userId="d526f712-16f4-4b9e-8a77-2a0b5ad98ac3" providerId="ADAL" clId="{8136E1BD-D043-408C-AF4D-82F266307132}" dt="2024-01-17T18:30:07.487" v="6334" actId="1032"/>
          <ac:spMkLst>
            <pc:docMk/>
            <pc:sldMk cId="2029989330" sldId="1247"/>
            <ac:spMk id="3" creationId="{5FA2BA72-C888-0786-C934-FA4FB9048969}"/>
          </ac:spMkLst>
        </pc:spChg>
        <pc:spChg chg="add mod">
          <ac:chgData name="Abenaa Gyamfuah-Assibey" userId="d526f712-16f4-4b9e-8a77-2a0b5ad98ac3" providerId="ADAL" clId="{8136E1BD-D043-408C-AF4D-82F266307132}" dt="2024-01-17T19:56:28.034" v="7093" actId="207"/>
          <ac:spMkLst>
            <pc:docMk/>
            <pc:sldMk cId="2029989330" sldId="1247"/>
            <ac:spMk id="38" creationId="{0B611431-0796-33DF-047F-72F041E2ADE5}"/>
          </ac:spMkLst>
        </pc:spChg>
        <pc:graphicFrameChg chg="add mod modGraphic">
          <ac:chgData name="Abenaa Gyamfuah-Assibey" userId="d526f712-16f4-4b9e-8a77-2a0b5ad98ac3" providerId="ADAL" clId="{8136E1BD-D043-408C-AF4D-82F266307132}" dt="2024-01-21T20:30:48.898" v="10569" actId="20577"/>
          <ac:graphicFrameMkLst>
            <pc:docMk/>
            <pc:sldMk cId="2029989330" sldId="1247"/>
            <ac:graphicFrameMk id="4" creationId="{5AE3431C-F182-0C08-60D9-10AA8907BD2A}"/>
          </ac:graphicFrameMkLst>
        </pc:graphicFrameChg>
        <pc:picChg chg="add del mod">
          <ac:chgData name="Abenaa Gyamfuah-Assibey" userId="d526f712-16f4-4b9e-8a77-2a0b5ad98ac3" providerId="ADAL" clId="{8136E1BD-D043-408C-AF4D-82F266307132}" dt="2024-01-17T18:50:25.808" v="6643" actId="478"/>
          <ac:picMkLst>
            <pc:docMk/>
            <pc:sldMk cId="2029989330" sldId="1247"/>
            <ac:picMk id="6" creationId="{C55A636D-CF81-53B1-59B2-153E8E7BCA96}"/>
          </ac:picMkLst>
        </pc:picChg>
        <pc:picChg chg="add mod">
          <ac:chgData name="Abenaa Gyamfuah-Assibey" userId="d526f712-16f4-4b9e-8a77-2a0b5ad98ac3" providerId="ADAL" clId="{8136E1BD-D043-408C-AF4D-82F266307132}" dt="2024-01-17T19:47:56.095" v="6939" actId="1076"/>
          <ac:picMkLst>
            <pc:docMk/>
            <pc:sldMk cId="2029989330" sldId="1247"/>
            <ac:picMk id="8" creationId="{5B3FBBC1-C355-FDC4-A18C-3E874F7EC551}"/>
          </ac:picMkLst>
        </pc:picChg>
        <pc:picChg chg="add mod">
          <ac:chgData name="Abenaa Gyamfuah-Assibey" userId="d526f712-16f4-4b9e-8a77-2a0b5ad98ac3" providerId="ADAL" clId="{8136E1BD-D043-408C-AF4D-82F266307132}" dt="2024-01-17T19:47:56.095" v="6939" actId="1076"/>
          <ac:picMkLst>
            <pc:docMk/>
            <pc:sldMk cId="2029989330" sldId="1247"/>
            <ac:picMk id="10" creationId="{E691E593-1682-F93F-DB9D-B99F4882329D}"/>
          </ac:picMkLst>
        </pc:picChg>
        <pc:picChg chg="add mod ord">
          <ac:chgData name="Abenaa Gyamfuah-Assibey" userId="d526f712-16f4-4b9e-8a77-2a0b5ad98ac3" providerId="ADAL" clId="{8136E1BD-D043-408C-AF4D-82F266307132}" dt="2024-01-17T19:39:04.008" v="6912" actId="29295"/>
          <ac:picMkLst>
            <pc:docMk/>
            <pc:sldMk cId="2029989330" sldId="1247"/>
            <ac:picMk id="11" creationId="{9D349EC1-A9A3-77AD-E669-2314EC30D3B9}"/>
          </ac:picMkLst>
        </pc:picChg>
        <pc:picChg chg="add del mod">
          <ac:chgData name="Abenaa Gyamfuah-Assibey" userId="d526f712-16f4-4b9e-8a77-2a0b5ad98ac3" providerId="ADAL" clId="{8136E1BD-D043-408C-AF4D-82F266307132}" dt="2024-01-17T19:46:31.656" v="6935" actId="478"/>
          <ac:picMkLst>
            <pc:docMk/>
            <pc:sldMk cId="2029989330" sldId="1247"/>
            <ac:picMk id="13" creationId="{64B474A0-EE6C-2ABA-01F9-C8A18ADE070E}"/>
          </ac:picMkLst>
        </pc:picChg>
        <pc:picChg chg="add mod">
          <ac:chgData name="Abenaa Gyamfuah-Assibey" userId="d526f712-16f4-4b9e-8a77-2a0b5ad98ac3" providerId="ADAL" clId="{8136E1BD-D043-408C-AF4D-82F266307132}" dt="2024-01-17T19:56:43.686" v="7094" actId="1076"/>
          <ac:picMkLst>
            <pc:docMk/>
            <pc:sldMk cId="2029989330" sldId="1247"/>
            <ac:picMk id="15" creationId="{9EC840C7-9410-031C-2BC7-0C4A177DA993}"/>
          </ac:picMkLst>
        </pc:picChg>
        <pc:picChg chg="add del mod">
          <ac:chgData name="Abenaa Gyamfuah-Assibey" userId="d526f712-16f4-4b9e-8a77-2a0b5ad98ac3" providerId="ADAL" clId="{8136E1BD-D043-408C-AF4D-82F266307132}" dt="2024-01-17T19:31:59.746" v="6858" actId="478"/>
          <ac:picMkLst>
            <pc:docMk/>
            <pc:sldMk cId="2029989330" sldId="1247"/>
            <ac:picMk id="17" creationId="{4481543E-9E0A-CA02-689C-FBEA46489654}"/>
          </ac:picMkLst>
        </pc:picChg>
        <pc:picChg chg="add mod">
          <ac:chgData name="Abenaa Gyamfuah-Assibey" userId="d526f712-16f4-4b9e-8a77-2a0b5ad98ac3" providerId="ADAL" clId="{8136E1BD-D043-408C-AF4D-82F266307132}" dt="2024-01-17T19:47:56.095" v="6939" actId="1076"/>
          <ac:picMkLst>
            <pc:docMk/>
            <pc:sldMk cId="2029989330" sldId="1247"/>
            <ac:picMk id="19" creationId="{F2475164-B69E-AE48-1E3D-898AD6B8C6DB}"/>
          </ac:picMkLst>
        </pc:picChg>
        <pc:picChg chg="add del mod">
          <ac:chgData name="Abenaa Gyamfuah-Assibey" userId="d526f712-16f4-4b9e-8a77-2a0b5ad98ac3" providerId="ADAL" clId="{8136E1BD-D043-408C-AF4D-82F266307132}" dt="2024-01-17T19:22:20.762" v="6824" actId="478"/>
          <ac:picMkLst>
            <pc:docMk/>
            <pc:sldMk cId="2029989330" sldId="1247"/>
            <ac:picMk id="21" creationId="{E1D358EE-7E98-4170-3D78-74F79C387831}"/>
          </ac:picMkLst>
        </pc:picChg>
        <pc:picChg chg="add del mod">
          <ac:chgData name="Abenaa Gyamfuah-Assibey" userId="d526f712-16f4-4b9e-8a77-2a0b5ad98ac3" providerId="ADAL" clId="{8136E1BD-D043-408C-AF4D-82F266307132}" dt="2024-01-17T19:23:05.204" v="6829" actId="478"/>
          <ac:picMkLst>
            <pc:docMk/>
            <pc:sldMk cId="2029989330" sldId="1247"/>
            <ac:picMk id="23" creationId="{0C79F304-757C-631E-AFBC-C617E4B41A2E}"/>
          </ac:picMkLst>
        </pc:picChg>
        <pc:picChg chg="add mod">
          <ac:chgData name="Abenaa Gyamfuah-Assibey" userId="d526f712-16f4-4b9e-8a77-2a0b5ad98ac3" providerId="ADAL" clId="{8136E1BD-D043-408C-AF4D-82F266307132}" dt="2024-01-17T19:47:56.095" v="6939" actId="1076"/>
          <ac:picMkLst>
            <pc:docMk/>
            <pc:sldMk cId="2029989330" sldId="1247"/>
            <ac:picMk id="25" creationId="{FBA14BCB-0430-7837-A7AE-88BC93206AFE}"/>
          </ac:picMkLst>
        </pc:picChg>
        <pc:picChg chg="add del mod">
          <ac:chgData name="Abenaa Gyamfuah-Assibey" userId="d526f712-16f4-4b9e-8a77-2a0b5ad98ac3" providerId="ADAL" clId="{8136E1BD-D043-408C-AF4D-82F266307132}" dt="2024-01-17T19:27:32.409" v="6847" actId="478"/>
          <ac:picMkLst>
            <pc:docMk/>
            <pc:sldMk cId="2029989330" sldId="1247"/>
            <ac:picMk id="27" creationId="{A6ADB5D3-EC2C-53EC-9E72-6276DB73FB4F}"/>
          </ac:picMkLst>
        </pc:picChg>
        <pc:picChg chg="add del mod">
          <ac:chgData name="Abenaa Gyamfuah-Assibey" userId="d526f712-16f4-4b9e-8a77-2a0b5ad98ac3" providerId="ADAL" clId="{8136E1BD-D043-408C-AF4D-82F266307132}" dt="2024-01-17T19:27:34.818" v="6848" actId="478"/>
          <ac:picMkLst>
            <pc:docMk/>
            <pc:sldMk cId="2029989330" sldId="1247"/>
            <ac:picMk id="29" creationId="{BF0E999E-925E-95D7-46FC-56728931CF24}"/>
          </ac:picMkLst>
        </pc:picChg>
        <pc:picChg chg="add mod">
          <ac:chgData name="Abenaa Gyamfuah-Assibey" userId="d526f712-16f4-4b9e-8a77-2a0b5ad98ac3" providerId="ADAL" clId="{8136E1BD-D043-408C-AF4D-82F266307132}" dt="2024-01-17T19:47:56.095" v="6939" actId="1076"/>
          <ac:picMkLst>
            <pc:docMk/>
            <pc:sldMk cId="2029989330" sldId="1247"/>
            <ac:picMk id="31" creationId="{942F014F-A244-BA72-8D24-296B1D6DFEF6}"/>
          </ac:picMkLst>
        </pc:picChg>
        <pc:picChg chg="add del mod">
          <ac:chgData name="Abenaa Gyamfuah-Assibey" userId="d526f712-16f4-4b9e-8a77-2a0b5ad98ac3" providerId="ADAL" clId="{8136E1BD-D043-408C-AF4D-82F266307132}" dt="2024-01-17T19:32:13.836" v="6861" actId="478"/>
          <ac:picMkLst>
            <pc:docMk/>
            <pc:sldMk cId="2029989330" sldId="1247"/>
            <ac:picMk id="32" creationId="{52AB1FD9-D101-A9C5-6BD2-875990728497}"/>
          </ac:picMkLst>
        </pc:picChg>
        <pc:picChg chg="add mod">
          <ac:chgData name="Abenaa Gyamfuah-Assibey" userId="d526f712-16f4-4b9e-8a77-2a0b5ad98ac3" providerId="ADAL" clId="{8136E1BD-D043-408C-AF4D-82F266307132}" dt="2024-01-17T19:47:56.095" v="6939" actId="1076"/>
          <ac:picMkLst>
            <pc:docMk/>
            <pc:sldMk cId="2029989330" sldId="1247"/>
            <ac:picMk id="34" creationId="{023BF29C-AD74-71E2-F066-664E83290C14}"/>
          </ac:picMkLst>
        </pc:picChg>
        <pc:picChg chg="add mod">
          <ac:chgData name="Abenaa Gyamfuah-Assibey" userId="d526f712-16f4-4b9e-8a77-2a0b5ad98ac3" providerId="ADAL" clId="{8136E1BD-D043-408C-AF4D-82F266307132}" dt="2024-01-17T19:47:56.095" v="6939" actId="1076"/>
          <ac:picMkLst>
            <pc:docMk/>
            <pc:sldMk cId="2029989330" sldId="1247"/>
            <ac:picMk id="36" creationId="{B1659091-A757-411A-7773-30732041E67A}"/>
          </ac:picMkLst>
        </pc:picChg>
        <pc:picChg chg="add del mod">
          <ac:chgData name="Abenaa Gyamfuah-Assibey" userId="d526f712-16f4-4b9e-8a77-2a0b5ad98ac3" providerId="ADAL" clId="{8136E1BD-D043-408C-AF4D-82F266307132}" dt="2024-01-17T19:53:58.922" v="7064" actId="478"/>
          <ac:picMkLst>
            <pc:docMk/>
            <pc:sldMk cId="2029989330" sldId="1247"/>
            <ac:picMk id="40" creationId="{EE6768EA-1B0D-04D9-0C70-5072F42133D5}"/>
          </ac:picMkLst>
        </pc:picChg>
        <pc:picChg chg="add mod">
          <ac:chgData name="Abenaa Gyamfuah-Assibey" userId="d526f712-16f4-4b9e-8a77-2a0b5ad98ac3" providerId="ADAL" clId="{8136E1BD-D043-408C-AF4D-82F266307132}" dt="2024-01-17T19:57:51.302" v="7100" actId="14100"/>
          <ac:picMkLst>
            <pc:docMk/>
            <pc:sldMk cId="2029989330" sldId="1247"/>
            <ac:picMk id="41" creationId="{22588322-75EC-0C9F-2906-ADD73349CF4E}"/>
          </ac:picMkLst>
        </pc:picChg>
        <pc:picChg chg="add mod">
          <ac:chgData name="Abenaa Gyamfuah-Assibey" userId="d526f712-16f4-4b9e-8a77-2a0b5ad98ac3" providerId="ADAL" clId="{8136E1BD-D043-408C-AF4D-82F266307132}" dt="2024-01-17T19:47:56.095" v="6939" actId="1076"/>
          <ac:picMkLst>
            <pc:docMk/>
            <pc:sldMk cId="2029989330" sldId="1247"/>
            <ac:picMk id="4098" creationId="{44F1802D-BB05-1E65-5911-B6F2DECFEC2F}"/>
          </ac:picMkLst>
        </pc:picChg>
      </pc:sldChg>
      <pc:sldChg chg="addSp delSp modSp new mod delAnim modAnim modNotesTx">
        <pc:chgData name="Abenaa Gyamfuah-Assibey" userId="d526f712-16f4-4b9e-8a77-2a0b5ad98ac3" providerId="ADAL" clId="{8136E1BD-D043-408C-AF4D-82F266307132}" dt="2024-01-18T15:23:40.688" v="10359" actId="14100"/>
        <pc:sldMkLst>
          <pc:docMk/>
          <pc:sldMk cId="1565726788" sldId="1248"/>
        </pc:sldMkLst>
        <pc:spChg chg="del mod">
          <ac:chgData name="Abenaa Gyamfuah-Assibey" userId="d526f712-16f4-4b9e-8a77-2a0b5ad98ac3" providerId="ADAL" clId="{8136E1BD-D043-408C-AF4D-82F266307132}" dt="2024-01-17T21:01:11.433" v="7642" actId="478"/>
          <ac:spMkLst>
            <pc:docMk/>
            <pc:sldMk cId="1565726788" sldId="1248"/>
            <ac:spMk id="2" creationId="{1FF532C6-F93E-A3E2-1A18-9D622FA6C02A}"/>
          </ac:spMkLst>
        </pc:spChg>
        <pc:spChg chg="add del mod">
          <ac:chgData name="Abenaa Gyamfuah-Assibey" userId="d526f712-16f4-4b9e-8a77-2a0b5ad98ac3" providerId="ADAL" clId="{8136E1BD-D043-408C-AF4D-82F266307132}" dt="2024-01-17T20:40:57.381" v="7543" actId="931"/>
          <ac:spMkLst>
            <pc:docMk/>
            <pc:sldMk cId="1565726788" sldId="1248"/>
            <ac:spMk id="3" creationId="{715516E4-B530-7BC2-CF29-E5FD69ADDAA9}"/>
          </ac:spMkLst>
        </pc:spChg>
        <pc:spChg chg="add mod">
          <ac:chgData name="Abenaa Gyamfuah-Assibey" userId="d526f712-16f4-4b9e-8a77-2a0b5ad98ac3" providerId="ADAL" clId="{8136E1BD-D043-408C-AF4D-82F266307132}" dt="2024-01-18T09:45:10.172" v="10285" actId="207"/>
          <ac:spMkLst>
            <pc:docMk/>
            <pc:sldMk cId="1565726788" sldId="1248"/>
            <ac:spMk id="5" creationId="{AC91FB94-7ED0-B8BF-6E72-97103E1901FF}"/>
          </ac:spMkLst>
        </pc:spChg>
        <pc:spChg chg="add del mod">
          <ac:chgData name="Abenaa Gyamfuah-Assibey" userId="d526f712-16f4-4b9e-8a77-2a0b5ad98ac3" providerId="ADAL" clId="{8136E1BD-D043-408C-AF4D-82F266307132}" dt="2024-01-17T21:06:04.030" v="7668" actId="478"/>
          <ac:spMkLst>
            <pc:docMk/>
            <pc:sldMk cId="1565726788" sldId="1248"/>
            <ac:spMk id="6" creationId="{B157DC07-3782-E25D-F6D5-6E783E92AABC}"/>
          </ac:spMkLst>
        </pc:spChg>
        <pc:spChg chg="add mod">
          <ac:chgData name="Abenaa Gyamfuah-Assibey" userId="d526f712-16f4-4b9e-8a77-2a0b5ad98ac3" providerId="ADAL" clId="{8136E1BD-D043-408C-AF4D-82F266307132}" dt="2024-01-18T09:45:39.847" v="10286" actId="207"/>
          <ac:spMkLst>
            <pc:docMk/>
            <pc:sldMk cId="1565726788" sldId="1248"/>
            <ac:spMk id="9" creationId="{86EC916A-B265-2878-042B-EF4B1F3D1755}"/>
          </ac:spMkLst>
        </pc:spChg>
        <pc:spChg chg="add mod">
          <ac:chgData name="Abenaa Gyamfuah-Assibey" userId="d526f712-16f4-4b9e-8a77-2a0b5ad98ac3" providerId="ADAL" clId="{8136E1BD-D043-408C-AF4D-82F266307132}" dt="2024-01-17T21:06:19.796" v="7669" actId="14100"/>
          <ac:spMkLst>
            <pc:docMk/>
            <pc:sldMk cId="1565726788" sldId="1248"/>
            <ac:spMk id="10" creationId="{2C8AE920-D64D-ECE1-4B9E-5D31A3C7D90D}"/>
          </ac:spMkLst>
        </pc:spChg>
        <pc:spChg chg="add mod">
          <ac:chgData name="Abenaa Gyamfuah-Assibey" userId="d526f712-16f4-4b9e-8a77-2a0b5ad98ac3" providerId="ADAL" clId="{8136E1BD-D043-408C-AF4D-82F266307132}" dt="2024-01-17T21:06:19.796" v="7669" actId="14100"/>
          <ac:spMkLst>
            <pc:docMk/>
            <pc:sldMk cId="1565726788" sldId="1248"/>
            <ac:spMk id="13" creationId="{D03CB670-9C18-CC1B-5D30-6F60FB533F46}"/>
          </ac:spMkLst>
        </pc:spChg>
        <pc:spChg chg="add mod">
          <ac:chgData name="Abenaa Gyamfuah-Assibey" userId="d526f712-16f4-4b9e-8a77-2a0b5ad98ac3" providerId="ADAL" clId="{8136E1BD-D043-408C-AF4D-82F266307132}" dt="2024-01-18T09:50:50.874" v="10323" actId="1076"/>
          <ac:spMkLst>
            <pc:docMk/>
            <pc:sldMk cId="1565726788" sldId="1248"/>
            <ac:spMk id="15" creationId="{FAFBE1FE-C66F-4E34-4029-20CE3277942D}"/>
          </ac:spMkLst>
        </pc:spChg>
        <pc:spChg chg="add del mod">
          <ac:chgData name="Abenaa Gyamfuah-Assibey" userId="d526f712-16f4-4b9e-8a77-2a0b5ad98ac3" providerId="ADAL" clId="{8136E1BD-D043-408C-AF4D-82F266307132}" dt="2024-01-17T20:59:03.752" v="7628" actId="931"/>
          <ac:spMkLst>
            <pc:docMk/>
            <pc:sldMk cId="1565726788" sldId="1248"/>
            <ac:spMk id="32" creationId="{C9EB2F9D-A01A-C998-E874-D8628ACD5AFF}"/>
          </ac:spMkLst>
        </pc:spChg>
        <pc:spChg chg="add del mod">
          <ac:chgData name="Abenaa Gyamfuah-Assibey" userId="d526f712-16f4-4b9e-8a77-2a0b5ad98ac3" providerId="ADAL" clId="{8136E1BD-D043-408C-AF4D-82F266307132}" dt="2024-01-17T21:01:07.329" v="7641" actId="478"/>
          <ac:spMkLst>
            <pc:docMk/>
            <pc:sldMk cId="1565726788" sldId="1248"/>
            <ac:spMk id="36" creationId="{2FB9B02A-D238-66D8-F004-14C9B176ED8E}"/>
          </ac:spMkLst>
        </pc:spChg>
        <pc:spChg chg="add mod">
          <ac:chgData name="Abenaa Gyamfuah-Assibey" userId="d526f712-16f4-4b9e-8a77-2a0b5ad98ac3" providerId="ADAL" clId="{8136E1BD-D043-408C-AF4D-82F266307132}" dt="2024-01-18T09:50:37.739" v="10320" actId="1076"/>
          <ac:spMkLst>
            <pc:docMk/>
            <pc:sldMk cId="1565726788" sldId="1248"/>
            <ac:spMk id="41" creationId="{78BBD493-4F42-70B6-D738-2BD0F234B896}"/>
          </ac:spMkLst>
        </pc:spChg>
        <pc:spChg chg="add mod">
          <ac:chgData name="Abenaa Gyamfuah-Assibey" userId="d526f712-16f4-4b9e-8a77-2a0b5ad98ac3" providerId="ADAL" clId="{8136E1BD-D043-408C-AF4D-82F266307132}" dt="2024-01-18T09:52:00.530" v="10326" actId="11529"/>
          <ac:spMkLst>
            <pc:docMk/>
            <pc:sldMk cId="1565726788" sldId="1248"/>
            <ac:spMk id="50" creationId="{56892869-1453-035D-BABA-1BE02B4E646D}"/>
          </ac:spMkLst>
        </pc:spChg>
        <pc:spChg chg="add mod">
          <ac:chgData name="Abenaa Gyamfuah-Assibey" userId="d526f712-16f4-4b9e-8a77-2a0b5ad98ac3" providerId="ADAL" clId="{8136E1BD-D043-408C-AF4D-82F266307132}" dt="2024-01-18T15:23:28.677" v="10358" actId="1076"/>
          <ac:spMkLst>
            <pc:docMk/>
            <pc:sldMk cId="1565726788" sldId="1248"/>
            <ac:spMk id="51" creationId="{80E6E442-5D01-9E53-6026-FDF03EA22FD4}"/>
          </ac:spMkLst>
        </pc:spChg>
        <pc:graphicFrameChg chg="add mod modGraphic">
          <ac:chgData name="Abenaa Gyamfuah-Assibey" userId="d526f712-16f4-4b9e-8a77-2a0b5ad98ac3" providerId="ADAL" clId="{8136E1BD-D043-408C-AF4D-82F266307132}" dt="2024-01-18T09:53:17.920" v="10334" actId="14100"/>
          <ac:graphicFrameMkLst>
            <pc:docMk/>
            <pc:sldMk cId="1565726788" sldId="1248"/>
            <ac:graphicFrameMk id="11" creationId="{9709D82E-A9C2-354D-B395-53C00E9B3496}"/>
          </ac:graphicFrameMkLst>
        </pc:graphicFrameChg>
        <pc:graphicFrameChg chg="add del mod">
          <ac:chgData name="Abenaa Gyamfuah-Assibey" userId="d526f712-16f4-4b9e-8a77-2a0b5ad98ac3" providerId="ADAL" clId="{8136E1BD-D043-408C-AF4D-82F266307132}" dt="2024-01-17T20:20:33.959" v="7322" actId="478"/>
          <ac:graphicFrameMkLst>
            <pc:docMk/>
            <pc:sldMk cId="1565726788" sldId="1248"/>
            <ac:graphicFrameMk id="12" creationId="{77E58EDC-B8D1-AE7D-9A8D-5C2DCE8FEE33}"/>
          </ac:graphicFrameMkLst>
        </pc:graphicFrameChg>
        <pc:graphicFrameChg chg="add del mod">
          <ac:chgData name="Abenaa Gyamfuah-Assibey" userId="d526f712-16f4-4b9e-8a77-2a0b5ad98ac3" providerId="ADAL" clId="{8136E1BD-D043-408C-AF4D-82F266307132}" dt="2024-01-18T11:23:50.961" v="10341" actId="313"/>
          <ac:graphicFrameMkLst>
            <pc:docMk/>
            <pc:sldMk cId="1565726788" sldId="1248"/>
            <ac:graphicFrameMk id="14" creationId="{C92E8572-1FDA-6E89-33B8-FDE9745F65BC}"/>
          </ac:graphicFrameMkLst>
        </pc:graphicFrameChg>
        <pc:picChg chg="add del mod">
          <ac:chgData name="Abenaa Gyamfuah-Assibey" userId="d526f712-16f4-4b9e-8a77-2a0b5ad98ac3" providerId="ADAL" clId="{8136E1BD-D043-408C-AF4D-82F266307132}" dt="2024-01-17T20:39:10.964" v="7538" actId="478"/>
          <ac:picMkLst>
            <pc:docMk/>
            <pc:sldMk cId="1565726788" sldId="1248"/>
            <ac:picMk id="16" creationId="{3D97912A-39D8-0552-F0DF-B1C9C09FEF2D}"/>
          </ac:picMkLst>
        </pc:picChg>
        <pc:picChg chg="add del mod">
          <ac:chgData name="Abenaa Gyamfuah-Assibey" userId="d526f712-16f4-4b9e-8a77-2a0b5ad98ac3" providerId="ADAL" clId="{8136E1BD-D043-408C-AF4D-82F266307132}" dt="2024-01-17T20:40:13.462" v="7542" actId="931"/>
          <ac:picMkLst>
            <pc:docMk/>
            <pc:sldMk cId="1565726788" sldId="1248"/>
            <ac:picMk id="18" creationId="{58629F78-7CD8-2B99-F700-3858B2C8E9E9}"/>
          </ac:picMkLst>
        </pc:picChg>
        <pc:picChg chg="add del mod">
          <ac:chgData name="Abenaa Gyamfuah-Assibey" userId="d526f712-16f4-4b9e-8a77-2a0b5ad98ac3" providerId="ADAL" clId="{8136E1BD-D043-408C-AF4D-82F266307132}" dt="2024-01-17T20:40:13.462" v="7542" actId="931"/>
          <ac:picMkLst>
            <pc:docMk/>
            <pc:sldMk cId="1565726788" sldId="1248"/>
            <ac:picMk id="20" creationId="{46967BEE-2007-CBCA-5268-2AE93F644ACB}"/>
          </ac:picMkLst>
        </pc:picChg>
        <pc:picChg chg="add del mod ord">
          <ac:chgData name="Abenaa Gyamfuah-Assibey" userId="d526f712-16f4-4b9e-8a77-2a0b5ad98ac3" providerId="ADAL" clId="{8136E1BD-D043-408C-AF4D-82F266307132}" dt="2024-01-17T20:56:13.167" v="7615" actId="478"/>
          <ac:picMkLst>
            <pc:docMk/>
            <pc:sldMk cId="1565726788" sldId="1248"/>
            <ac:picMk id="22" creationId="{A060B2CB-A455-DD6D-36F2-3CC445758ED0}"/>
          </ac:picMkLst>
        </pc:picChg>
        <pc:picChg chg="add del mod">
          <ac:chgData name="Abenaa Gyamfuah-Assibey" userId="d526f712-16f4-4b9e-8a77-2a0b5ad98ac3" providerId="ADAL" clId="{8136E1BD-D043-408C-AF4D-82F266307132}" dt="2024-01-18T09:49:27.098" v="10315" actId="478"/>
          <ac:picMkLst>
            <pc:docMk/>
            <pc:sldMk cId="1565726788" sldId="1248"/>
            <ac:picMk id="24" creationId="{32429A16-402D-AB50-CB57-2A28F0924B5A}"/>
          </ac:picMkLst>
        </pc:picChg>
        <pc:picChg chg="add del mod">
          <ac:chgData name="Abenaa Gyamfuah-Assibey" userId="d526f712-16f4-4b9e-8a77-2a0b5ad98ac3" providerId="ADAL" clId="{8136E1BD-D043-408C-AF4D-82F266307132}" dt="2024-01-17T21:05:11.630" v="7664" actId="478"/>
          <ac:picMkLst>
            <pc:docMk/>
            <pc:sldMk cId="1565726788" sldId="1248"/>
            <ac:picMk id="26" creationId="{FCC7DB00-F57A-9CD6-D9B4-0ABCBEF05B4E}"/>
          </ac:picMkLst>
        </pc:picChg>
        <pc:picChg chg="add del mod">
          <ac:chgData name="Abenaa Gyamfuah-Assibey" userId="d526f712-16f4-4b9e-8a77-2a0b5ad98ac3" providerId="ADAL" clId="{8136E1BD-D043-408C-AF4D-82F266307132}" dt="2024-01-17T20:55:47.670" v="7613" actId="478"/>
          <ac:picMkLst>
            <pc:docMk/>
            <pc:sldMk cId="1565726788" sldId="1248"/>
            <ac:picMk id="28" creationId="{9F2D5586-806D-7F38-B81E-5BD0B494FB33}"/>
          </ac:picMkLst>
        </pc:picChg>
        <pc:picChg chg="add del mod">
          <ac:chgData name="Abenaa Gyamfuah-Assibey" userId="d526f712-16f4-4b9e-8a77-2a0b5ad98ac3" providerId="ADAL" clId="{8136E1BD-D043-408C-AF4D-82F266307132}" dt="2024-01-18T09:50:43.081" v="10322" actId="478"/>
          <ac:picMkLst>
            <pc:docMk/>
            <pc:sldMk cId="1565726788" sldId="1248"/>
            <ac:picMk id="29" creationId="{52F93F41-8A3D-D536-4BEF-C727F6B024F3}"/>
          </ac:picMkLst>
        </pc:picChg>
        <pc:picChg chg="add del mod">
          <ac:chgData name="Abenaa Gyamfuah-Assibey" userId="d526f712-16f4-4b9e-8a77-2a0b5ad98ac3" providerId="ADAL" clId="{8136E1BD-D043-408C-AF4D-82F266307132}" dt="2024-01-18T09:50:40.851" v="10321" actId="478"/>
          <ac:picMkLst>
            <pc:docMk/>
            <pc:sldMk cId="1565726788" sldId="1248"/>
            <ac:picMk id="30" creationId="{71F5598E-448E-4EB2-E8EB-F3B07A8AC5B1}"/>
          </ac:picMkLst>
        </pc:picChg>
        <pc:picChg chg="add del mod">
          <ac:chgData name="Abenaa Gyamfuah-Assibey" userId="d526f712-16f4-4b9e-8a77-2a0b5ad98ac3" providerId="ADAL" clId="{8136E1BD-D043-408C-AF4D-82F266307132}" dt="2024-01-17T21:00:22.113" v="7636" actId="478"/>
          <ac:picMkLst>
            <pc:docMk/>
            <pc:sldMk cId="1565726788" sldId="1248"/>
            <ac:picMk id="34" creationId="{66ED03C2-D6C3-153F-C3AB-71F549456927}"/>
          </ac:picMkLst>
        </pc:picChg>
        <pc:picChg chg="add del mod">
          <ac:chgData name="Abenaa Gyamfuah-Assibey" userId="d526f712-16f4-4b9e-8a77-2a0b5ad98ac3" providerId="ADAL" clId="{8136E1BD-D043-408C-AF4D-82F266307132}" dt="2024-01-18T09:50:19.517" v="10318" actId="478"/>
          <ac:picMkLst>
            <pc:docMk/>
            <pc:sldMk cId="1565726788" sldId="1248"/>
            <ac:picMk id="38" creationId="{400C6697-8193-ABE9-328C-951CEB0F2FE4}"/>
          </ac:picMkLst>
        </pc:picChg>
        <pc:picChg chg="add mod">
          <ac:chgData name="Abenaa Gyamfuah-Assibey" userId="d526f712-16f4-4b9e-8a77-2a0b5ad98ac3" providerId="ADAL" clId="{8136E1BD-D043-408C-AF4D-82F266307132}" dt="2024-01-18T09:51:11.762" v="10325" actId="1076"/>
          <ac:picMkLst>
            <pc:docMk/>
            <pc:sldMk cId="1565726788" sldId="1248"/>
            <ac:picMk id="49" creationId="{C6375FD1-C400-BBD6-0C0B-AC98EEE137F7}"/>
          </ac:picMkLst>
        </pc:picChg>
        <pc:cxnChg chg="add mod ord">
          <ac:chgData name="Abenaa Gyamfuah-Assibey" userId="d526f712-16f4-4b9e-8a77-2a0b5ad98ac3" providerId="ADAL" clId="{8136E1BD-D043-408C-AF4D-82F266307132}" dt="2024-01-18T15:23:40.688" v="10359" actId="14100"/>
          <ac:cxnSpMkLst>
            <pc:docMk/>
            <pc:sldMk cId="1565726788" sldId="1248"/>
            <ac:cxnSpMk id="4" creationId="{3C90A442-FFB0-B882-0787-B17C1FE710D8}"/>
          </ac:cxnSpMkLst>
        </pc:cxnChg>
        <pc:cxnChg chg="add mod">
          <ac:chgData name="Abenaa Gyamfuah-Assibey" userId="d526f712-16f4-4b9e-8a77-2a0b5ad98ac3" providerId="ADAL" clId="{8136E1BD-D043-408C-AF4D-82F266307132}" dt="2024-01-17T21:01:32.133" v="7644" actId="1076"/>
          <ac:cxnSpMkLst>
            <pc:docMk/>
            <pc:sldMk cId="1565726788" sldId="1248"/>
            <ac:cxnSpMk id="7" creationId="{676F6512-CE06-0642-0C21-1EFE0C02529D}"/>
          </ac:cxnSpMkLst>
        </pc:cxnChg>
        <pc:cxnChg chg="add mod">
          <ac:chgData name="Abenaa Gyamfuah-Assibey" userId="d526f712-16f4-4b9e-8a77-2a0b5ad98ac3" providerId="ADAL" clId="{8136E1BD-D043-408C-AF4D-82F266307132}" dt="2024-01-17T21:02:45.580" v="7650" actId="1076"/>
          <ac:cxnSpMkLst>
            <pc:docMk/>
            <pc:sldMk cId="1565726788" sldId="1248"/>
            <ac:cxnSpMk id="8" creationId="{AD3DCE62-BD37-D932-3AE6-50C446874D3F}"/>
          </ac:cxnSpMkLst>
        </pc:cxnChg>
        <pc:cxnChg chg="add mod">
          <ac:chgData name="Abenaa Gyamfuah-Assibey" userId="d526f712-16f4-4b9e-8a77-2a0b5ad98ac3" providerId="ADAL" clId="{8136E1BD-D043-408C-AF4D-82F266307132}" dt="2024-01-18T09:48:01.928" v="10309" actId="692"/>
          <ac:cxnSpMkLst>
            <pc:docMk/>
            <pc:sldMk cId="1565726788" sldId="1248"/>
            <ac:cxnSpMk id="47" creationId="{9259974C-D7E6-72C3-5A8A-DA458B9FDD79}"/>
          </ac:cxnSpMkLst>
        </pc:cxnChg>
      </pc:sldChg>
      <pc:sldChg chg="new add del">
        <pc:chgData name="Abenaa Gyamfuah-Assibey" userId="d526f712-16f4-4b9e-8a77-2a0b5ad98ac3" providerId="ADAL" clId="{8136E1BD-D043-408C-AF4D-82F266307132}" dt="2024-01-17T22:44:00.132" v="8314" actId="47"/>
        <pc:sldMkLst>
          <pc:docMk/>
          <pc:sldMk cId="760811646" sldId="1249"/>
        </pc:sldMkLst>
      </pc:sldChg>
      <pc:sldChg chg="modSp modNotesTx">
        <pc:chgData name="Abenaa Gyamfuah-Assibey" userId="d526f712-16f4-4b9e-8a77-2a0b5ad98ac3" providerId="ADAL" clId="{8136E1BD-D043-408C-AF4D-82F266307132}" dt="2024-01-18T01:33:56.511" v="10124" actId="20577"/>
        <pc:sldMkLst>
          <pc:docMk/>
          <pc:sldMk cId="1948727989" sldId="1249"/>
        </pc:sldMkLst>
        <pc:graphicFrameChg chg="mod">
          <ac:chgData name="Abenaa Gyamfuah-Assibey" userId="d526f712-16f4-4b9e-8a77-2a0b5ad98ac3" providerId="ADAL" clId="{8136E1BD-D043-408C-AF4D-82F266307132}" dt="2024-01-18T01:33:14.827" v="10108"/>
          <ac:graphicFrameMkLst>
            <pc:docMk/>
            <pc:sldMk cId="1948727989" sldId="1249"/>
            <ac:graphicFrameMk id="24" creationId="{DFBBE078-7B8B-C309-F44C-8E75E4126E9A}"/>
          </ac:graphicFrameMkLst>
        </pc:graphicFrameChg>
      </pc:sldChg>
      <pc:sldChg chg="addSp delSp modSp new del mod">
        <pc:chgData name="Abenaa Gyamfuah-Assibey" userId="d526f712-16f4-4b9e-8a77-2a0b5ad98ac3" providerId="ADAL" clId="{8136E1BD-D043-408C-AF4D-82F266307132}" dt="2024-01-18T01:02:47.477" v="9575" actId="47"/>
        <pc:sldMkLst>
          <pc:docMk/>
          <pc:sldMk cId="958144347" sldId="1250"/>
        </pc:sldMkLst>
        <pc:spChg chg="del">
          <ac:chgData name="Abenaa Gyamfuah-Assibey" userId="d526f712-16f4-4b9e-8a77-2a0b5ad98ac3" providerId="ADAL" clId="{8136E1BD-D043-408C-AF4D-82F266307132}" dt="2024-01-18T00:51:02.982" v="9429" actId="1032"/>
          <ac:spMkLst>
            <pc:docMk/>
            <pc:sldMk cId="958144347" sldId="1250"/>
            <ac:spMk id="3" creationId="{4A41E6D9-5747-3413-047C-556AA23A3350}"/>
          </ac:spMkLst>
        </pc:spChg>
        <pc:spChg chg="add mod">
          <ac:chgData name="Abenaa Gyamfuah-Assibey" userId="d526f712-16f4-4b9e-8a77-2a0b5ad98ac3" providerId="ADAL" clId="{8136E1BD-D043-408C-AF4D-82F266307132}" dt="2024-01-18T00:51:10.171" v="9430" actId="478"/>
          <ac:spMkLst>
            <pc:docMk/>
            <pc:sldMk cId="958144347" sldId="1250"/>
            <ac:spMk id="6" creationId="{954F809D-6DA1-1FFA-4DCE-34CB645BA8FC}"/>
          </ac:spMkLst>
        </pc:spChg>
        <pc:graphicFrameChg chg="add del modGraphic">
          <ac:chgData name="Abenaa Gyamfuah-Assibey" userId="d526f712-16f4-4b9e-8a77-2a0b5ad98ac3" providerId="ADAL" clId="{8136E1BD-D043-408C-AF4D-82F266307132}" dt="2024-01-18T00:51:10.171" v="9430" actId="478"/>
          <ac:graphicFrameMkLst>
            <pc:docMk/>
            <pc:sldMk cId="958144347" sldId="1250"/>
            <ac:graphicFrameMk id="4" creationId="{1B185023-7FF1-A482-0D42-6381E97B66AA}"/>
          </ac:graphicFrameMkLst>
        </pc:graphicFrameChg>
      </pc:sldChg>
      <pc:sldChg chg="addSp delSp modSp new del">
        <pc:chgData name="Abenaa Gyamfuah-Assibey" userId="d526f712-16f4-4b9e-8a77-2a0b5ad98ac3" providerId="ADAL" clId="{8136E1BD-D043-408C-AF4D-82F266307132}" dt="2024-01-17T23:26:10.249" v="8841" actId="680"/>
        <pc:sldMkLst>
          <pc:docMk/>
          <pc:sldMk cId="1387102419" sldId="1250"/>
        </pc:sldMkLst>
        <pc:graphicFrameChg chg="add del mod">
          <ac:chgData name="Abenaa Gyamfuah-Assibey" userId="d526f712-16f4-4b9e-8a77-2a0b5ad98ac3" providerId="ADAL" clId="{8136E1BD-D043-408C-AF4D-82F266307132}" dt="2024-01-17T23:26:08.487" v="8840"/>
          <ac:graphicFrameMkLst>
            <pc:docMk/>
            <pc:sldMk cId="1387102419" sldId="1250"/>
            <ac:graphicFrameMk id="4" creationId="{2D9F3858-CFA8-9A4D-1874-9FBF15E3C04D}"/>
          </ac:graphicFrameMkLst>
        </pc:graphicFrameChg>
      </pc:sldChg>
      <pc:sldChg chg="addSp modSp new del mod">
        <pc:chgData name="Abenaa Gyamfuah-Assibey" userId="d526f712-16f4-4b9e-8a77-2a0b5ad98ac3" providerId="ADAL" clId="{8136E1BD-D043-408C-AF4D-82F266307132}" dt="2024-01-18T01:21:30.088" v="9848" actId="47"/>
        <pc:sldMkLst>
          <pc:docMk/>
          <pc:sldMk cId="2322711241" sldId="1250"/>
        </pc:sldMkLst>
        <pc:spChg chg="add mod">
          <ac:chgData name="Abenaa Gyamfuah-Assibey" userId="d526f712-16f4-4b9e-8a77-2a0b5ad98ac3" providerId="ADAL" clId="{8136E1BD-D043-408C-AF4D-82F266307132}" dt="2024-01-18T01:21:18.904" v="9847" actId="20577"/>
          <ac:spMkLst>
            <pc:docMk/>
            <pc:sldMk cId="2322711241" sldId="1250"/>
            <ac:spMk id="4" creationId="{FAA1F9A2-7BA0-DBCA-68BA-7A14CD7C78A6}"/>
          </ac:spMkLst>
        </pc:spChg>
      </pc:sldChg>
      <pc:sldChg chg="modSp mod">
        <pc:chgData name="Abenaa Gyamfuah-Assibey" userId="d526f712-16f4-4b9e-8a77-2a0b5ad98ac3" providerId="ADAL" clId="{8136E1BD-D043-408C-AF4D-82F266307132}" dt="2024-01-19T13:08:43.673" v="10514" actId="20577"/>
        <pc:sldMkLst>
          <pc:docMk/>
          <pc:sldMk cId="2770494992" sldId="1250"/>
        </pc:sldMkLst>
        <pc:spChg chg="mod">
          <ac:chgData name="Abenaa Gyamfuah-Assibey" userId="d526f712-16f4-4b9e-8a77-2a0b5ad98ac3" providerId="ADAL" clId="{8136E1BD-D043-408C-AF4D-82F266307132}" dt="2024-01-19T13:08:43.673" v="10514" actId="20577"/>
          <ac:spMkLst>
            <pc:docMk/>
            <pc:sldMk cId="2770494992" sldId="1250"/>
            <ac:spMk id="9" creationId="{FE384862-BFDE-4786-D373-4C3A6916356E}"/>
          </ac:spMkLst>
        </pc:spChg>
      </pc:sldChg>
      <pc:sldChg chg="modSp mod">
        <pc:chgData name="Abenaa Gyamfuah-Assibey" userId="d526f712-16f4-4b9e-8a77-2a0b5ad98ac3" providerId="ADAL" clId="{8136E1BD-D043-408C-AF4D-82F266307132}" dt="2024-01-21T20:27:54.973" v="10560" actId="20577"/>
        <pc:sldMkLst>
          <pc:docMk/>
          <pc:sldMk cId="3963805698" sldId="1251"/>
        </pc:sldMkLst>
        <pc:spChg chg="mod">
          <ac:chgData name="Abenaa Gyamfuah-Assibey" userId="d526f712-16f4-4b9e-8a77-2a0b5ad98ac3" providerId="ADAL" clId="{8136E1BD-D043-408C-AF4D-82F266307132}" dt="2024-01-21T20:27:54.973" v="10560" actId="20577"/>
          <ac:spMkLst>
            <pc:docMk/>
            <pc:sldMk cId="3963805698" sldId="1251"/>
            <ac:spMk id="9" creationId="{FE384862-BFDE-4786-D373-4C3A6916356E}"/>
          </ac:spMkLst>
        </pc:spChg>
      </pc:sldChg>
      <pc:sldMasterChg chg="del delSldLayout">
        <pc:chgData name="Abenaa Gyamfuah-Assibey" userId="d526f712-16f4-4b9e-8a77-2a0b5ad98ac3" providerId="ADAL" clId="{8136E1BD-D043-408C-AF4D-82F266307132}" dt="2024-01-15T21:40:09.404" v="1893" actId="47"/>
        <pc:sldMasterMkLst>
          <pc:docMk/>
          <pc:sldMasterMk cId="1282847097" sldId="2147483678"/>
        </pc:sldMasterMkLst>
        <pc:sldLayoutChg chg="del">
          <pc:chgData name="Abenaa Gyamfuah-Assibey" userId="d526f712-16f4-4b9e-8a77-2a0b5ad98ac3" providerId="ADAL" clId="{8136E1BD-D043-408C-AF4D-82F266307132}" dt="2024-01-15T21:40:09.404" v="1893" actId="47"/>
          <pc:sldLayoutMkLst>
            <pc:docMk/>
            <pc:sldMasterMk cId="1282847097" sldId="2147483678"/>
            <pc:sldLayoutMk cId="3013255038" sldId="2147483679"/>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420959701" sldId="2147483680"/>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1098512732" sldId="2147483681"/>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3723784726" sldId="2147483682"/>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814866798" sldId="2147483683"/>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1088654520" sldId="2147483684"/>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283854673" sldId="2147483685"/>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1552066600" sldId="2147483686"/>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714005210" sldId="2147483687"/>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3456591423" sldId="2147483688"/>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102130060" sldId="2147483689"/>
          </pc:sldLayoutMkLst>
        </pc:sldLayoutChg>
        <pc:sldLayoutChg chg="del">
          <pc:chgData name="Abenaa Gyamfuah-Assibey" userId="d526f712-16f4-4b9e-8a77-2a0b5ad98ac3" providerId="ADAL" clId="{8136E1BD-D043-408C-AF4D-82F266307132}" dt="2024-01-15T21:40:09.404" v="1893" actId="47"/>
          <pc:sldLayoutMkLst>
            <pc:docMk/>
            <pc:sldMasterMk cId="1282847097" sldId="2147483678"/>
            <pc:sldLayoutMk cId="3508349128" sldId="2147483690"/>
          </pc:sldLayoutMkLst>
        </pc:sldLayoutChg>
      </pc:sldMasterChg>
      <pc:sldMasterChg chg="del delSldLayout">
        <pc:chgData name="Abenaa Gyamfuah-Assibey" userId="d526f712-16f4-4b9e-8a77-2a0b5ad98ac3" providerId="ADAL" clId="{8136E1BD-D043-408C-AF4D-82F266307132}" dt="2024-01-15T14:34:42.261" v="125" actId="47"/>
        <pc:sldMasterMkLst>
          <pc:docMk/>
          <pc:sldMasterMk cId="3266568678" sldId="2147483678"/>
        </pc:sldMasterMkLst>
        <pc:sldLayoutChg chg="del">
          <pc:chgData name="Abenaa Gyamfuah-Assibey" userId="d526f712-16f4-4b9e-8a77-2a0b5ad98ac3" providerId="ADAL" clId="{8136E1BD-D043-408C-AF4D-82F266307132}" dt="2024-01-15T14:34:42.261" v="125" actId="47"/>
          <pc:sldLayoutMkLst>
            <pc:docMk/>
            <pc:sldMasterMk cId="3266568678" sldId="2147483678"/>
            <pc:sldLayoutMk cId="1433623758" sldId="2147483679"/>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842513136" sldId="2147483680"/>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680756268" sldId="2147483681"/>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3746976061" sldId="2147483682"/>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2682973939" sldId="2147483683"/>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581139363" sldId="2147483684"/>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3231306713" sldId="2147483685"/>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2286993247" sldId="2147483686"/>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340851534" sldId="2147483687"/>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435835237" sldId="2147483688"/>
          </pc:sldLayoutMkLst>
        </pc:sldLayoutChg>
        <pc:sldLayoutChg chg="del">
          <pc:chgData name="Abenaa Gyamfuah-Assibey" userId="d526f712-16f4-4b9e-8a77-2a0b5ad98ac3" providerId="ADAL" clId="{8136E1BD-D043-408C-AF4D-82F266307132}" dt="2024-01-15T14:34:42.261" v="125" actId="47"/>
          <pc:sldLayoutMkLst>
            <pc:docMk/>
            <pc:sldMasterMk cId="3266568678" sldId="2147483678"/>
            <pc:sldLayoutMk cId="2328106783" sldId="2147483689"/>
          </pc:sldLayoutMkLst>
        </pc:sldLayoutChg>
      </pc:sldMasterChg>
    </pc:docChg>
  </pc:docChgLst>
  <pc:docChgLst>
    <pc:chgData name="Lucy OLoughlin" userId="S::lucy.oloughlin@devon.gov.uk::857b049e-6a4b-4e58-bf62-d6c774f73854" providerId="AD" clId="Web-{8BD9F539-0886-DEFD-D787-9EC6A747D542}"/>
    <pc:docChg chg="mod">
      <pc:chgData name="Lucy OLoughlin" userId="S::lucy.oloughlin@devon.gov.uk::857b049e-6a4b-4e58-bf62-d6c774f73854" providerId="AD" clId="Web-{8BD9F539-0886-DEFD-D787-9EC6A747D542}" dt="2024-01-18T16:26:02.954" v="1"/>
      <pc:docMkLst>
        <pc:docMk/>
      </pc:docMkLst>
      <pc:sldChg chg="addCm">
        <pc:chgData name="Lucy OLoughlin" userId="S::lucy.oloughlin@devon.gov.uk::857b049e-6a4b-4e58-bf62-d6c774f73854" providerId="AD" clId="Web-{8BD9F539-0886-DEFD-D787-9EC6A747D542}" dt="2024-01-18T16:26:02.954" v="1"/>
        <pc:sldMkLst>
          <pc:docMk/>
          <pc:sldMk cId="2390468646" sldId="1231"/>
        </pc:sldMkLst>
      </pc:sldChg>
    </pc:docChg>
  </pc:docChgLst>
  <pc:docChgLst>
    <pc:chgData name="Aston, Sarah" userId="d0e27dab-310c-4edf-8af0-819809162798" providerId="ADAL" clId="{DB413F8B-DB79-43F5-967D-998BC3CA800A}"/>
    <pc:docChg chg="undo custSel addSld delSld modSld sldOrd">
      <pc:chgData name="Aston, Sarah" userId="d0e27dab-310c-4edf-8af0-819809162798" providerId="ADAL" clId="{DB413F8B-DB79-43F5-967D-998BC3CA800A}" dt="2024-01-18T15:52:32.038" v="4957" actId="20577"/>
      <pc:docMkLst>
        <pc:docMk/>
      </pc:docMkLst>
      <pc:sldChg chg="addSp modSp mod chgLayout">
        <pc:chgData name="Aston, Sarah" userId="d0e27dab-310c-4edf-8af0-819809162798" providerId="ADAL" clId="{DB413F8B-DB79-43F5-967D-998BC3CA800A}" dt="2024-01-12T13:34:12.216" v="767" actId="33524"/>
        <pc:sldMkLst>
          <pc:docMk/>
          <pc:sldMk cId="1570301164" sldId="265"/>
        </pc:sldMkLst>
        <pc:spChg chg="mod ord">
          <ac:chgData name="Aston, Sarah" userId="d0e27dab-310c-4edf-8af0-819809162798" providerId="ADAL" clId="{DB413F8B-DB79-43F5-967D-998BC3CA800A}" dt="2024-01-12T13:28:47.703" v="17" actId="1076"/>
          <ac:spMkLst>
            <pc:docMk/>
            <pc:sldMk cId="1570301164" sldId="265"/>
            <ac:spMk id="2" creationId="{CFBE1745-3175-4221-B4A4-A98A3C97BE06}"/>
          </ac:spMkLst>
        </pc:spChg>
        <pc:spChg chg="add mod ord">
          <ac:chgData name="Aston, Sarah" userId="d0e27dab-310c-4edf-8af0-819809162798" providerId="ADAL" clId="{DB413F8B-DB79-43F5-967D-998BC3CA800A}" dt="2024-01-12T13:34:12.216" v="767" actId="33524"/>
          <ac:spMkLst>
            <pc:docMk/>
            <pc:sldMk cId="1570301164" sldId="265"/>
            <ac:spMk id="4" creationId="{F5075DAC-7A55-F05C-3124-D65F6F9EF24D}"/>
          </ac:spMkLst>
        </pc:spChg>
      </pc:sldChg>
      <pc:sldChg chg="modSp mod">
        <pc:chgData name="Aston, Sarah" userId="d0e27dab-310c-4edf-8af0-819809162798" providerId="ADAL" clId="{DB413F8B-DB79-43F5-967D-998BC3CA800A}" dt="2024-01-12T13:38:55.610" v="1122" actId="27636"/>
        <pc:sldMkLst>
          <pc:docMk/>
          <pc:sldMk cId="739945119" sldId="315"/>
        </pc:sldMkLst>
        <pc:spChg chg="mod">
          <ac:chgData name="Aston, Sarah" userId="d0e27dab-310c-4edf-8af0-819809162798" providerId="ADAL" clId="{DB413F8B-DB79-43F5-967D-998BC3CA800A}" dt="2024-01-12T13:38:55.610" v="1122" actId="27636"/>
          <ac:spMkLst>
            <pc:docMk/>
            <pc:sldMk cId="739945119" sldId="315"/>
            <ac:spMk id="3" creationId="{CAB831D5-C152-FFEC-29CC-3E5B05DC88A7}"/>
          </ac:spMkLst>
        </pc:spChg>
      </pc:sldChg>
      <pc:sldChg chg="modSp mod">
        <pc:chgData name="Aston, Sarah" userId="d0e27dab-310c-4edf-8af0-819809162798" providerId="ADAL" clId="{DB413F8B-DB79-43F5-967D-998BC3CA800A}" dt="2024-01-12T13:39:13.437" v="1125" actId="1076"/>
        <pc:sldMkLst>
          <pc:docMk/>
          <pc:sldMk cId="3235896997" sldId="316"/>
        </pc:sldMkLst>
        <pc:spChg chg="mod">
          <ac:chgData name="Aston, Sarah" userId="d0e27dab-310c-4edf-8af0-819809162798" providerId="ADAL" clId="{DB413F8B-DB79-43F5-967D-998BC3CA800A}" dt="2024-01-12T13:39:13.437" v="1125" actId="1076"/>
          <ac:spMkLst>
            <pc:docMk/>
            <pc:sldMk cId="3235896997" sldId="316"/>
            <ac:spMk id="9" creationId="{7A7DED87-39B0-5322-2BB1-EF51963D9796}"/>
          </ac:spMkLst>
        </pc:spChg>
        <pc:spChg chg="mod">
          <ac:chgData name="Aston, Sarah" userId="d0e27dab-310c-4edf-8af0-819809162798" providerId="ADAL" clId="{DB413F8B-DB79-43F5-967D-998BC3CA800A}" dt="2024-01-12T13:39:09.076" v="1124" actId="1076"/>
          <ac:spMkLst>
            <pc:docMk/>
            <pc:sldMk cId="3235896997" sldId="316"/>
            <ac:spMk id="10" creationId="{6F53E71B-E11A-32E1-F940-F54B3326D697}"/>
          </ac:spMkLst>
        </pc:spChg>
        <pc:spChg chg="mod">
          <ac:chgData name="Aston, Sarah" userId="d0e27dab-310c-4edf-8af0-819809162798" providerId="ADAL" clId="{DB413F8B-DB79-43F5-967D-998BC3CA800A}" dt="2024-01-12T13:39:05.038" v="1123" actId="1076"/>
          <ac:spMkLst>
            <pc:docMk/>
            <pc:sldMk cId="3235896997" sldId="316"/>
            <ac:spMk id="11" creationId="{2AC073F5-D312-1C91-8186-EB3B8C5A87A4}"/>
          </ac:spMkLst>
        </pc:spChg>
      </pc:sldChg>
      <pc:sldChg chg="modSp mod ord modNotesTx">
        <pc:chgData name="Aston, Sarah" userId="d0e27dab-310c-4edf-8af0-819809162798" providerId="ADAL" clId="{DB413F8B-DB79-43F5-967D-998BC3CA800A}" dt="2024-01-12T14:11:33.291" v="2910" actId="20577"/>
        <pc:sldMkLst>
          <pc:docMk/>
          <pc:sldMk cId="2849406011" sldId="318"/>
        </pc:sldMkLst>
        <pc:graphicFrameChg chg="mod modGraphic">
          <ac:chgData name="Aston, Sarah" userId="d0e27dab-310c-4edf-8af0-819809162798" providerId="ADAL" clId="{DB413F8B-DB79-43F5-967D-998BC3CA800A}" dt="2024-01-12T13:55:42.625" v="2450" actId="20577"/>
          <ac:graphicFrameMkLst>
            <pc:docMk/>
            <pc:sldMk cId="2849406011" sldId="318"/>
            <ac:graphicFrameMk id="6" creationId="{94F7BB31-C4F3-AD8B-F0A5-9805B3156B44}"/>
          </ac:graphicFrameMkLst>
        </pc:graphicFrameChg>
      </pc:sldChg>
      <pc:sldChg chg="delSp modSp mod modNotesTx">
        <pc:chgData name="Aston, Sarah" userId="d0e27dab-310c-4edf-8af0-819809162798" providerId="ADAL" clId="{DB413F8B-DB79-43F5-967D-998BC3CA800A}" dt="2024-01-12T15:00:14.695" v="3894" actId="403"/>
        <pc:sldMkLst>
          <pc:docMk/>
          <pc:sldMk cId="2667232131" sldId="320"/>
        </pc:sldMkLst>
        <pc:spChg chg="mod">
          <ac:chgData name="Aston, Sarah" userId="d0e27dab-310c-4edf-8af0-819809162798" providerId="ADAL" clId="{DB413F8B-DB79-43F5-967D-998BC3CA800A}" dt="2024-01-12T15:00:14.695" v="3894" actId="403"/>
          <ac:spMkLst>
            <pc:docMk/>
            <pc:sldMk cId="2667232131" sldId="320"/>
            <ac:spMk id="2" creationId="{B95AF606-C300-A930-A23A-D1F1428E0766}"/>
          </ac:spMkLst>
        </pc:spChg>
        <pc:spChg chg="del mod">
          <ac:chgData name="Aston, Sarah" userId="d0e27dab-310c-4edf-8af0-819809162798" providerId="ADAL" clId="{DB413F8B-DB79-43F5-967D-998BC3CA800A}" dt="2024-01-12T14:57:41.609" v="3722" actId="478"/>
          <ac:spMkLst>
            <pc:docMk/>
            <pc:sldMk cId="2667232131" sldId="320"/>
            <ac:spMk id="4" creationId="{A930D96E-A604-1351-65E1-D8FA16CA4819}"/>
          </ac:spMkLst>
        </pc:spChg>
        <pc:graphicFrameChg chg="mod">
          <ac:chgData name="Aston, Sarah" userId="d0e27dab-310c-4edf-8af0-819809162798" providerId="ADAL" clId="{DB413F8B-DB79-43F5-967D-998BC3CA800A}" dt="2024-01-12T14:59:29.409" v="3887" actId="1076"/>
          <ac:graphicFrameMkLst>
            <pc:docMk/>
            <pc:sldMk cId="2667232131" sldId="320"/>
            <ac:graphicFrameMk id="5" creationId="{43D61A17-9090-52CC-902A-518B0CE5B30C}"/>
          </ac:graphicFrameMkLst>
        </pc:graphicFrameChg>
      </pc:sldChg>
      <pc:sldChg chg="modSp add mod">
        <pc:chgData name="Aston, Sarah" userId="d0e27dab-310c-4edf-8af0-819809162798" providerId="ADAL" clId="{DB413F8B-DB79-43F5-967D-998BC3CA800A}" dt="2024-01-12T13:39:47.371" v="1141" actId="20577"/>
        <pc:sldMkLst>
          <pc:docMk/>
          <pc:sldMk cId="1256509063" sldId="321"/>
        </pc:sldMkLst>
        <pc:spChg chg="mod">
          <ac:chgData name="Aston, Sarah" userId="d0e27dab-310c-4edf-8af0-819809162798" providerId="ADAL" clId="{DB413F8B-DB79-43F5-967D-998BC3CA800A}" dt="2024-01-12T13:39:47.371" v="1141" actId="20577"/>
          <ac:spMkLst>
            <pc:docMk/>
            <pc:sldMk cId="1256509063" sldId="321"/>
            <ac:spMk id="2" creationId="{AD4F04F4-5013-4901-BBB5-23D1D398460E}"/>
          </ac:spMkLst>
        </pc:spChg>
      </pc:sldChg>
      <pc:sldChg chg="modSp mod modNotesTx">
        <pc:chgData name="Aston, Sarah" userId="d0e27dab-310c-4edf-8af0-819809162798" providerId="ADAL" clId="{DB413F8B-DB79-43F5-967D-998BC3CA800A}" dt="2024-01-12T15:39:28.270" v="4853" actId="20577"/>
        <pc:sldMkLst>
          <pc:docMk/>
          <pc:sldMk cId="1203678146" sldId="322"/>
        </pc:sldMkLst>
        <pc:spChg chg="mod">
          <ac:chgData name="Aston, Sarah" userId="d0e27dab-310c-4edf-8af0-819809162798" providerId="ADAL" clId="{DB413F8B-DB79-43F5-967D-998BC3CA800A}" dt="2024-01-12T13:52:31.819" v="2223" actId="20577"/>
          <ac:spMkLst>
            <pc:docMk/>
            <pc:sldMk cId="1203678146" sldId="322"/>
            <ac:spMk id="3" creationId="{8889FC18-B151-0A81-AA17-5C0F3E65489D}"/>
          </ac:spMkLst>
        </pc:spChg>
      </pc:sldChg>
      <pc:sldChg chg="modSp mod delDesignElem">
        <pc:chgData name="Aston, Sarah" userId="d0e27dab-310c-4edf-8af0-819809162798" providerId="ADAL" clId="{DB413F8B-DB79-43F5-967D-998BC3CA800A}" dt="2024-01-12T15:26:15.790" v="4818" actId="1076"/>
        <pc:sldMkLst>
          <pc:docMk/>
          <pc:sldMk cId="748993946" sldId="326"/>
        </pc:sldMkLst>
        <pc:spChg chg="mod">
          <ac:chgData name="Aston, Sarah" userId="d0e27dab-310c-4edf-8af0-819809162798" providerId="ADAL" clId="{DB413F8B-DB79-43F5-967D-998BC3CA800A}" dt="2024-01-12T15:26:09.677" v="4817" actId="1076"/>
          <ac:spMkLst>
            <pc:docMk/>
            <pc:sldMk cId="748993946" sldId="326"/>
            <ac:spMk id="2" creationId="{930C8DB0-E6A6-DDE4-A5B1-D9AA8715D325}"/>
          </ac:spMkLst>
        </pc:spChg>
        <pc:graphicFrameChg chg="mod">
          <ac:chgData name="Aston, Sarah" userId="d0e27dab-310c-4edf-8af0-819809162798" providerId="ADAL" clId="{DB413F8B-DB79-43F5-967D-998BC3CA800A}" dt="2024-01-12T15:26:15.790" v="4818" actId="1076"/>
          <ac:graphicFrameMkLst>
            <pc:docMk/>
            <pc:sldMk cId="748993946" sldId="326"/>
            <ac:graphicFrameMk id="24" creationId="{DFBBE078-7B8B-C309-F44C-8E75E4126E9A}"/>
          </ac:graphicFrameMkLst>
        </pc:graphicFrameChg>
      </pc:sldChg>
      <pc:sldChg chg="addSp delSp modSp mod">
        <pc:chgData name="Aston, Sarah" userId="d0e27dab-310c-4edf-8af0-819809162798" providerId="ADAL" clId="{DB413F8B-DB79-43F5-967D-998BC3CA800A}" dt="2024-01-12T14:20:09.246" v="3361" actId="20577"/>
        <pc:sldMkLst>
          <pc:docMk/>
          <pc:sldMk cId="3894164732" sldId="329"/>
        </pc:sldMkLst>
        <pc:spChg chg="add mod">
          <ac:chgData name="Aston, Sarah" userId="d0e27dab-310c-4edf-8af0-819809162798" providerId="ADAL" clId="{DB413F8B-DB79-43F5-967D-998BC3CA800A}" dt="2024-01-12T14:16:09.055" v="3076" actId="20577"/>
          <ac:spMkLst>
            <pc:docMk/>
            <pc:sldMk cId="3894164732" sldId="329"/>
            <ac:spMk id="12" creationId="{C2E39B73-F463-902B-A010-542B27F05F66}"/>
          </ac:spMkLst>
        </pc:spChg>
        <pc:graphicFrameChg chg="modGraphic">
          <ac:chgData name="Aston, Sarah" userId="d0e27dab-310c-4edf-8af0-819809162798" providerId="ADAL" clId="{DB413F8B-DB79-43F5-967D-998BC3CA800A}" dt="2024-01-12T14:20:09.246" v="3361" actId="20577"/>
          <ac:graphicFrameMkLst>
            <pc:docMk/>
            <pc:sldMk cId="3894164732" sldId="329"/>
            <ac:graphicFrameMk id="4" creationId="{670C4E18-EC8B-E83F-BBAF-ED1FAEFFCFBE}"/>
          </ac:graphicFrameMkLst>
        </pc:graphicFrameChg>
        <pc:picChg chg="mod">
          <ac:chgData name="Aston, Sarah" userId="d0e27dab-310c-4edf-8af0-819809162798" providerId="ADAL" clId="{DB413F8B-DB79-43F5-967D-998BC3CA800A}" dt="2024-01-12T14:17:11.286" v="3146" actId="1076"/>
          <ac:picMkLst>
            <pc:docMk/>
            <pc:sldMk cId="3894164732" sldId="329"/>
            <ac:picMk id="7" creationId="{228D63CB-FBA6-1843-D58C-DF498CF80FA9}"/>
          </ac:picMkLst>
        </pc:picChg>
        <pc:picChg chg="mod">
          <ac:chgData name="Aston, Sarah" userId="d0e27dab-310c-4edf-8af0-819809162798" providerId="ADAL" clId="{DB413F8B-DB79-43F5-967D-998BC3CA800A}" dt="2024-01-12T14:17:28.651" v="3147" actId="1076"/>
          <ac:picMkLst>
            <pc:docMk/>
            <pc:sldMk cId="3894164732" sldId="329"/>
            <ac:picMk id="9" creationId="{CF792F66-B234-892C-929A-DBC781B40EDD}"/>
          </ac:picMkLst>
        </pc:picChg>
        <pc:picChg chg="del">
          <ac:chgData name="Aston, Sarah" userId="d0e27dab-310c-4edf-8af0-819809162798" providerId="ADAL" clId="{DB413F8B-DB79-43F5-967D-998BC3CA800A}" dt="2024-01-12T14:14:54.276" v="2912" actId="478"/>
          <ac:picMkLst>
            <pc:docMk/>
            <pc:sldMk cId="3894164732" sldId="329"/>
            <ac:picMk id="10" creationId="{05A23CE7-B271-AD40-995E-3ED5CB6377F7}"/>
          </ac:picMkLst>
        </pc:picChg>
      </pc:sldChg>
      <pc:sldChg chg="addSp delSp modSp mod modClrScheme chgLayout modNotesTx">
        <pc:chgData name="Aston, Sarah" userId="d0e27dab-310c-4edf-8af0-819809162798" providerId="ADAL" clId="{DB413F8B-DB79-43F5-967D-998BC3CA800A}" dt="2024-01-12T14:54:27.298" v="3641" actId="1076"/>
        <pc:sldMkLst>
          <pc:docMk/>
          <pc:sldMk cId="1867229827" sldId="330"/>
        </pc:sldMkLst>
        <pc:spChg chg="add del mod ord">
          <ac:chgData name="Aston, Sarah" userId="d0e27dab-310c-4edf-8af0-819809162798" providerId="ADAL" clId="{DB413F8B-DB79-43F5-967D-998BC3CA800A}" dt="2024-01-12T14:53:28.321" v="3631" actId="478"/>
          <ac:spMkLst>
            <pc:docMk/>
            <pc:sldMk cId="1867229827" sldId="330"/>
            <ac:spMk id="7" creationId="{21F4FE59-A01F-D8F0-0155-6DB4E3264A3E}"/>
          </ac:spMkLst>
        </pc:spChg>
        <pc:spChg chg="add del mod ord">
          <ac:chgData name="Aston, Sarah" userId="d0e27dab-310c-4edf-8af0-819809162798" providerId="ADAL" clId="{DB413F8B-DB79-43F5-967D-998BC3CA800A}" dt="2024-01-12T14:53:10.242" v="3627" actId="478"/>
          <ac:spMkLst>
            <pc:docMk/>
            <pc:sldMk cId="1867229827" sldId="330"/>
            <ac:spMk id="10" creationId="{29A10419-6E3D-7FD7-36ED-FE373C404F64}"/>
          </ac:spMkLst>
        </pc:spChg>
        <pc:graphicFrameChg chg="del mod modGraphic">
          <ac:chgData name="Aston, Sarah" userId="d0e27dab-310c-4edf-8af0-819809162798" providerId="ADAL" clId="{DB413F8B-DB79-43F5-967D-998BC3CA800A}" dt="2024-01-12T14:52:42.877" v="3623" actId="21"/>
          <ac:graphicFrameMkLst>
            <pc:docMk/>
            <pc:sldMk cId="1867229827" sldId="330"/>
            <ac:graphicFrameMk id="3" creationId="{5131072E-13EE-0322-04F7-C4F8E6828CB8}"/>
          </ac:graphicFrameMkLst>
        </pc:graphicFrameChg>
        <pc:graphicFrameChg chg="add mod">
          <ac:chgData name="Aston, Sarah" userId="d0e27dab-310c-4edf-8af0-819809162798" providerId="ADAL" clId="{DB413F8B-DB79-43F5-967D-998BC3CA800A}" dt="2024-01-12T14:53:27.031" v="3630" actId="1076"/>
          <ac:graphicFrameMkLst>
            <pc:docMk/>
            <pc:sldMk cId="1867229827" sldId="330"/>
            <ac:graphicFrameMk id="11" creationId="{5131072E-13EE-0322-04F7-C4F8E6828CB8}"/>
          </ac:graphicFrameMkLst>
        </pc:graphicFrameChg>
        <pc:picChg chg="add mod">
          <ac:chgData name="Aston, Sarah" userId="d0e27dab-310c-4edf-8af0-819809162798" providerId="ADAL" clId="{DB413F8B-DB79-43F5-967D-998BC3CA800A}" dt="2024-01-12T14:24:04.297" v="3365" actId="1076"/>
          <ac:picMkLst>
            <pc:docMk/>
            <pc:sldMk cId="1867229827" sldId="330"/>
            <ac:picMk id="2" creationId="{F233D099-FA44-1B1D-DC0C-30A67E8AAEB3}"/>
          </ac:picMkLst>
        </pc:picChg>
        <pc:picChg chg="del">
          <ac:chgData name="Aston, Sarah" userId="d0e27dab-310c-4edf-8af0-819809162798" providerId="ADAL" clId="{DB413F8B-DB79-43F5-967D-998BC3CA800A}" dt="2024-01-12T14:23:40.280" v="3362" actId="478"/>
          <ac:picMkLst>
            <pc:docMk/>
            <pc:sldMk cId="1867229827" sldId="330"/>
            <ac:picMk id="9" creationId="{B913EC5E-01CA-0022-E0DB-1C4B55683D2C}"/>
          </ac:picMkLst>
        </pc:picChg>
        <pc:picChg chg="add mod">
          <ac:chgData name="Aston, Sarah" userId="d0e27dab-310c-4edf-8af0-819809162798" providerId="ADAL" clId="{DB413F8B-DB79-43F5-967D-998BC3CA800A}" dt="2024-01-12T14:53:55.278" v="3633" actId="1076"/>
          <ac:picMkLst>
            <pc:docMk/>
            <pc:sldMk cId="1867229827" sldId="330"/>
            <ac:picMk id="12" creationId="{06A62434-78B0-EB1A-ADF0-F30DB163AAF8}"/>
          </ac:picMkLst>
        </pc:picChg>
        <pc:picChg chg="add mod">
          <ac:chgData name="Aston, Sarah" userId="d0e27dab-310c-4edf-8af0-819809162798" providerId="ADAL" clId="{DB413F8B-DB79-43F5-967D-998BC3CA800A}" dt="2024-01-12T14:54:02.426" v="3635" actId="1076"/>
          <ac:picMkLst>
            <pc:docMk/>
            <pc:sldMk cId="1867229827" sldId="330"/>
            <ac:picMk id="13" creationId="{CC84B4E1-BDA3-DD6D-567D-0DA2DE1D4FF3}"/>
          </ac:picMkLst>
        </pc:picChg>
        <pc:picChg chg="add mod">
          <ac:chgData name="Aston, Sarah" userId="d0e27dab-310c-4edf-8af0-819809162798" providerId="ADAL" clId="{DB413F8B-DB79-43F5-967D-998BC3CA800A}" dt="2024-01-12T14:54:11.472" v="3637" actId="1076"/>
          <ac:picMkLst>
            <pc:docMk/>
            <pc:sldMk cId="1867229827" sldId="330"/>
            <ac:picMk id="14" creationId="{663EFFC8-FA81-D083-E417-D9A474DF3CB1}"/>
          </ac:picMkLst>
        </pc:picChg>
        <pc:picChg chg="add mod">
          <ac:chgData name="Aston, Sarah" userId="d0e27dab-310c-4edf-8af0-819809162798" providerId="ADAL" clId="{DB413F8B-DB79-43F5-967D-998BC3CA800A}" dt="2024-01-12T14:54:20.615" v="3639" actId="1076"/>
          <ac:picMkLst>
            <pc:docMk/>
            <pc:sldMk cId="1867229827" sldId="330"/>
            <ac:picMk id="15" creationId="{8E99496E-66FD-B32B-7922-26C177E2DB2C}"/>
          </ac:picMkLst>
        </pc:picChg>
        <pc:picChg chg="add mod">
          <ac:chgData name="Aston, Sarah" userId="d0e27dab-310c-4edf-8af0-819809162798" providerId="ADAL" clId="{DB413F8B-DB79-43F5-967D-998BC3CA800A}" dt="2024-01-12T14:54:27.298" v="3641" actId="1076"/>
          <ac:picMkLst>
            <pc:docMk/>
            <pc:sldMk cId="1867229827" sldId="330"/>
            <ac:picMk id="16" creationId="{BD83017D-FF15-5F95-81E8-4FD147585528}"/>
          </ac:picMkLst>
        </pc:picChg>
      </pc:sldChg>
      <pc:sldChg chg="ord">
        <pc:chgData name="Aston, Sarah" userId="d0e27dab-310c-4edf-8af0-819809162798" providerId="ADAL" clId="{DB413F8B-DB79-43F5-967D-998BC3CA800A}" dt="2024-01-12T15:08:03.609" v="4341"/>
        <pc:sldMkLst>
          <pc:docMk/>
          <pc:sldMk cId="215929755" sldId="1218"/>
        </pc:sldMkLst>
      </pc:sldChg>
      <pc:sldChg chg="ord">
        <pc:chgData name="Aston, Sarah" userId="d0e27dab-310c-4edf-8af0-819809162798" providerId="ADAL" clId="{DB413F8B-DB79-43F5-967D-998BC3CA800A}" dt="2024-01-12T15:07:32.243" v="4335"/>
        <pc:sldMkLst>
          <pc:docMk/>
          <pc:sldMk cId="3685951180" sldId="1227"/>
        </pc:sldMkLst>
      </pc:sldChg>
      <pc:sldChg chg="ord">
        <pc:chgData name="Aston, Sarah" userId="d0e27dab-310c-4edf-8af0-819809162798" providerId="ADAL" clId="{DB413F8B-DB79-43F5-967D-998BC3CA800A}" dt="2024-01-12T14:07:04.454" v="2852"/>
        <pc:sldMkLst>
          <pc:docMk/>
          <pc:sldMk cId="142914183" sldId="1228"/>
        </pc:sldMkLst>
      </pc:sldChg>
      <pc:sldChg chg="modSp mod">
        <pc:chgData name="Aston, Sarah" userId="d0e27dab-310c-4edf-8af0-819809162798" providerId="ADAL" clId="{DB413F8B-DB79-43F5-967D-998BC3CA800A}" dt="2024-01-12T15:46:43.396" v="4905" actId="14100"/>
        <pc:sldMkLst>
          <pc:docMk/>
          <pc:sldMk cId="479943485" sldId="1229"/>
        </pc:sldMkLst>
        <pc:spChg chg="mod">
          <ac:chgData name="Aston, Sarah" userId="d0e27dab-310c-4edf-8af0-819809162798" providerId="ADAL" clId="{DB413F8B-DB79-43F5-967D-998BC3CA800A}" dt="2024-01-12T15:46:43.396" v="4905" actId="14100"/>
          <ac:spMkLst>
            <pc:docMk/>
            <pc:sldMk cId="479943485" sldId="1229"/>
            <ac:spMk id="2" creationId="{CFBE1745-3175-4221-B4A4-A98A3C97BE06}"/>
          </ac:spMkLst>
        </pc:spChg>
      </pc:sldChg>
      <pc:sldChg chg="ord">
        <pc:chgData name="Aston, Sarah" userId="d0e27dab-310c-4edf-8af0-819809162798" providerId="ADAL" clId="{DB413F8B-DB79-43F5-967D-998BC3CA800A}" dt="2024-01-12T15:41:10.751" v="4882"/>
        <pc:sldMkLst>
          <pc:docMk/>
          <pc:sldMk cId="2778965031" sldId="1230"/>
        </pc:sldMkLst>
      </pc:sldChg>
      <pc:sldChg chg="modSp mod ord modNotesTx">
        <pc:chgData name="Aston, Sarah" userId="d0e27dab-310c-4edf-8af0-819809162798" providerId="ADAL" clId="{DB413F8B-DB79-43F5-967D-998BC3CA800A}" dt="2024-01-12T15:13:25.329" v="4599" actId="15"/>
        <pc:sldMkLst>
          <pc:docMk/>
          <pc:sldMk cId="2390468646" sldId="1231"/>
        </pc:sldMkLst>
        <pc:spChg chg="mod">
          <ac:chgData name="Aston, Sarah" userId="d0e27dab-310c-4edf-8af0-819809162798" providerId="ADAL" clId="{DB413F8B-DB79-43F5-967D-998BC3CA800A}" dt="2024-01-12T15:09:24.021" v="4371" actId="20577"/>
          <ac:spMkLst>
            <pc:docMk/>
            <pc:sldMk cId="2390468646" sldId="1231"/>
            <ac:spMk id="2" creationId="{2E489F51-4CD7-A17E-38BA-811BCBE2646E}"/>
          </ac:spMkLst>
        </pc:spChg>
        <pc:spChg chg="mod">
          <ac:chgData name="Aston, Sarah" userId="d0e27dab-310c-4edf-8af0-819809162798" providerId="ADAL" clId="{DB413F8B-DB79-43F5-967D-998BC3CA800A}" dt="2024-01-12T15:13:25.329" v="4599" actId="15"/>
          <ac:spMkLst>
            <pc:docMk/>
            <pc:sldMk cId="2390468646" sldId="1231"/>
            <ac:spMk id="9" creationId="{1DD4AF40-B132-FF5F-20B7-000EE690579B}"/>
          </ac:spMkLst>
        </pc:spChg>
      </pc:sldChg>
      <pc:sldChg chg="modSp mod ord">
        <pc:chgData name="Aston, Sarah" userId="d0e27dab-310c-4edf-8af0-819809162798" providerId="ADAL" clId="{DB413F8B-DB79-43F5-967D-998BC3CA800A}" dt="2024-01-12T15:25:21.047" v="4807" actId="20577"/>
        <pc:sldMkLst>
          <pc:docMk/>
          <pc:sldMk cId="414607635" sldId="1232"/>
        </pc:sldMkLst>
        <pc:spChg chg="mod">
          <ac:chgData name="Aston, Sarah" userId="d0e27dab-310c-4edf-8af0-819809162798" providerId="ADAL" clId="{DB413F8B-DB79-43F5-967D-998BC3CA800A}" dt="2024-01-12T15:25:21.047" v="4807" actId="20577"/>
          <ac:spMkLst>
            <pc:docMk/>
            <pc:sldMk cId="414607635" sldId="1232"/>
            <ac:spMk id="2" creationId="{9D65E7A7-F5D5-F166-9D18-59FB1BC62287}"/>
          </ac:spMkLst>
        </pc:spChg>
        <pc:spChg chg="mod">
          <ac:chgData name="Aston, Sarah" userId="d0e27dab-310c-4edf-8af0-819809162798" providerId="ADAL" clId="{DB413F8B-DB79-43F5-967D-998BC3CA800A}" dt="2024-01-12T15:25:10.620" v="4802" actId="20577"/>
          <ac:spMkLst>
            <pc:docMk/>
            <pc:sldMk cId="414607635" sldId="1232"/>
            <ac:spMk id="3" creationId="{786F900B-EDFE-C622-8BA6-1E84C43263C8}"/>
          </ac:spMkLst>
        </pc:spChg>
      </pc:sldChg>
      <pc:sldChg chg="modNotesTx">
        <pc:chgData name="Aston, Sarah" userId="d0e27dab-310c-4edf-8af0-819809162798" providerId="ADAL" clId="{DB413F8B-DB79-43F5-967D-998BC3CA800A}" dt="2024-01-12T15:15:25.131" v="4627" actId="20577"/>
        <pc:sldMkLst>
          <pc:docMk/>
          <pc:sldMk cId="2033478100" sldId="1233"/>
        </pc:sldMkLst>
      </pc:sldChg>
      <pc:sldChg chg="addSp delSp modSp mod modAnim modNotesTx">
        <pc:chgData name="Aston, Sarah" userId="d0e27dab-310c-4edf-8af0-819809162798" providerId="ADAL" clId="{DB413F8B-DB79-43F5-967D-998BC3CA800A}" dt="2024-01-18T15:43:01.164" v="4923" actId="1076"/>
        <pc:sldMkLst>
          <pc:docMk/>
          <pc:sldMk cId="1623353521" sldId="1234"/>
        </pc:sldMkLst>
        <pc:spChg chg="add del mod ord">
          <ac:chgData name="Aston, Sarah" userId="d0e27dab-310c-4edf-8af0-819809162798" providerId="ADAL" clId="{DB413F8B-DB79-43F5-967D-998BC3CA800A}" dt="2024-01-18T15:42:15.817" v="4915" actId="11529"/>
          <ac:spMkLst>
            <pc:docMk/>
            <pc:sldMk cId="1623353521" sldId="1234"/>
            <ac:spMk id="6" creationId="{B3D1022B-3391-4568-A66B-693C88D4FF67}"/>
          </ac:spMkLst>
        </pc:spChg>
        <pc:spChg chg="add mod">
          <ac:chgData name="Aston, Sarah" userId="d0e27dab-310c-4edf-8af0-819809162798" providerId="ADAL" clId="{DB413F8B-DB79-43F5-967D-998BC3CA800A}" dt="2024-01-18T15:43:01.164" v="4923" actId="1076"/>
          <ac:spMkLst>
            <pc:docMk/>
            <pc:sldMk cId="1623353521" sldId="1234"/>
            <ac:spMk id="9" creationId="{B0AC9DBB-5412-334E-C488-9AE414D7B143}"/>
          </ac:spMkLst>
        </pc:spChg>
        <pc:inkChg chg="add del">
          <ac:chgData name="Aston, Sarah" userId="d0e27dab-310c-4edf-8af0-819809162798" providerId="ADAL" clId="{DB413F8B-DB79-43F5-967D-998BC3CA800A}" dt="2024-01-18T15:41:24.428" v="4907" actId="9405"/>
          <ac:inkMkLst>
            <pc:docMk/>
            <pc:sldMk cId="1623353521" sldId="1234"/>
            <ac:inkMk id="3" creationId="{513BA71C-C8B2-FA93-EBC8-76CCF47ED392}"/>
          </ac:inkMkLst>
        </pc:inkChg>
      </pc:sldChg>
      <pc:sldChg chg="modSp new mod modNotesTx">
        <pc:chgData name="Aston, Sarah" userId="d0e27dab-310c-4edf-8af0-819809162798" providerId="ADAL" clId="{DB413F8B-DB79-43F5-967D-998BC3CA800A}" dt="2024-01-12T15:16:43.827" v="4738" actId="20577"/>
        <pc:sldMkLst>
          <pc:docMk/>
          <pc:sldMk cId="1241719549" sldId="1235"/>
        </pc:sldMkLst>
        <pc:spChg chg="mod">
          <ac:chgData name="Aston, Sarah" userId="d0e27dab-310c-4edf-8af0-819809162798" providerId="ADAL" clId="{DB413F8B-DB79-43F5-967D-998BC3CA800A}" dt="2024-01-12T13:37:41.251" v="956" actId="20577"/>
          <ac:spMkLst>
            <pc:docMk/>
            <pc:sldMk cId="1241719549" sldId="1235"/>
            <ac:spMk id="2" creationId="{CE2E59AD-C56F-8945-2534-A1EC563FA70A}"/>
          </ac:spMkLst>
        </pc:spChg>
        <pc:spChg chg="mod">
          <ac:chgData name="Aston, Sarah" userId="d0e27dab-310c-4edf-8af0-819809162798" providerId="ADAL" clId="{DB413F8B-DB79-43F5-967D-998BC3CA800A}" dt="2024-01-12T15:16:43.827" v="4738" actId="20577"/>
          <ac:spMkLst>
            <pc:docMk/>
            <pc:sldMk cId="1241719549" sldId="1235"/>
            <ac:spMk id="3" creationId="{727D5E52-EFCD-8643-4D4B-3FD1BDB25EB7}"/>
          </ac:spMkLst>
        </pc:spChg>
      </pc:sldChg>
      <pc:sldChg chg="modSp new mod">
        <pc:chgData name="Aston, Sarah" userId="d0e27dab-310c-4edf-8af0-819809162798" providerId="ADAL" clId="{DB413F8B-DB79-43F5-967D-998BC3CA800A}" dt="2024-01-12T13:44:52.131" v="1519" actId="20577"/>
        <pc:sldMkLst>
          <pc:docMk/>
          <pc:sldMk cId="4290732395" sldId="1236"/>
        </pc:sldMkLst>
        <pc:spChg chg="mod">
          <ac:chgData name="Aston, Sarah" userId="d0e27dab-310c-4edf-8af0-819809162798" providerId="ADAL" clId="{DB413F8B-DB79-43F5-967D-998BC3CA800A}" dt="2024-01-12T13:43:27.994" v="1308" actId="20577"/>
          <ac:spMkLst>
            <pc:docMk/>
            <pc:sldMk cId="4290732395" sldId="1236"/>
            <ac:spMk id="2" creationId="{B5382ABE-23E3-92C8-CFA4-539F3A0AD470}"/>
          </ac:spMkLst>
        </pc:spChg>
        <pc:spChg chg="mod">
          <ac:chgData name="Aston, Sarah" userId="d0e27dab-310c-4edf-8af0-819809162798" providerId="ADAL" clId="{DB413F8B-DB79-43F5-967D-998BC3CA800A}" dt="2024-01-12T13:44:52.131" v="1519" actId="20577"/>
          <ac:spMkLst>
            <pc:docMk/>
            <pc:sldMk cId="4290732395" sldId="1236"/>
            <ac:spMk id="3" creationId="{945FB9A8-250A-3B45-70F8-A7843F8C0EE7}"/>
          </ac:spMkLst>
        </pc:spChg>
      </pc:sldChg>
      <pc:sldChg chg="modSp new mod">
        <pc:chgData name="Aston, Sarah" userId="d0e27dab-310c-4edf-8af0-819809162798" providerId="ADAL" clId="{DB413F8B-DB79-43F5-967D-998BC3CA800A}" dt="2024-01-12T15:18:19.521" v="4758" actId="13926"/>
        <pc:sldMkLst>
          <pc:docMk/>
          <pc:sldMk cId="948530890" sldId="1237"/>
        </pc:sldMkLst>
        <pc:spChg chg="mod">
          <ac:chgData name="Aston, Sarah" userId="d0e27dab-310c-4edf-8af0-819809162798" providerId="ADAL" clId="{DB413F8B-DB79-43F5-967D-998BC3CA800A}" dt="2024-01-12T15:18:19.521" v="4758" actId="13926"/>
          <ac:spMkLst>
            <pc:docMk/>
            <pc:sldMk cId="948530890" sldId="1237"/>
            <ac:spMk id="2" creationId="{391FA277-120A-8198-5F80-4F21F0AFFCBB}"/>
          </ac:spMkLst>
        </pc:spChg>
      </pc:sldChg>
      <pc:sldChg chg="modSp new mod">
        <pc:chgData name="Aston, Sarah" userId="d0e27dab-310c-4edf-8af0-819809162798" providerId="ADAL" clId="{DB413F8B-DB79-43F5-967D-998BC3CA800A}" dt="2024-01-12T15:18:15.251" v="4757" actId="13926"/>
        <pc:sldMkLst>
          <pc:docMk/>
          <pc:sldMk cId="4210095927" sldId="1238"/>
        </pc:sldMkLst>
        <pc:spChg chg="mod">
          <ac:chgData name="Aston, Sarah" userId="d0e27dab-310c-4edf-8af0-819809162798" providerId="ADAL" clId="{DB413F8B-DB79-43F5-967D-998BC3CA800A}" dt="2024-01-12T15:18:15.251" v="4757" actId="13926"/>
          <ac:spMkLst>
            <pc:docMk/>
            <pc:sldMk cId="4210095927" sldId="1238"/>
            <ac:spMk id="2" creationId="{3C7F5BB9-AAB3-8644-A37D-8790216676B3}"/>
          </ac:spMkLst>
        </pc:spChg>
        <pc:spChg chg="mod">
          <ac:chgData name="Aston, Sarah" userId="d0e27dab-310c-4edf-8af0-819809162798" providerId="ADAL" clId="{DB413F8B-DB79-43F5-967D-998BC3CA800A}" dt="2024-01-12T13:48:30.237" v="1999" actId="20577"/>
          <ac:spMkLst>
            <pc:docMk/>
            <pc:sldMk cId="4210095927" sldId="1238"/>
            <ac:spMk id="3" creationId="{E52B28BE-8C50-672C-885A-82857F4EBAEF}"/>
          </ac:spMkLst>
        </pc:spChg>
      </pc:sldChg>
      <pc:sldChg chg="modSp del mod">
        <pc:chgData name="Aston, Sarah" userId="d0e27dab-310c-4edf-8af0-819809162798" providerId="ADAL" clId="{DB413F8B-DB79-43F5-967D-998BC3CA800A}" dt="2024-01-12T14:07:50.972" v="2853" actId="47"/>
        <pc:sldMkLst>
          <pc:docMk/>
          <pc:sldMk cId="3844379944" sldId="1239"/>
        </pc:sldMkLst>
        <pc:spChg chg="mod">
          <ac:chgData name="Aston, Sarah" userId="d0e27dab-310c-4edf-8af0-819809162798" providerId="ADAL" clId="{DB413F8B-DB79-43F5-967D-998BC3CA800A}" dt="2024-01-12T13:51:15.834" v="2171" actId="20577"/>
          <ac:spMkLst>
            <pc:docMk/>
            <pc:sldMk cId="3844379944" sldId="1239"/>
            <ac:spMk id="2" creationId="{E2E788E6-8187-6479-A036-0BFF4A4A56A1}"/>
          </ac:spMkLst>
        </pc:spChg>
        <pc:spChg chg="mod">
          <ac:chgData name="Aston, Sarah" userId="d0e27dab-310c-4edf-8af0-819809162798" providerId="ADAL" clId="{DB413F8B-DB79-43F5-967D-998BC3CA800A}" dt="2024-01-12T14:06:41.965" v="2850" actId="20577"/>
          <ac:spMkLst>
            <pc:docMk/>
            <pc:sldMk cId="3844379944" sldId="1239"/>
            <ac:spMk id="3" creationId="{A0732AFF-94DF-00E4-8485-5ABBFD414D42}"/>
          </ac:spMkLst>
        </pc:spChg>
      </pc:sldChg>
      <pc:sldChg chg="modSp new mod">
        <pc:chgData name="Aston, Sarah" userId="d0e27dab-310c-4edf-8af0-819809162798" providerId="ADAL" clId="{DB413F8B-DB79-43F5-967D-998BC3CA800A}" dt="2024-01-12T15:39:50.112" v="4854" actId="20578"/>
        <pc:sldMkLst>
          <pc:docMk/>
          <pc:sldMk cId="2233002599" sldId="1240"/>
        </pc:sldMkLst>
        <pc:spChg chg="mod">
          <ac:chgData name="Aston, Sarah" userId="d0e27dab-310c-4edf-8af0-819809162798" providerId="ADAL" clId="{DB413F8B-DB79-43F5-967D-998BC3CA800A}" dt="2024-01-12T15:27:48.936" v="4819" actId="13926"/>
          <ac:spMkLst>
            <pc:docMk/>
            <pc:sldMk cId="2233002599" sldId="1240"/>
            <ac:spMk id="2" creationId="{3174BDE2-E463-28B8-E649-0FA560A82118}"/>
          </ac:spMkLst>
        </pc:spChg>
        <pc:spChg chg="mod">
          <ac:chgData name="Aston, Sarah" userId="d0e27dab-310c-4edf-8af0-819809162798" providerId="ADAL" clId="{DB413F8B-DB79-43F5-967D-998BC3CA800A}" dt="2024-01-12T15:39:50.112" v="4854" actId="20578"/>
          <ac:spMkLst>
            <pc:docMk/>
            <pc:sldMk cId="2233002599" sldId="1240"/>
            <ac:spMk id="3" creationId="{146170AD-845F-513A-AEB1-2A8A822A6166}"/>
          </ac:spMkLst>
        </pc:spChg>
      </pc:sldChg>
      <pc:sldChg chg="modSp new mod">
        <pc:chgData name="Aston, Sarah" userId="d0e27dab-310c-4edf-8af0-819809162798" providerId="ADAL" clId="{DB413F8B-DB79-43F5-967D-998BC3CA800A}" dt="2024-01-12T15:40:15.831" v="4880" actId="20577"/>
        <pc:sldMkLst>
          <pc:docMk/>
          <pc:sldMk cId="34002095" sldId="1241"/>
        </pc:sldMkLst>
        <pc:spChg chg="mod">
          <ac:chgData name="Aston, Sarah" userId="d0e27dab-310c-4edf-8af0-819809162798" providerId="ADAL" clId="{DB413F8B-DB79-43F5-967D-998BC3CA800A}" dt="2024-01-12T15:40:06.319" v="4873" actId="20577"/>
          <ac:spMkLst>
            <pc:docMk/>
            <pc:sldMk cId="34002095" sldId="1241"/>
            <ac:spMk id="2" creationId="{57EE9FED-C2EF-31CD-2F77-1E4D6BB8A63A}"/>
          </ac:spMkLst>
        </pc:spChg>
        <pc:spChg chg="mod">
          <ac:chgData name="Aston, Sarah" userId="d0e27dab-310c-4edf-8af0-819809162798" providerId="ADAL" clId="{DB413F8B-DB79-43F5-967D-998BC3CA800A}" dt="2024-01-12T15:40:15.831" v="4880" actId="20577"/>
          <ac:spMkLst>
            <pc:docMk/>
            <pc:sldMk cId="34002095" sldId="1241"/>
            <ac:spMk id="3" creationId="{35CDE955-EBA9-02D5-553D-049C841F893A}"/>
          </ac:spMkLst>
        </pc:spChg>
      </pc:sldChg>
      <pc:sldChg chg="delSp modSp new del mod modClrScheme chgLayout modNotesTx">
        <pc:chgData name="Aston, Sarah" userId="d0e27dab-310c-4edf-8af0-819809162798" providerId="ADAL" clId="{DB413F8B-DB79-43F5-967D-998BC3CA800A}" dt="2024-01-12T15:09:15.622" v="4350" actId="47"/>
        <pc:sldMkLst>
          <pc:docMk/>
          <pc:sldMk cId="3406521211" sldId="1241"/>
        </pc:sldMkLst>
        <pc:spChg chg="mod ord">
          <ac:chgData name="Aston, Sarah" userId="d0e27dab-310c-4edf-8af0-819809162798" providerId="ADAL" clId="{DB413F8B-DB79-43F5-967D-998BC3CA800A}" dt="2024-01-12T15:02:27.067" v="3980" actId="700"/>
          <ac:spMkLst>
            <pc:docMk/>
            <pc:sldMk cId="3406521211" sldId="1241"/>
            <ac:spMk id="2" creationId="{A8560C19-2803-9A05-6F27-3443958AEA54}"/>
          </ac:spMkLst>
        </pc:spChg>
        <pc:spChg chg="del mod ord">
          <ac:chgData name="Aston, Sarah" userId="d0e27dab-310c-4edf-8af0-819809162798" providerId="ADAL" clId="{DB413F8B-DB79-43F5-967D-998BC3CA800A}" dt="2024-01-12T15:02:27.067" v="3980" actId="700"/>
          <ac:spMkLst>
            <pc:docMk/>
            <pc:sldMk cId="3406521211" sldId="1241"/>
            <ac:spMk id="3" creationId="{4E45D853-C49A-6D93-C703-C00828773AD3}"/>
          </ac:spMkLst>
        </pc:spChg>
        <pc:spChg chg="mod ord">
          <ac:chgData name="Aston, Sarah" userId="d0e27dab-310c-4edf-8af0-819809162798" providerId="ADAL" clId="{DB413F8B-DB79-43F5-967D-998BC3CA800A}" dt="2024-01-12T15:07:47.403" v="4337" actId="20577"/>
          <ac:spMkLst>
            <pc:docMk/>
            <pc:sldMk cId="3406521211" sldId="1241"/>
            <ac:spMk id="4" creationId="{F5BB46F3-163D-C8B4-3446-1D6A3869A330}"/>
          </ac:spMkLst>
        </pc:spChg>
      </pc:sldChg>
      <pc:sldChg chg="new del">
        <pc:chgData name="Aston, Sarah" userId="d0e27dab-310c-4edf-8af0-819809162798" providerId="ADAL" clId="{DB413F8B-DB79-43F5-967D-998BC3CA800A}" dt="2024-01-12T14:52:56.795" v="3625" actId="47"/>
        <pc:sldMkLst>
          <pc:docMk/>
          <pc:sldMk cId="4063552918" sldId="1241"/>
        </pc:sldMkLst>
      </pc:sldChg>
      <pc:sldChg chg="modSp new del mod modNotesTx">
        <pc:chgData name="Aston, Sarah" userId="d0e27dab-310c-4edf-8af0-819809162798" providerId="ADAL" clId="{DB413F8B-DB79-43F5-967D-998BC3CA800A}" dt="2024-01-12T15:12:21.912" v="4557" actId="47"/>
        <pc:sldMkLst>
          <pc:docMk/>
          <pc:sldMk cId="3702027180" sldId="1242"/>
        </pc:sldMkLst>
        <pc:spChg chg="mod">
          <ac:chgData name="Aston, Sarah" userId="d0e27dab-310c-4edf-8af0-819809162798" providerId="ADAL" clId="{DB413F8B-DB79-43F5-967D-998BC3CA800A}" dt="2024-01-12T15:06:05.291" v="4319" actId="20577"/>
          <ac:spMkLst>
            <pc:docMk/>
            <pc:sldMk cId="3702027180" sldId="1242"/>
            <ac:spMk id="2" creationId="{7D76E7BE-C993-731C-5CCB-785B21CDF9AB}"/>
          </ac:spMkLst>
        </pc:spChg>
        <pc:spChg chg="mod">
          <ac:chgData name="Aston, Sarah" userId="d0e27dab-310c-4edf-8af0-819809162798" providerId="ADAL" clId="{DB413F8B-DB79-43F5-967D-998BC3CA800A}" dt="2024-01-12T15:12:14.007" v="4556" actId="20577"/>
          <ac:spMkLst>
            <pc:docMk/>
            <pc:sldMk cId="3702027180" sldId="1242"/>
            <ac:spMk id="3" creationId="{ED264DC2-865F-DB00-52E4-6CB269882F71}"/>
          </ac:spMkLst>
        </pc:spChg>
      </pc:sldChg>
      <pc:sldChg chg="modSp modNotesTx">
        <pc:chgData name="Aston, Sarah" userId="d0e27dab-310c-4edf-8af0-819809162798" providerId="ADAL" clId="{DB413F8B-DB79-43F5-967D-998BC3CA800A}" dt="2024-01-18T15:52:32.038" v="4957" actId="20577"/>
        <pc:sldMkLst>
          <pc:docMk/>
          <pc:sldMk cId="1948727989" sldId="1249"/>
        </pc:sldMkLst>
        <pc:graphicFrameChg chg="mod">
          <ac:chgData name="Aston, Sarah" userId="d0e27dab-310c-4edf-8af0-819809162798" providerId="ADAL" clId="{DB413F8B-DB79-43F5-967D-998BC3CA800A}" dt="2024-01-18T15:52:32.038" v="4957" actId="20577"/>
          <ac:graphicFrameMkLst>
            <pc:docMk/>
            <pc:sldMk cId="1948727989" sldId="1249"/>
            <ac:graphicFrameMk id="24" creationId="{DFBBE078-7B8B-C309-F44C-8E75E4126E9A}"/>
          </ac:graphicFrameMkLst>
        </pc:graphicFrameChg>
      </pc:sldChg>
    </pc:docChg>
  </pc:docChgLst>
  <pc:docChgLst>
    <pc:chgData name="Oliver Reed" userId="S::oliver.reed@devon.gov.uk::d43a0b18-3b33-4386-8029-4e84e0b8ff3f" providerId="AD" clId="Web-{74005497-3915-D74C-5840-F253D9BEB70C}"/>
    <pc:docChg chg="delSld sldOrd">
      <pc:chgData name="Oliver Reed" userId="S::oliver.reed@devon.gov.uk::d43a0b18-3b33-4386-8029-4e84e0b8ff3f" providerId="AD" clId="Web-{74005497-3915-D74C-5840-F253D9BEB70C}" dt="2024-01-15T08:53:55.388" v="2"/>
      <pc:docMkLst>
        <pc:docMk/>
      </pc:docMkLst>
      <pc:sldChg chg="ord">
        <pc:chgData name="Oliver Reed" userId="S::oliver.reed@devon.gov.uk::d43a0b18-3b33-4386-8029-4e84e0b8ff3f" providerId="AD" clId="Web-{74005497-3915-D74C-5840-F253D9BEB70C}" dt="2024-01-15T08:53:55.388" v="2"/>
        <pc:sldMkLst>
          <pc:docMk/>
          <pc:sldMk cId="1570301164" sldId="265"/>
        </pc:sldMkLst>
      </pc:sldChg>
      <pc:sldChg chg="del">
        <pc:chgData name="Oliver Reed" userId="S::oliver.reed@devon.gov.uk::d43a0b18-3b33-4386-8029-4e84e0b8ff3f" providerId="AD" clId="Web-{74005497-3915-D74C-5840-F253D9BEB70C}" dt="2024-01-15T08:53:15.402" v="0"/>
        <pc:sldMkLst>
          <pc:docMk/>
          <pc:sldMk cId="215929755" sldId="1218"/>
        </pc:sldMkLst>
      </pc:sldChg>
      <pc:sldChg chg="del">
        <pc:chgData name="Oliver Reed" userId="S::oliver.reed@devon.gov.uk::d43a0b18-3b33-4386-8029-4e84e0b8ff3f" providerId="AD" clId="Web-{74005497-3915-D74C-5840-F253D9BEB70C}" dt="2024-01-15T08:53:17.855" v="1"/>
        <pc:sldMkLst>
          <pc:docMk/>
          <pc:sldMk cId="3685951180" sldId="1227"/>
        </pc:sldMkLst>
      </pc:sldChg>
    </pc:docChg>
  </pc:docChgLst>
  <pc:docChgLst>
    <pc:chgData name="Tyson, Ian" userId="41e02614-7d1c-43ce-ab40-7e3f10bc05d7" providerId="ADAL" clId="{6FD1A41B-5F1F-4FC1-991F-7D0E0B4CF577}"/>
    <pc:docChg chg="custSel addSld modSld">
      <pc:chgData name="Tyson, Ian" userId="41e02614-7d1c-43ce-ab40-7e3f10bc05d7" providerId="ADAL" clId="{6FD1A41B-5F1F-4FC1-991F-7D0E0B4CF577}" dt="2024-01-19T07:41:32.376" v="514" actId="14100"/>
      <pc:docMkLst>
        <pc:docMk/>
      </pc:docMkLst>
      <pc:sldChg chg="modSp mod">
        <pc:chgData name="Tyson, Ian" userId="41e02614-7d1c-43ce-ab40-7e3f10bc05d7" providerId="ADAL" clId="{6FD1A41B-5F1F-4FC1-991F-7D0E0B4CF577}" dt="2024-01-19T07:41:24.281" v="509" actId="20577"/>
        <pc:sldMkLst>
          <pc:docMk/>
          <pc:sldMk cId="142914183" sldId="1228"/>
        </pc:sldMkLst>
        <pc:spChg chg="mod">
          <ac:chgData name="Tyson, Ian" userId="41e02614-7d1c-43ce-ab40-7e3f10bc05d7" providerId="ADAL" clId="{6FD1A41B-5F1F-4FC1-991F-7D0E0B4CF577}" dt="2024-01-19T07:41:24.281" v="509" actId="20577"/>
          <ac:spMkLst>
            <pc:docMk/>
            <pc:sldMk cId="142914183" sldId="1228"/>
            <ac:spMk id="2" creationId="{CFBE1745-3175-4221-B4A4-A98A3C97BE06}"/>
          </ac:spMkLst>
        </pc:spChg>
      </pc:sldChg>
      <pc:sldChg chg="addSp delSp modSp mod modCm">
        <pc:chgData name="Tyson, Ian" userId="41e02614-7d1c-43ce-ab40-7e3f10bc05d7" providerId="ADAL" clId="{6FD1A41B-5F1F-4FC1-991F-7D0E0B4CF577}" dt="2024-01-19T07:37:45.682" v="139" actId="1076"/>
        <pc:sldMkLst>
          <pc:docMk/>
          <pc:sldMk cId="2778965031" sldId="1230"/>
        </pc:sldMkLst>
        <pc:spChg chg="mod">
          <ac:chgData name="Tyson, Ian" userId="41e02614-7d1c-43ce-ab40-7e3f10bc05d7" providerId="ADAL" clId="{6FD1A41B-5F1F-4FC1-991F-7D0E0B4CF577}" dt="2024-01-19T07:22:03.117" v="9" actId="20577"/>
          <ac:spMkLst>
            <pc:docMk/>
            <pc:sldMk cId="2778965031" sldId="1230"/>
            <ac:spMk id="2" creationId="{CFBE1745-3175-4221-B4A4-A98A3C97BE06}"/>
          </ac:spMkLst>
        </pc:spChg>
        <pc:spChg chg="add mod">
          <ac:chgData name="Tyson, Ian" userId="41e02614-7d1c-43ce-ab40-7e3f10bc05d7" providerId="ADAL" clId="{6FD1A41B-5F1F-4FC1-991F-7D0E0B4CF577}" dt="2024-01-19T07:37:45.682" v="139" actId="1076"/>
          <ac:spMkLst>
            <pc:docMk/>
            <pc:sldMk cId="2778965031" sldId="1230"/>
            <ac:spMk id="4" creationId="{AB06A837-5F8B-592D-7281-8CA0C9452028}"/>
          </ac:spMkLst>
        </pc:spChg>
        <pc:spChg chg="mod">
          <ac:chgData name="Tyson, Ian" userId="41e02614-7d1c-43ce-ab40-7e3f10bc05d7" providerId="ADAL" clId="{6FD1A41B-5F1F-4FC1-991F-7D0E0B4CF577}" dt="2024-01-19T07:21:53.149" v="1" actId="6549"/>
          <ac:spMkLst>
            <pc:docMk/>
            <pc:sldMk cId="2778965031" sldId="1230"/>
            <ac:spMk id="9" creationId="{FE384862-BFDE-4786-D373-4C3A6916356E}"/>
          </ac:spMkLst>
        </pc:spChg>
        <pc:picChg chg="add del mod">
          <ac:chgData name="Tyson, Ian" userId="41e02614-7d1c-43ce-ab40-7e3f10bc05d7" providerId="ADAL" clId="{6FD1A41B-5F1F-4FC1-991F-7D0E0B4CF577}" dt="2024-01-19T07:37:24.052" v="134" actId="478"/>
          <ac:picMkLst>
            <pc:docMk/>
            <pc:sldMk cId="2778965031" sldId="1230"/>
            <ac:picMk id="3" creationId="{1F762C86-31D3-30F3-F74E-9AF47624E07B}"/>
          </ac:picMkLst>
        </pc:picChg>
      </pc:sldChg>
      <pc:sldChg chg="modSp add mod">
        <pc:chgData name="Tyson, Ian" userId="41e02614-7d1c-43ce-ab40-7e3f10bc05d7" providerId="ADAL" clId="{6FD1A41B-5F1F-4FC1-991F-7D0E0B4CF577}" dt="2024-01-19T07:41:32.376" v="514" actId="14100"/>
        <pc:sldMkLst>
          <pc:docMk/>
          <pc:sldMk cId="2770494992" sldId="1250"/>
        </pc:sldMkLst>
        <pc:spChg chg="mod">
          <ac:chgData name="Tyson, Ian" userId="41e02614-7d1c-43ce-ab40-7e3f10bc05d7" providerId="ADAL" clId="{6FD1A41B-5F1F-4FC1-991F-7D0E0B4CF577}" dt="2024-01-19T07:41:32.376" v="514" actId="14100"/>
          <ac:spMkLst>
            <pc:docMk/>
            <pc:sldMk cId="2770494992" sldId="1250"/>
            <ac:spMk id="2" creationId="{CFBE1745-3175-4221-B4A4-A98A3C97BE06}"/>
          </ac:spMkLst>
        </pc:spChg>
        <pc:spChg chg="mod">
          <ac:chgData name="Tyson, Ian" userId="41e02614-7d1c-43ce-ab40-7e3f10bc05d7" providerId="ADAL" clId="{6FD1A41B-5F1F-4FC1-991F-7D0E0B4CF577}" dt="2024-01-19T07:38:02.710" v="140" actId="6549"/>
          <ac:spMkLst>
            <pc:docMk/>
            <pc:sldMk cId="2770494992" sldId="1250"/>
            <ac:spMk id="9" creationId="{FE384862-BFDE-4786-D373-4C3A6916356E}"/>
          </ac:spMkLst>
        </pc:spChg>
      </pc:sldChg>
      <pc:sldChg chg="modSp add mod">
        <pc:chgData name="Tyson, Ian" userId="41e02614-7d1c-43ce-ab40-7e3f10bc05d7" providerId="ADAL" clId="{6FD1A41B-5F1F-4FC1-991F-7D0E0B4CF577}" dt="2024-01-19T07:41:00.617" v="480" actId="20577"/>
        <pc:sldMkLst>
          <pc:docMk/>
          <pc:sldMk cId="3963805698" sldId="1251"/>
        </pc:sldMkLst>
        <pc:spChg chg="mod">
          <ac:chgData name="Tyson, Ian" userId="41e02614-7d1c-43ce-ab40-7e3f10bc05d7" providerId="ADAL" clId="{6FD1A41B-5F1F-4FC1-991F-7D0E0B4CF577}" dt="2024-01-19T07:22:38.565" v="35" actId="6549"/>
          <ac:spMkLst>
            <pc:docMk/>
            <pc:sldMk cId="3963805698" sldId="1251"/>
            <ac:spMk id="2" creationId="{CFBE1745-3175-4221-B4A4-A98A3C97BE06}"/>
          </ac:spMkLst>
        </pc:spChg>
        <pc:spChg chg="mod">
          <ac:chgData name="Tyson, Ian" userId="41e02614-7d1c-43ce-ab40-7e3f10bc05d7" providerId="ADAL" clId="{6FD1A41B-5F1F-4FC1-991F-7D0E0B4CF577}" dt="2024-01-19T07:41:00.617" v="480" actId="20577"/>
          <ac:spMkLst>
            <pc:docMk/>
            <pc:sldMk cId="3963805698" sldId="1251"/>
            <ac:spMk id="9" creationId="{FE384862-BFDE-4786-D373-4C3A6916356E}"/>
          </ac:spMkLst>
        </pc:spChg>
      </pc:sldChg>
    </pc:docChg>
  </pc:docChgLst>
  <pc:docChgLst>
    <pc:chgData name="Amanda Emmett" userId="b721b5fa-3767-4a24-b772-1582287607ab" providerId="ADAL" clId="{9A425F91-B856-46A6-AF6F-671B0A4B7C36}"/>
    <pc:docChg chg="custSel modSld">
      <pc:chgData name="Amanda Emmett" userId="b721b5fa-3767-4a24-b772-1582287607ab" providerId="ADAL" clId="{9A425F91-B856-46A6-AF6F-671B0A4B7C36}" dt="2024-01-19T16:13:40.346" v="17" actId="1076"/>
      <pc:docMkLst>
        <pc:docMk/>
      </pc:docMkLst>
      <pc:sldChg chg="addSp delSp modSp mod modTransition delAnim modAnim">
        <pc:chgData name="Amanda Emmett" userId="b721b5fa-3767-4a24-b772-1582287607ab" providerId="ADAL" clId="{9A425F91-B856-46A6-AF6F-671B0A4B7C36}" dt="2024-01-19T16:13:40.346" v="17" actId="1076"/>
        <pc:sldMkLst>
          <pc:docMk/>
          <pc:sldMk cId="2029989330" sldId="1247"/>
        </pc:sldMkLst>
        <pc:picChg chg="add mod">
          <ac:chgData name="Amanda Emmett" userId="b721b5fa-3767-4a24-b772-1582287607ab" providerId="ADAL" clId="{9A425F91-B856-46A6-AF6F-671B0A4B7C36}" dt="2024-01-19T16:13:40.346" v="17" actId="1076"/>
          <ac:picMkLst>
            <pc:docMk/>
            <pc:sldMk cId="2029989330" sldId="1247"/>
            <ac:picMk id="3" creationId="{D8C8240B-552E-CAC4-7B60-3F59972FAAE3}"/>
          </ac:picMkLst>
        </pc:picChg>
        <pc:picChg chg="add del mod">
          <ac:chgData name="Amanda Emmett" userId="b721b5fa-3767-4a24-b772-1582287607ab" providerId="ADAL" clId="{9A425F91-B856-46A6-AF6F-671B0A4B7C36}" dt="2024-01-19T12:33:32.310" v="2"/>
          <ac:picMkLst>
            <pc:docMk/>
            <pc:sldMk cId="2029989330" sldId="1247"/>
            <ac:picMk id="6" creationId="{7C11EDB8-76FD-F2B5-285A-9B80F3C9D271}"/>
          </ac:picMkLst>
        </pc:picChg>
        <pc:picChg chg="add del mod ord">
          <ac:chgData name="Amanda Emmett" userId="b721b5fa-3767-4a24-b772-1582287607ab" providerId="ADAL" clId="{9A425F91-B856-46A6-AF6F-671B0A4B7C36}" dt="2024-01-19T12:33:46.892" v="3"/>
          <ac:picMkLst>
            <pc:docMk/>
            <pc:sldMk cId="2029989330" sldId="1247"/>
            <ac:picMk id="9" creationId="{719616B3-23EB-4B5A-F64D-A9354AEEAEF8}"/>
          </ac:picMkLst>
        </pc:picChg>
        <pc:picChg chg="add del mod">
          <ac:chgData name="Amanda Emmett" userId="b721b5fa-3767-4a24-b772-1582287607ab" providerId="ADAL" clId="{9A425F91-B856-46A6-AF6F-671B0A4B7C36}" dt="2024-01-19T12:34:06.237" v="5"/>
          <ac:picMkLst>
            <pc:docMk/>
            <pc:sldMk cId="2029989330" sldId="1247"/>
            <ac:picMk id="12" creationId="{3BE06DBE-A2CA-4815-94A5-82080710549D}"/>
          </ac:picMkLst>
        </pc:picChg>
        <pc:picChg chg="add del mod ord">
          <ac:chgData name="Amanda Emmett" userId="b721b5fa-3767-4a24-b772-1582287607ab" providerId="ADAL" clId="{9A425F91-B856-46A6-AF6F-671B0A4B7C36}" dt="2024-01-19T12:41:15.832" v="6"/>
          <ac:picMkLst>
            <pc:docMk/>
            <pc:sldMk cId="2029989330" sldId="1247"/>
            <ac:picMk id="16" creationId="{84A43302-8F08-D11D-D161-54901533C1D7}"/>
          </ac:picMkLst>
        </pc:picChg>
        <pc:picChg chg="add del mod">
          <ac:chgData name="Amanda Emmett" userId="b721b5fa-3767-4a24-b772-1582287607ab" providerId="ADAL" clId="{9A425F91-B856-46A6-AF6F-671B0A4B7C36}" dt="2024-01-19T16:10:06.983" v="7" actId="478"/>
          <ac:picMkLst>
            <pc:docMk/>
            <pc:sldMk cId="2029989330" sldId="1247"/>
            <ac:picMk id="17" creationId="{922FAABF-BA50-292F-70BC-85227CBD7F0D}"/>
          </ac:picMkLst>
        </pc:picChg>
      </pc:sldChg>
    </pc:docChg>
  </pc:docChgLst>
  <pc:docChgLst>
    <pc:chgData name="Dominic Hudson" userId="S::dominic.hudson@devon.gov.uk::add58bec-ba34-45bc-9cae-9a3d36072455" providerId="AD" clId="Web-{51F873E8-2662-BC54-AB91-9B125F6D8D3C}"/>
    <pc:docChg chg="modSld">
      <pc:chgData name="Dominic Hudson" userId="S::dominic.hudson@devon.gov.uk::add58bec-ba34-45bc-9cae-9a3d36072455" providerId="AD" clId="Web-{51F873E8-2662-BC54-AB91-9B125F6D8D3C}" dt="2024-01-18T16:01:33.837" v="580" actId="20577"/>
      <pc:docMkLst>
        <pc:docMk/>
      </pc:docMkLst>
      <pc:sldChg chg="modSp">
        <pc:chgData name="Dominic Hudson" userId="S::dominic.hudson@devon.gov.uk::add58bec-ba34-45bc-9cae-9a3d36072455" providerId="AD" clId="Web-{51F873E8-2662-BC54-AB91-9B125F6D8D3C}" dt="2024-01-18T16:01:33.837" v="580" actId="20577"/>
        <pc:sldMkLst>
          <pc:docMk/>
          <pc:sldMk cId="2778965031" sldId="1230"/>
        </pc:sldMkLst>
        <pc:spChg chg="mod">
          <ac:chgData name="Dominic Hudson" userId="S::dominic.hudson@devon.gov.uk::add58bec-ba34-45bc-9cae-9a3d36072455" providerId="AD" clId="Web-{51F873E8-2662-BC54-AB91-9B125F6D8D3C}" dt="2024-01-18T15:51:40.141" v="175" actId="14100"/>
          <ac:spMkLst>
            <pc:docMk/>
            <pc:sldMk cId="2778965031" sldId="1230"/>
            <ac:spMk id="2" creationId="{CFBE1745-3175-4221-B4A4-A98A3C97BE06}"/>
          </ac:spMkLst>
        </pc:spChg>
        <pc:spChg chg="mod">
          <ac:chgData name="Dominic Hudson" userId="S::dominic.hudson@devon.gov.uk::add58bec-ba34-45bc-9cae-9a3d36072455" providerId="AD" clId="Web-{51F873E8-2662-BC54-AB91-9B125F6D8D3C}" dt="2024-01-18T16:01:33.837" v="580" actId="20577"/>
          <ac:spMkLst>
            <pc:docMk/>
            <pc:sldMk cId="2778965031" sldId="1230"/>
            <ac:spMk id="9" creationId="{FE384862-BFDE-4786-D373-4C3A6916356E}"/>
          </ac:spMkLst>
        </pc:spChg>
      </pc:sldChg>
      <pc:sldChg chg="modSp">
        <pc:chgData name="Dominic Hudson" userId="S::dominic.hudson@devon.gov.uk::add58bec-ba34-45bc-9cae-9a3d36072455" providerId="AD" clId="Web-{51F873E8-2662-BC54-AB91-9B125F6D8D3C}" dt="2024-01-18T15:51:15.251" v="164" actId="20577"/>
        <pc:sldMkLst>
          <pc:docMk/>
          <pc:sldMk cId="2390468646" sldId="1231"/>
        </pc:sldMkLst>
        <pc:spChg chg="mod">
          <ac:chgData name="Dominic Hudson" userId="S::dominic.hudson@devon.gov.uk::add58bec-ba34-45bc-9cae-9a3d36072455" providerId="AD" clId="Web-{51F873E8-2662-BC54-AB91-9B125F6D8D3C}" dt="2024-01-18T15:51:15.251" v="164" actId="20577"/>
          <ac:spMkLst>
            <pc:docMk/>
            <pc:sldMk cId="2390468646" sldId="1231"/>
            <ac:spMk id="9" creationId="{1DD4AF40-B132-FF5F-20B7-000EE690579B}"/>
          </ac:spMkLst>
        </pc:spChg>
      </pc:sldChg>
    </pc:docChg>
  </pc:docChgLst>
  <pc:docChgLst>
    <pc:chgData name="Oliver Reed" userId="S::oliver.reed@devon.gov.uk::d43a0b18-3b33-4386-8029-4e84e0b8ff3f" providerId="AD" clId="Web-{AD76ECD9-9971-A2F4-BDD5-345F919261F1}"/>
    <pc:docChg chg="delSld">
      <pc:chgData name="Oliver Reed" userId="S::oliver.reed@devon.gov.uk::d43a0b18-3b33-4386-8029-4e84e0b8ff3f" providerId="AD" clId="Web-{AD76ECD9-9971-A2F4-BDD5-345F919261F1}" dt="2024-01-12T12:19:46.625" v="0"/>
      <pc:docMkLst>
        <pc:docMk/>
      </pc:docMkLst>
      <pc:sldChg chg="del">
        <pc:chgData name="Oliver Reed" userId="S::oliver.reed@devon.gov.uk::d43a0b18-3b33-4386-8029-4e84e0b8ff3f" providerId="AD" clId="Web-{AD76ECD9-9971-A2F4-BDD5-345F919261F1}" dt="2024-01-12T12:19:46.625" v="0"/>
        <pc:sldMkLst>
          <pc:docMk/>
          <pc:sldMk cId="2219618550" sldId="377"/>
        </pc:sldMkLst>
      </pc:sldChg>
    </pc:docChg>
  </pc:docChgLst>
  <pc:docChgLst>
    <pc:chgData name="Oliver Reed" userId="S::oliver.reed@devon.gov.uk::d43a0b18-3b33-4386-8029-4e84e0b8ff3f" providerId="AD" clId="Web-{2A8953DA-04E6-89C4-2EDA-1C30AA4F2C46}"/>
    <pc:docChg chg="modSld">
      <pc:chgData name="Oliver Reed" userId="S::oliver.reed@devon.gov.uk::d43a0b18-3b33-4386-8029-4e84e0b8ff3f" providerId="AD" clId="Web-{2A8953DA-04E6-89C4-2EDA-1C30AA4F2C46}" dt="2024-01-22T09:12:30.195" v="3"/>
      <pc:docMkLst>
        <pc:docMk/>
      </pc:docMkLst>
      <pc:sldChg chg="modSp">
        <pc:chgData name="Oliver Reed" userId="S::oliver.reed@devon.gov.uk::d43a0b18-3b33-4386-8029-4e84e0b8ff3f" providerId="AD" clId="Web-{2A8953DA-04E6-89C4-2EDA-1C30AA4F2C46}" dt="2024-01-22T09:12:30.195" v="3"/>
        <pc:sldMkLst>
          <pc:docMk/>
          <pc:sldMk cId="3794007486" sldId="1208"/>
        </pc:sldMkLst>
        <pc:graphicFrameChg chg="mod modGraphic">
          <ac:chgData name="Oliver Reed" userId="S::oliver.reed@devon.gov.uk::d43a0b18-3b33-4386-8029-4e84e0b8ff3f" providerId="AD" clId="Web-{2A8953DA-04E6-89C4-2EDA-1C30AA4F2C46}" dt="2024-01-22T09:12:30.195" v="3"/>
          <ac:graphicFrameMkLst>
            <pc:docMk/>
            <pc:sldMk cId="3794007486" sldId="1208"/>
            <ac:graphicFrameMk id="3" creationId="{B103266C-A811-D7C7-045B-D39DD3EE8315}"/>
          </ac:graphicFrameMkLst>
        </pc:graphicFrameChg>
      </pc:sldChg>
    </pc:docChg>
  </pc:docChgLst>
  <pc:docChgLst>
    <pc:chgData name="Sarah Aston" userId="S::sarah.aston_torbay.gov.uk#ext#@devoncc.onmicrosoft.com::50871be8-df3e-44d1-b333-cad4ea04d455" providerId="AD" clId="Web-{69EA1FE8-B1F7-BFA0-7E30-0429AA74B164}"/>
    <pc:docChg chg="modSld">
      <pc:chgData name="Sarah Aston" userId="S::sarah.aston_torbay.gov.uk#ext#@devoncc.onmicrosoft.com::50871be8-df3e-44d1-b333-cad4ea04d455" providerId="AD" clId="Web-{69EA1FE8-B1F7-BFA0-7E30-0429AA74B164}" dt="2024-01-11T14:49:55.913" v="2" actId="20577"/>
      <pc:docMkLst>
        <pc:docMk/>
      </pc:docMkLst>
      <pc:sldChg chg="modSp">
        <pc:chgData name="Sarah Aston" userId="S::sarah.aston_torbay.gov.uk#ext#@devoncc.onmicrosoft.com::50871be8-df3e-44d1-b333-cad4ea04d455" providerId="AD" clId="Web-{69EA1FE8-B1F7-BFA0-7E30-0429AA74B164}" dt="2024-01-11T14:49:55.913" v="2" actId="20577"/>
        <pc:sldMkLst>
          <pc:docMk/>
          <pc:sldMk cId="142914183" sldId="1228"/>
        </pc:sldMkLst>
        <pc:spChg chg="mod">
          <ac:chgData name="Sarah Aston" userId="S::sarah.aston_torbay.gov.uk#ext#@devoncc.onmicrosoft.com::50871be8-df3e-44d1-b333-cad4ea04d455" providerId="AD" clId="Web-{69EA1FE8-B1F7-BFA0-7E30-0429AA74B164}" dt="2024-01-11T14:49:55.913" v="2" actId="20577"/>
          <ac:spMkLst>
            <pc:docMk/>
            <pc:sldMk cId="142914183" sldId="1228"/>
            <ac:spMk id="9" creationId="{FE384862-BFDE-4786-D373-4C3A6916356E}"/>
          </ac:spMkLst>
        </pc:spChg>
      </pc:sldChg>
    </pc:docChg>
  </pc:docChgLst>
  <pc:docChgLst>
    <pc:chgData name="Oliver Reed" userId="S::oliver.reed@devon.gov.uk::d43a0b18-3b33-4386-8029-4e84e0b8ff3f" providerId="AD" clId="Web-{6E0F5670-859A-B8F4-A800-CE988F98D6BE}"/>
    <pc:docChg chg="addSld delSld modSld">
      <pc:chgData name="Oliver Reed" userId="S::oliver.reed@devon.gov.uk::d43a0b18-3b33-4386-8029-4e84e0b8ff3f" providerId="AD" clId="Web-{6E0F5670-859A-B8F4-A800-CE988F98D6BE}" dt="2024-01-17T08:28:10.143" v="208" actId="14100"/>
      <pc:docMkLst>
        <pc:docMk/>
      </pc:docMkLst>
      <pc:sldChg chg="addSp delSp modSp add replId">
        <pc:chgData name="Oliver Reed" userId="S::oliver.reed@devon.gov.uk::d43a0b18-3b33-4386-8029-4e84e0b8ff3f" providerId="AD" clId="Web-{6E0F5670-859A-B8F4-A800-CE988F98D6BE}" dt="2024-01-17T08:28:10.143" v="208" actId="14100"/>
        <pc:sldMkLst>
          <pc:docMk/>
          <pc:sldMk cId="1278743000" sldId="1245"/>
        </pc:sldMkLst>
        <pc:spChg chg="del">
          <ac:chgData name="Oliver Reed" userId="S::oliver.reed@devon.gov.uk::d43a0b18-3b33-4386-8029-4e84e0b8ff3f" providerId="AD" clId="Web-{6E0F5670-859A-B8F4-A800-CE988F98D6BE}" dt="2024-01-17T08:23:40.869" v="3"/>
          <ac:spMkLst>
            <pc:docMk/>
            <pc:sldMk cId="1278743000" sldId="1245"/>
            <ac:spMk id="2" creationId="{45B38FC6-BE0C-5BBF-01FD-68DD2B592BCD}"/>
          </ac:spMkLst>
        </pc:spChg>
        <pc:spChg chg="add del mod">
          <ac:chgData name="Oliver Reed" userId="S::oliver.reed@devon.gov.uk::d43a0b18-3b33-4386-8029-4e84e0b8ff3f" providerId="AD" clId="Web-{6E0F5670-859A-B8F4-A800-CE988F98D6BE}" dt="2024-01-17T08:23:47.697" v="4"/>
          <ac:spMkLst>
            <pc:docMk/>
            <pc:sldMk cId="1278743000" sldId="1245"/>
            <ac:spMk id="5" creationId="{B1A5D375-C310-C37B-0D46-AE74F95611B3}"/>
          </ac:spMkLst>
        </pc:spChg>
        <pc:spChg chg="add mod">
          <ac:chgData name="Oliver Reed" userId="S::oliver.reed@devon.gov.uk::d43a0b18-3b33-4386-8029-4e84e0b8ff3f" providerId="AD" clId="Web-{6E0F5670-859A-B8F4-A800-CE988F98D6BE}" dt="2024-01-17T08:24:15.589" v="26" actId="1076"/>
          <ac:spMkLst>
            <pc:docMk/>
            <pc:sldMk cId="1278743000" sldId="1245"/>
            <ac:spMk id="9" creationId="{29F2C152-1077-769F-FB38-DCF31B6A4E92}"/>
          </ac:spMkLst>
        </pc:spChg>
        <pc:spChg chg="add mod">
          <ac:chgData name="Oliver Reed" userId="S::oliver.reed@devon.gov.uk::d43a0b18-3b33-4386-8029-4e84e0b8ff3f" providerId="AD" clId="Web-{6E0F5670-859A-B8F4-A800-CE988F98D6BE}" dt="2024-01-17T08:28:10.143" v="208" actId="14100"/>
          <ac:spMkLst>
            <pc:docMk/>
            <pc:sldMk cId="1278743000" sldId="1245"/>
            <ac:spMk id="11" creationId="{F3A65796-AAFE-B07F-925C-BCF8A37A14B8}"/>
          </ac:spMkLst>
        </pc:spChg>
      </pc:sldChg>
      <pc:sldChg chg="new del">
        <pc:chgData name="Oliver Reed" userId="S::oliver.reed@devon.gov.uk::d43a0b18-3b33-4386-8029-4e84e0b8ff3f" providerId="AD" clId="Web-{6E0F5670-859A-B8F4-A800-CE988F98D6BE}" dt="2024-01-17T08:23:33.384" v="1"/>
        <pc:sldMkLst>
          <pc:docMk/>
          <pc:sldMk cId="4054805774" sldId="1245"/>
        </pc:sldMkLst>
      </pc:sldChg>
    </pc:docChg>
  </pc:docChgLst>
</pc:chgInfo>
</file>

<file path=ppt/comments/modernComment_4CF_8E7BA826.xml><?xml version="1.0" encoding="utf-8"?>
<p188:cmLst xmlns:a="http://schemas.openxmlformats.org/drawingml/2006/main" xmlns:r="http://schemas.openxmlformats.org/officeDocument/2006/relationships" xmlns:p188="http://schemas.microsoft.com/office/powerpoint/2018/8/main">
  <p188:cm id="{47BA0457-40F1-457E-B0ED-DBA786EA9DB9}" authorId="{3C5C9D6D-85D1-2989-627F-CC269380F2CC}" status="resolved" created="2024-01-18T16:26:02.954" complete="100000">
    <ac:deMkLst xmlns:ac="http://schemas.microsoft.com/office/drawing/2013/main/command">
      <pc:docMk xmlns:pc="http://schemas.microsoft.com/office/powerpoint/2013/main/command"/>
      <pc:sldMk xmlns:pc="http://schemas.microsoft.com/office/powerpoint/2013/main/command" cId="2390468646" sldId="1231"/>
      <ac:spMk id="9" creationId="{1DD4AF40-B132-FF5F-20B7-000EE690579B}"/>
    </ac:deMkLst>
    <p188:txBody>
      <a:bodyPr/>
      <a:lstStyle/>
      <a:p>
        <a:r>
          <a:rPr lang="en-GB"/>
          <a:t>The highlighted question is a closed question- needs adjustment</a:t>
        </a:r>
      </a:p>
    </p188:txBody>
  </p188:cm>
  <p188:cm id="{57231029-500D-4E28-8E56-08E78BA39432}" authorId="{95EBD1C1-B6EC-548E-CB8D-80A555C67442}" created="2024-01-18T17:20:10.173">
    <ac:txMkLst xmlns:ac="http://schemas.microsoft.com/office/drawing/2013/main/command">
      <pc:docMk xmlns:pc="http://schemas.microsoft.com/office/powerpoint/2013/main/command"/>
      <pc:sldMk xmlns:pc="http://schemas.microsoft.com/office/powerpoint/2013/main/command" cId="2390468646" sldId="1231"/>
      <ac:spMk id="9" creationId="{1DD4AF40-B132-FF5F-20B7-000EE690579B}"/>
      <ac:txMk cp="1" len="19">
        <ac:context len="282" hash="2347351289"/>
      </ac:txMk>
    </ac:txMkLst>
    <p188:pos x="11517555" y="805381"/>
    <p188:txBody>
      <a:bodyPr/>
      <a:lstStyle/>
      <a:p>
        <a:r>
          <a:rPr lang="en-GB"/>
          <a:t>This question is difficult to answer without specification and then if you haven't delivered before? Should we be asking what does the transition/change need to look like to accommodate budget restraints.</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443AE-0B11-4D4F-93B9-75F25688F4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DF82A0-5F28-4ED3-ABFF-273F2347665E}">
      <dgm:prSet/>
      <dgm:spPr/>
      <dgm:t>
        <a:bodyPr/>
        <a:lstStyle/>
        <a:p>
          <a:r>
            <a:rPr lang="en-GB"/>
            <a:t>Welcome</a:t>
          </a:r>
          <a:endParaRPr lang="en-US"/>
        </a:p>
      </dgm:t>
    </dgm:pt>
    <dgm:pt modelId="{626A2206-8BBD-4409-90C2-26B70DE219B1}" type="parTrans" cxnId="{5013B8D6-7098-4EFD-999B-BA66EF2239E9}">
      <dgm:prSet/>
      <dgm:spPr/>
      <dgm:t>
        <a:bodyPr/>
        <a:lstStyle/>
        <a:p>
          <a:endParaRPr lang="en-US"/>
        </a:p>
      </dgm:t>
    </dgm:pt>
    <dgm:pt modelId="{51D0B5E4-0960-494F-95DC-D2D25C34224A}" type="sibTrans" cxnId="{5013B8D6-7098-4EFD-999B-BA66EF2239E9}">
      <dgm:prSet/>
      <dgm:spPr/>
      <dgm:t>
        <a:bodyPr/>
        <a:lstStyle/>
        <a:p>
          <a:endParaRPr lang="en-US"/>
        </a:p>
      </dgm:t>
    </dgm:pt>
    <dgm:pt modelId="{10258711-4237-465C-8431-EA39F8EAF52A}">
      <dgm:prSet/>
      <dgm:spPr/>
      <dgm:t>
        <a:bodyPr/>
        <a:lstStyle/>
        <a:p>
          <a:pPr rtl="0"/>
          <a:r>
            <a:rPr lang="en-GB">
              <a:latin typeface="Trebuchet MS" panose="020B0603020202020204"/>
            </a:rPr>
            <a:t>Overview </a:t>
          </a:r>
          <a:endParaRPr lang="en-US"/>
        </a:p>
      </dgm:t>
    </dgm:pt>
    <dgm:pt modelId="{1C9BA606-7DBF-426A-971D-22B7F020DEC7}" type="parTrans" cxnId="{5A4C6048-33AE-4B69-8102-9AEA5AF839DB}">
      <dgm:prSet/>
      <dgm:spPr/>
      <dgm:t>
        <a:bodyPr/>
        <a:lstStyle/>
        <a:p>
          <a:endParaRPr lang="en-US"/>
        </a:p>
      </dgm:t>
    </dgm:pt>
    <dgm:pt modelId="{5F6EBF8F-44A5-49A3-BA43-5ECEBE0E4B54}" type="sibTrans" cxnId="{5A4C6048-33AE-4B69-8102-9AEA5AF839DB}">
      <dgm:prSet/>
      <dgm:spPr/>
      <dgm:t>
        <a:bodyPr/>
        <a:lstStyle/>
        <a:p>
          <a:endParaRPr lang="en-US"/>
        </a:p>
      </dgm:t>
    </dgm:pt>
    <dgm:pt modelId="{AC65FF65-D532-4B81-BD5C-B80AB127ABBE}">
      <dgm:prSet/>
      <dgm:spPr/>
      <dgm:t>
        <a:bodyPr/>
        <a:lstStyle/>
        <a:p>
          <a:r>
            <a:rPr lang="en-US"/>
            <a:t>BREAK</a:t>
          </a:r>
        </a:p>
      </dgm:t>
    </dgm:pt>
    <dgm:pt modelId="{B23B39E7-7007-4A96-8470-16733C92B87D}" type="parTrans" cxnId="{F220650D-459E-4270-A69D-EB5EA48E4ACD}">
      <dgm:prSet/>
      <dgm:spPr/>
      <dgm:t>
        <a:bodyPr/>
        <a:lstStyle/>
        <a:p>
          <a:endParaRPr lang="en-US"/>
        </a:p>
      </dgm:t>
    </dgm:pt>
    <dgm:pt modelId="{DC880021-1AE6-416F-BBF3-2E3D6E001ED0}" type="sibTrans" cxnId="{F220650D-459E-4270-A69D-EB5EA48E4ACD}">
      <dgm:prSet/>
      <dgm:spPr/>
      <dgm:t>
        <a:bodyPr/>
        <a:lstStyle/>
        <a:p>
          <a:endParaRPr lang="en-US"/>
        </a:p>
      </dgm:t>
    </dgm:pt>
    <dgm:pt modelId="{D7B62999-206D-40A7-A40F-38CEB0BC7688}">
      <dgm:prSet/>
      <dgm:spPr/>
      <dgm:t>
        <a:bodyPr/>
        <a:lstStyle/>
        <a:p>
          <a:pPr rtl="0"/>
          <a:r>
            <a:rPr lang="en-US"/>
            <a:t>Workshops</a:t>
          </a:r>
        </a:p>
      </dgm:t>
    </dgm:pt>
    <dgm:pt modelId="{E8AEA454-BA2E-469F-BE8C-DBE322DFF170}" type="parTrans" cxnId="{3637B434-4D66-4E07-B92E-80BBB8E447F9}">
      <dgm:prSet/>
      <dgm:spPr/>
      <dgm:t>
        <a:bodyPr/>
        <a:lstStyle/>
        <a:p>
          <a:endParaRPr lang="en-US"/>
        </a:p>
      </dgm:t>
    </dgm:pt>
    <dgm:pt modelId="{B0147451-E06B-495F-B251-A15746D2CCBC}" type="sibTrans" cxnId="{3637B434-4D66-4E07-B92E-80BBB8E447F9}">
      <dgm:prSet/>
      <dgm:spPr/>
      <dgm:t>
        <a:bodyPr/>
        <a:lstStyle/>
        <a:p>
          <a:endParaRPr lang="en-US"/>
        </a:p>
      </dgm:t>
    </dgm:pt>
    <dgm:pt modelId="{C1726370-C1BF-45FD-8854-13477F5789A9}">
      <dgm:prSet phldr="0"/>
      <dgm:spPr/>
      <dgm:t>
        <a:bodyPr/>
        <a:lstStyle/>
        <a:p>
          <a:pPr rtl="0"/>
          <a:r>
            <a:rPr lang="en-GB">
              <a:latin typeface="Trebuchet MS" panose="020B0603020202020204"/>
            </a:rPr>
            <a:t>Procurement Process</a:t>
          </a:r>
          <a:endParaRPr lang="en-GB"/>
        </a:p>
      </dgm:t>
    </dgm:pt>
    <dgm:pt modelId="{070C0D3F-ED7C-4434-BEAB-43C9E56A2ED5}" type="parTrans" cxnId="{0D432B3A-0A45-4428-BFAF-DCC93E3B59C8}">
      <dgm:prSet/>
      <dgm:spPr/>
      <dgm:t>
        <a:bodyPr/>
        <a:lstStyle/>
        <a:p>
          <a:endParaRPr lang="en-US"/>
        </a:p>
      </dgm:t>
    </dgm:pt>
    <dgm:pt modelId="{92B42386-8F2C-4208-97F3-B5082943BDEC}" type="sibTrans" cxnId="{0D432B3A-0A45-4428-BFAF-DCC93E3B59C8}">
      <dgm:prSet/>
      <dgm:spPr/>
      <dgm:t>
        <a:bodyPr/>
        <a:lstStyle/>
        <a:p>
          <a:endParaRPr lang="en-US"/>
        </a:p>
      </dgm:t>
    </dgm:pt>
    <dgm:pt modelId="{58190772-2CF6-46E5-B356-73013AB8333B}">
      <dgm:prSet/>
      <dgm:spPr/>
      <dgm:t>
        <a:bodyPr/>
        <a:lstStyle/>
        <a:p>
          <a:r>
            <a:rPr lang="en-GB"/>
            <a:t>Q &amp; A</a:t>
          </a:r>
          <a:endParaRPr lang="en-US"/>
        </a:p>
      </dgm:t>
    </dgm:pt>
    <dgm:pt modelId="{30442770-1EB6-4AD8-99BB-4C4169F1D35A}" type="parTrans" cxnId="{17C119DA-C25B-41BB-97A8-D21D14918514}">
      <dgm:prSet/>
      <dgm:spPr/>
      <dgm:t>
        <a:bodyPr/>
        <a:lstStyle/>
        <a:p>
          <a:endParaRPr lang="en-US"/>
        </a:p>
      </dgm:t>
    </dgm:pt>
    <dgm:pt modelId="{4F4A143F-953E-44D2-9776-D72F29604C56}" type="sibTrans" cxnId="{17C119DA-C25B-41BB-97A8-D21D14918514}">
      <dgm:prSet/>
      <dgm:spPr/>
      <dgm:t>
        <a:bodyPr/>
        <a:lstStyle/>
        <a:p>
          <a:endParaRPr lang="en-US"/>
        </a:p>
      </dgm:t>
    </dgm:pt>
    <dgm:pt modelId="{5FB0CFE9-54B3-49E9-A2A7-75D2333D94A2}" type="pres">
      <dgm:prSet presAssocID="{B07443AE-0B11-4D4F-93B9-75F25688F420}" presName="vert0" presStyleCnt="0">
        <dgm:presLayoutVars>
          <dgm:dir/>
          <dgm:animOne val="branch"/>
          <dgm:animLvl val="lvl"/>
        </dgm:presLayoutVars>
      </dgm:prSet>
      <dgm:spPr/>
    </dgm:pt>
    <dgm:pt modelId="{4199459F-CAAA-4D9B-95EE-34677769862D}" type="pres">
      <dgm:prSet presAssocID="{DBDF82A0-5F28-4ED3-ABFF-273F2347665E}" presName="thickLine" presStyleLbl="alignNode1" presStyleIdx="0" presStyleCnt="6"/>
      <dgm:spPr/>
    </dgm:pt>
    <dgm:pt modelId="{E9377352-EB03-45BB-946C-29505282D202}" type="pres">
      <dgm:prSet presAssocID="{DBDF82A0-5F28-4ED3-ABFF-273F2347665E}" presName="horz1" presStyleCnt="0"/>
      <dgm:spPr/>
    </dgm:pt>
    <dgm:pt modelId="{DF361606-9955-438B-8F3F-B2C79BCACDF4}" type="pres">
      <dgm:prSet presAssocID="{DBDF82A0-5F28-4ED3-ABFF-273F2347665E}" presName="tx1" presStyleLbl="revTx" presStyleIdx="0" presStyleCnt="6"/>
      <dgm:spPr/>
    </dgm:pt>
    <dgm:pt modelId="{262E27CF-8C7D-4674-8B54-4648BDB5BA03}" type="pres">
      <dgm:prSet presAssocID="{DBDF82A0-5F28-4ED3-ABFF-273F2347665E}" presName="vert1" presStyleCnt="0"/>
      <dgm:spPr/>
    </dgm:pt>
    <dgm:pt modelId="{9E7543EF-9EC5-4114-888C-9995C7527B7E}" type="pres">
      <dgm:prSet presAssocID="{10258711-4237-465C-8431-EA39F8EAF52A}" presName="thickLine" presStyleLbl="alignNode1" presStyleIdx="1" presStyleCnt="6"/>
      <dgm:spPr/>
    </dgm:pt>
    <dgm:pt modelId="{EEE13BC2-FA13-4B0B-9854-341D987480BD}" type="pres">
      <dgm:prSet presAssocID="{10258711-4237-465C-8431-EA39F8EAF52A}" presName="horz1" presStyleCnt="0"/>
      <dgm:spPr/>
    </dgm:pt>
    <dgm:pt modelId="{0B0B026A-CD3A-4424-958E-D0A1D692DCEB}" type="pres">
      <dgm:prSet presAssocID="{10258711-4237-465C-8431-EA39F8EAF52A}" presName="tx1" presStyleLbl="revTx" presStyleIdx="1" presStyleCnt="6"/>
      <dgm:spPr/>
    </dgm:pt>
    <dgm:pt modelId="{F04E56D3-9D0C-4BE0-9079-DA354D6FC24F}" type="pres">
      <dgm:prSet presAssocID="{10258711-4237-465C-8431-EA39F8EAF52A}" presName="vert1" presStyleCnt="0"/>
      <dgm:spPr/>
    </dgm:pt>
    <dgm:pt modelId="{B5ABA499-1F77-44CE-92F2-031DB9947D09}" type="pres">
      <dgm:prSet presAssocID="{AC65FF65-D532-4B81-BD5C-B80AB127ABBE}" presName="thickLine" presStyleLbl="alignNode1" presStyleIdx="2" presStyleCnt="6"/>
      <dgm:spPr/>
    </dgm:pt>
    <dgm:pt modelId="{023210DC-635D-4C16-821F-C28A93EF5F43}" type="pres">
      <dgm:prSet presAssocID="{AC65FF65-D532-4B81-BD5C-B80AB127ABBE}" presName="horz1" presStyleCnt="0"/>
      <dgm:spPr/>
    </dgm:pt>
    <dgm:pt modelId="{DD911BCD-B86F-4310-82E9-6F4EDE8295DC}" type="pres">
      <dgm:prSet presAssocID="{AC65FF65-D532-4B81-BD5C-B80AB127ABBE}" presName="tx1" presStyleLbl="revTx" presStyleIdx="2" presStyleCnt="6"/>
      <dgm:spPr/>
    </dgm:pt>
    <dgm:pt modelId="{6591B6E7-BFE4-4551-A7ED-B062D213E85E}" type="pres">
      <dgm:prSet presAssocID="{AC65FF65-D532-4B81-BD5C-B80AB127ABBE}" presName="vert1" presStyleCnt="0"/>
      <dgm:spPr/>
    </dgm:pt>
    <dgm:pt modelId="{C9EAC542-C459-4B0D-8E12-208FC7986D96}" type="pres">
      <dgm:prSet presAssocID="{D7B62999-206D-40A7-A40F-38CEB0BC7688}" presName="thickLine" presStyleLbl="alignNode1" presStyleIdx="3" presStyleCnt="6"/>
      <dgm:spPr/>
    </dgm:pt>
    <dgm:pt modelId="{4DF7A0E8-85D6-4B9B-AB48-38EDE277C89C}" type="pres">
      <dgm:prSet presAssocID="{D7B62999-206D-40A7-A40F-38CEB0BC7688}" presName="horz1" presStyleCnt="0"/>
      <dgm:spPr/>
    </dgm:pt>
    <dgm:pt modelId="{6C2DD7BA-54EE-4AC8-916F-E89417D49562}" type="pres">
      <dgm:prSet presAssocID="{D7B62999-206D-40A7-A40F-38CEB0BC7688}" presName="tx1" presStyleLbl="revTx" presStyleIdx="3" presStyleCnt="6"/>
      <dgm:spPr/>
    </dgm:pt>
    <dgm:pt modelId="{F6FCD083-BB90-4295-A70F-68700A8E4770}" type="pres">
      <dgm:prSet presAssocID="{D7B62999-206D-40A7-A40F-38CEB0BC7688}" presName="vert1" presStyleCnt="0"/>
      <dgm:spPr/>
    </dgm:pt>
    <dgm:pt modelId="{0AD76A55-B333-45A1-A985-AF54258E52BB}" type="pres">
      <dgm:prSet presAssocID="{C1726370-C1BF-45FD-8854-13477F5789A9}" presName="thickLine" presStyleLbl="alignNode1" presStyleIdx="4" presStyleCnt="6"/>
      <dgm:spPr/>
    </dgm:pt>
    <dgm:pt modelId="{F58BD564-9C49-4CBC-A5FB-F3E960A485F4}" type="pres">
      <dgm:prSet presAssocID="{C1726370-C1BF-45FD-8854-13477F5789A9}" presName="horz1" presStyleCnt="0"/>
      <dgm:spPr/>
    </dgm:pt>
    <dgm:pt modelId="{11195F6B-2A66-4DBE-8DB2-3B1A1282F6A4}" type="pres">
      <dgm:prSet presAssocID="{C1726370-C1BF-45FD-8854-13477F5789A9}" presName="tx1" presStyleLbl="revTx" presStyleIdx="4" presStyleCnt="6"/>
      <dgm:spPr/>
    </dgm:pt>
    <dgm:pt modelId="{45A2764A-F4D4-4904-8F3F-64AB515261C6}" type="pres">
      <dgm:prSet presAssocID="{C1726370-C1BF-45FD-8854-13477F5789A9}" presName="vert1" presStyleCnt="0"/>
      <dgm:spPr/>
    </dgm:pt>
    <dgm:pt modelId="{AE642009-E6B2-4467-B3F7-74E95B22B036}" type="pres">
      <dgm:prSet presAssocID="{58190772-2CF6-46E5-B356-73013AB8333B}" presName="thickLine" presStyleLbl="alignNode1" presStyleIdx="5" presStyleCnt="6"/>
      <dgm:spPr/>
    </dgm:pt>
    <dgm:pt modelId="{D154860F-5EC3-47B4-9548-8AC7CA48E729}" type="pres">
      <dgm:prSet presAssocID="{58190772-2CF6-46E5-B356-73013AB8333B}" presName="horz1" presStyleCnt="0"/>
      <dgm:spPr/>
    </dgm:pt>
    <dgm:pt modelId="{0CFC2309-A50A-44E9-9F78-F7F777E562AE}" type="pres">
      <dgm:prSet presAssocID="{58190772-2CF6-46E5-B356-73013AB8333B}" presName="tx1" presStyleLbl="revTx" presStyleIdx="5" presStyleCnt="6"/>
      <dgm:spPr/>
    </dgm:pt>
    <dgm:pt modelId="{ECEE6230-634A-4947-AC63-5D085CCB20C7}" type="pres">
      <dgm:prSet presAssocID="{58190772-2CF6-46E5-B356-73013AB8333B}" presName="vert1" presStyleCnt="0"/>
      <dgm:spPr/>
    </dgm:pt>
  </dgm:ptLst>
  <dgm:cxnLst>
    <dgm:cxn modelId="{F220650D-459E-4270-A69D-EB5EA48E4ACD}" srcId="{B07443AE-0B11-4D4F-93B9-75F25688F420}" destId="{AC65FF65-D532-4B81-BD5C-B80AB127ABBE}" srcOrd="2" destOrd="0" parTransId="{B23B39E7-7007-4A96-8470-16733C92B87D}" sibTransId="{DC880021-1AE6-416F-BBF3-2E3D6E001ED0}"/>
    <dgm:cxn modelId="{3637B434-4D66-4E07-B92E-80BBB8E447F9}" srcId="{B07443AE-0B11-4D4F-93B9-75F25688F420}" destId="{D7B62999-206D-40A7-A40F-38CEB0BC7688}" srcOrd="3" destOrd="0" parTransId="{E8AEA454-BA2E-469F-BE8C-DBE322DFF170}" sibTransId="{B0147451-E06B-495F-B251-A15746D2CCBC}"/>
    <dgm:cxn modelId="{0D432B3A-0A45-4428-BFAF-DCC93E3B59C8}" srcId="{B07443AE-0B11-4D4F-93B9-75F25688F420}" destId="{C1726370-C1BF-45FD-8854-13477F5789A9}" srcOrd="4" destOrd="0" parTransId="{070C0D3F-ED7C-4434-BEAB-43C9E56A2ED5}" sibTransId="{92B42386-8F2C-4208-97F3-B5082943BDEC}"/>
    <dgm:cxn modelId="{5A4C6048-33AE-4B69-8102-9AEA5AF839DB}" srcId="{B07443AE-0B11-4D4F-93B9-75F25688F420}" destId="{10258711-4237-465C-8431-EA39F8EAF52A}" srcOrd="1" destOrd="0" parTransId="{1C9BA606-7DBF-426A-971D-22B7F020DEC7}" sibTransId="{5F6EBF8F-44A5-49A3-BA43-5ECEBE0E4B54}"/>
    <dgm:cxn modelId="{203D5F57-D5CD-43EE-8119-2220DA5DAEAB}" type="presOf" srcId="{DBDF82A0-5F28-4ED3-ABFF-273F2347665E}" destId="{DF361606-9955-438B-8F3F-B2C79BCACDF4}" srcOrd="0" destOrd="0" presId="urn:microsoft.com/office/officeart/2008/layout/LinedList"/>
    <dgm:cxn modelId="{3857359E-3A2A-4058-8611-EFCCB4D6B855}" type="presOf" srcId="{58190772-2CF6-46E5-B356-73013AB8333B}" destId="{0CFC2309-A50A-44E9-9F78-F7F777E562AE}" srcOrd="0" destOrd="0" presId="urn:microsoft.com/office/officeart/2008/layout/LinedList"/>
    <dgm:cxn modelId="{EF0B7EB7-B0D2-40DF-8834-5BA0F860313B}" type="presOf" srcId="{10258711-4237-465C-8431-EA39F8EAF52A}" destId="{0B0B026A-CD3A-4424-958E-D0A1D692DCEB}" srcOrd="0" destOrd="0" presId="urn:microsoft.com/office/officeart/2008/layout/LinedList"/>
    <dgm:cxn modelId="{839B91CB-6FFA-4EAF-AF9D-FEDE72229730}" type="presOf" srcId="{C1726370-C1BF-45FD-8854-13477F5789A9}" destId="{11195F6B-2A66-4DBE-8DB2-3B1A1282F6A4}" srcOrd="0" destOrd="0" presId="urn:microsoft.com/office/officeart/2008/layout/LinedList"/>
    <dgm:cxn modelId="{6F0ABDCE-C2E2-4248-B9F3-19A2E74453A5}" type="presOf" srcId="{AC65FF65-D532-4B81-BD5C-B80AB127ABBE}" destId="{DD911BCD-B86F-4310-82E9-6F4EDE8295DC}" srcOrd="0" destOrd="0" presId="urn:microsoft.com/office/officeart/2008/layout/LinedList"/>
    <dgm:cxn modelId="{5013B8D6-7098-4EFD-999B-BA66EF2239E9}" srcId="{B07443AE-0B11-4D4F-93B9-75F25688F420}" destId="{DBDF82A0-5F28-4ED3-ABFF-273F2347665E}" srcOrd="0" destOrd="0" parTransId="{626A2206-8BBD-4409-90C2-26B70DE219B1}" sibTransId="{51D0B5E4-0960-494F-95DC-D2D25C34224A}"/>
    <dgm:cxn modelId="{17C119DA-C25B-41BB-97A8-D21D14918514}" srcId="{B07443AE-0B11-4D4F-93B9-75F25688F420}" destId="{58190772-2CF6-46E5-B356-73013AB8333B}" srcOrd="5" destOrd="0" parTransId="{30442770-1EB6-4AD8-99BB-4C4169F1D35A}" sibTransId="{4F4A143F-953E-44D2-9776-D72F29604C56}"/>
    <dgm:cxn modelId="{0867E5DD-CF40-447B-A0D3-A789F485996F}" type="presOf" srcId="{B07443AE-0B11-4D4F-93B9-75F25688F420}" destId="{5FB0CFE9-54B3-49E9-A2A7-75D2333D94A2}" srcOrd="0" destOrd="0" presId="urn:microsoft.com/office/officeart/2008/layout/LinedList"/>
    <dgm:cxn modelId="{E4AADFEF-A869-49AC-A28B-4C4488BA8C8E}" type="presOf" srcId="{D7B62999-206D-40A7-A40F-38CEB0BC7688}" destId="{6C2DD7BA-54EE-4AC8-916F-E89417D49562}" srcOrd="0" destOrd="0" presId="urn:microsoft.com/office/officeart/2008/layout/LinedList"/>
    <dgm:cxn modelId="{202A2940-246F-4D81-A9DF-D078DE42B606}" type="presParOf" srcId="{5FB0CFE9-54B3-49E9-A2A7-75D2333D94A2}" destId="{4199459F-CAAA-4D9B-95EE-34677769862D}" srcOrd="0" destOrd="0" presId="urn:microsoft.com/office/officeart/2008/layout/LinedList"/>
    <dgm:cxn modelId="{8AECBD02-5130-4DC7-BC35-203B6EB88572}" type="presParOf" srcId="{5FB0CFE9-54B3-49E9-A2A7-75D2333D94A2}" destId="{E9377352-EB03-45BB-946C-29505282D202}" srcOrd="1" destOrd="0" presId="urn:microsoft.com/office/officeart/2008/layout/LinedList"/>
    <dgm:cxn modelId="{A4A83960-0BDB-4D8B-8527-00ECDA7E42B5}" type="presParOf" srcId="{E9377352-EB03-45BB-946C-29505282D202}" destId="{DF361606-9955-438B-8F3F-B2C79BCACDF4}" srcOrd="0" destOrd="0" presId="urn:microsoft.com/office/officeart/2008/layout/LinedList"/>
    <dgm:cxn modelId="{69DF1AEE-DB59-4D8B-AA95-8F125199414F}" type="presParOf" srcId="{E9377352-EB03-45BB-946C-29505282D202}" destId="{262E27CF-8C7D-4674-8B54-4648BDB5BA03}" srcOrd="1" destOrd="0" presId="urn:microsoft.com/office/officeart/2008/layout/LinedList"/>
    <dgm:cxn modelId="{C81B60DB-BB29-4274-9949-E6A74913D240}" type="presParOf" srcId="{5FB0CFE9-54B3-49E9-A2A7-75D2333D94A2}" destId="{9E7543EF-9EC5-4114-888C-9995C7527B7E}" srcOrd="2" destOrd="0" presId="urn:microsoft.com/office/officeart/2008/layout/LinedList"/>
    <dgm:cxn modelId="{2AAA4157-D3D2-443B-AF22-C4893099759B}" type="presParOf" srcId="{5FB0CFE9-54B3-49E9-A2A7-75D2333D94A2}" destId="{EEE13BC2-FA13-4B0B-9854-341D987480BD}" srcOrd="3" destOrd="0" presId="urn:microsoft.com/office/officeart/2008/layout/LinedList"/>
    <dgm:cxn modelId="{E3827EC1-0A91-4F32-96A0-A060796E8E4F}" type="presParOf" srcId="{EEE13BC2-FA13-4B0B-9854-341D987480BD}" destId="{0B0B026A-CD3A-4424-958E-D0A1D692DCEB}" srcOrd="0" destOrd="0" presId="urn:microsoft.com/office/officeart/2008/layout/LinedList"/>
    <dgm:cxn modelId="{2847FDA2-A697-4588-BF34-FA9C152327D3}" type="presParOf" srcId="{EEE13BC2-FA13-4B0B-9854-341D987480BD}" destId="{F04E56D3-9D0C-4BE0-9079-DA354D6FC24F}" srcOrd="1" destOrd="0" presId="urn:microsoft.com/office/officeart/2008/layout/LinedList"/>
    <dgm:cxn modelId="{D21DAA74-BE2C-47A7-A67F-2BF79E1B319A}" type="presParOf" srcId="{5FB0CFE9-54B3-49E9-A2A7-75D2333D94A2}" destId="{B5ABA499-1F77-44CE-92F2-031DB9947D09}" srcOrd="4" destOrd="0" presId="urn:microsoft.com/office/officeart/2008/layout/LinedList"/>
    <dgm:cxn modelId="{63022763-559F-4977-87DD-7000E8EAD3D9}" type="presParOf" srcId="{5FB0CFE9-54B3-49E9-A2A7-75D2333D94A2}" destId="{023210DC-635D-4C16-821F-C28A93EF5F43}" srcOrd="5" destOrd="0" presId="urn:microsoft.com/office/officeart/2008/layout/LinedList"/>
    <dgm:cxn modelId="{BE6F5DDF-E108-4674-A96D-E09693AEBD93}" type="presParOf" srcId="{023210DC-635D-4C16-821F-C28A93EF5F43}" destId="{DD911BCD-B86F-4310-82E9-6F4EDE8295DC}" srcOrd="0" destOrd="0" presId="urn:microsoft.com/office/officeart/2008/layout/LinedList"/>
    <dgm:cxn modelId="{B0D5DC56-B84B-491C-8972-BF8E9492D55D}" type="presParOf" srcId="{023210DC-635D-4C16-821F-C28A93EF5F43}" destId="{6591B6E7-BFE4-4551-A7ED-B062D213E85E}" srcOrd="1" destOrd="0" presId="urn:microsoft.com/office/officeart/2008/layout/LinedList"/>
    <dgm:cxn modelId="{5C8AC4D5-558D-411A-BA06-43F9BC381B6E}" type="presParOf" srcId="{5FB0CFE9-54B3-49E9-A2A7-75D2333D94A2}" destId="{C9EAC542-C459-4B0D-8E12-208FC7986D96}" srcOrd="6" destOrd="0" presId="urn:microsoft.com/office/officeart/2008/layout/LinedList"/>
    <dgm:cxn modelId="{C2EB7C2D-9A84-48AA-8DB5-01989F02C48E}" type="presParOf" srcId="{5FB0CFE9-54B3-49E9-A2A7-75D2333D94A2}" destId="{4DF7A0E8-85D6-4B9B-AB48-38EDE277C89C}" srcOrd="7" destOrd="0" presId="urn:microsoft.com/office/officeart/2008/layout/LinedList"/>
    <dgm:cxn modelId="{84EEB70B-30FB-4C7E-9ABB-F0E88DEE45E3}" type="presParOf" srcId="{4DF7A0E8-85D6-4B9B-AB48-38EDE277C89C}" destId="{6C2DD7BA-54EE-4AC8-916F-E89417D49562}" srcOrd="0" destOrd="0" presId="urn:microsoft.com/office/officeart/2008/layout/LinedList"/>
    <dgm:cxn modelId="{D6E33AF6-E7B6-4EB5-AC2A-6CB1E08325C6}" type="presParOf" srcId="{4DF7A0E8-85D6-4B9B-AB48-38EDE277C89C}" destId="{F6FCD083-BB90-4295-A70F-68700A8E4770}" srcOrd="1" destOrd="0" presId="urn:microsoft.com/office/officeart/2008/layout/LinedList"/>
    <dgm:cxn modelId="{82B1038E-7AED-4A01-B413-F68B7FD2CC02}" type="presParOf" srcId="{5FB0CFE9-54B3-49E9-A2A7-75D2333D94A2}" destId="{0AD76A55-B333-45A1-A985-AF54258E52BB}" srcOrd="8" destOrd="0" presId="urn:microsoft.com/office/officeart/2008/layout/LinedList"/>
    <dgm:cxn modelId="{87C48273-52E0-414E-933F-7B6259184A2D}" type="presParOf" srcId="{5FB0CFE9-54B3-49E9-A2A7-75D2333D94A2}" destId="{F58BD564-9C49-4CBC-A5FB-F3E960A485F4}" srcOrd="9" destOrd="0" presId="urn:microsoft.com/office/officeart/2008/layout/LinedList"/>
    <dgm:cxn modelId="{EFD87FAF-2335-4B07-8951-84C6DAFBC21F}" type="presParOf" srcId="{F58BD564-9C49-4CBC-A5FB-F3E960A485F4}" destId="{11195F6B-2A66-4DBE-8DB2-3B1A1282F6A4}" srcOrd="0" destOrd="0" presId="urn:microsoft.com/office/officeart/2008/layout/LinedList"/>
    <dgm:cxn modelId="{2AEE0AB1-D5FC-4497-9FCB-3E23CC0AD73D}" type="presParOf" srcId="{F58BD564-9C49-4CBC-A5FB-F3E960A485F4}" destId="{45A2764A-F4D4-4904-8F3F-64AB515261C6}" srcOrd="1" destOrd="0" presId="urn:microsoft.com/office/officeart/2008/layout/LinedList"/>
    <dgm:cxn modelId="{73E2FC62-07DF-4533-82FD-8D2C5FF11C66}" type="presParOf" srcId="{5FB0CFE9-54B3-49E9-A2A7-75D2333D94A2}" destId="{AE642009-E6B2-4467-B3F7-74E95B22B036}" srcOrd="10" destOrd="0" presId="urn:microsoft.com/office/officeart/2008/layout/LinedList"/>
    <dgm:cxn modelId="{7A9B2349-E56C-4CE9-99FF-B6C14B976791}" type="presParOf" srcId="{5FB0CFE9-54B3-49E9-A2A7-75D2333D94A2}" destId="{D154860F-5EC3-47B4-9548-8AC7CA48E729}" srcOrd="11" destOrd="0" presId="urn:microsoft.com/office/officeart/2008/layout/LinedList"/>
    <dgm:cxn modelId="{E3DE5B23-39C0-45C6-AFAB-3EAA58A6A950}" type="presParOf" srcId="{D154860F-5EC3-47B4-9548-8AC7CA48E729}" destId="{0CFC2309-A50A-44E9-9F78-F7F777E562AE}" srcOrd="0" destOrd="0" presId="urn:microsoft.com/office/officeart/2008/layout/LinedList"/>
    <dgm:cxn modelId="{C5A40D06-C327-43BD-BE65-330A1AFC656D}" type="presParOf" srcId="{D154860F-5EC3-47B4-9548-8AC7CA48E729}" destId="{ECEE6230-634A-4947-AC63-5D085CCB20C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BBE829-CE4C-4757-8A00-77B2521E198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345E4BC3-11C5-437F-8809-CC2B7BE0A76B}">
      <dgm:prSet phldrT="[Text]"/>
      <dgm:spPr>
        <a:solidFill>
          <a:srgbClr val="FFC000"/>
        </a:solidFill>
      </dgm:spPr>
      <dgm:t>
        <a:bodyPr/>
        <a:lstStyle/>
        <a:p>
          <a:r>
            <a:rPr lang="en-GB"/>
            <a:t>Women’s Health Clinics</a:t>
          </a:r>
        </a:p>
      </dgm:t>
    </dgm:pt>
    <dgm:pt modelId="{5B3097B2-2205-408D-9A2E-C1EC71027B88}" type="parTrans" cxnId="{AB40F6A7-27DC-411D-A5F5-0DDD4A48A8AB}">
      <dgm:prSet/>
      <dgm:spPr/>
      <dgm:t>
        <a:bodyPr/>
        <a:lstStyle/>
        <a:p>
          <a:endParaRPr lang="en-GB"/>
        </a:p>
      </dgm:t>
    </dgm:pt>
    <dgm:pt modelId="{74248C68-1DD7-45D1-8006-D2B20A825BC4}" type="sibTrans" cxnId="{AB40F6A7-27DC-411D-A5F5-0DDD4A48A8AB}">
      <dgm:prSet/>
      <dgm:spPr/>
      <dgm:t>
        <a:bodyPr/>
        <a:lstStyle/>
        <a:p>
          <a:endParaRPr lang="en-GB"/>
        </a:p>
      </dgm:t>
    </dgm:pt>
    <dgm:pt modelId="{2E0B5A0E-46BF-4CD5-8298-D6168B3F559B}">
      <dgm:prSet phldrT="[Text]" custT="1"/>
      <dgm:spPr>
        <a:solidFill>
          <a:srgbClr val="FF3399"/>
        </a:solidFill>
      </dgm:spPr>
      <dgm:t>
        <a:bodyPr/>
        <a:lstStyle/>
        <a:p>
          <a:r>
            <a:rPr lang="en-GB" sz="1400"/>
            <a:t>Life course</a:t>
          </a:r>
        </a:p>
        <a:p>
          <a:endParaRPr lang="en-GB" sz="1200"/>
        </a:p>
        <a:p>
          <a:endParaRPr lang="en-GB" sz="1200"/>
        </a:p>
        <a:p>
          <a:endParaRPr lang="en-GB" sz="1200"/>
        </a:p>
      </dgm:t>
    </dgm:pt>
    <dgm:pt modelId="{46372650-5CA3-4682-A435-5273CE2B0927}" type="parTrans" cxnId="{7F90F08C-A674-4684-A1AB-D3ABB100F093}">
      <dgm:prSet/>
      <dgm:spPr/>
      <dgm:t>
        <a:bodyPr/>
        <a:lstStyle/>
        <a:p>
          <a:endParaRPr lang="en-GB"/>
        </a:p>
      </dgm:t>
    </dgm:pt>
    <dgm:pt modelId="{9A2E9751-5B5B-4523-9EAB-149DD299C502}" type="sibTrans" cxnId="{7F90F08C-A674-4684-A1AB-D3ABB100F093}">
      <dgm:prSet/>
      <dgm:spPr/>
      <dgm:t>
        <a:bodyPr/>
        <a:lstStyle/>
        <a:p>
          <a:endParaRPr lang="en-GB"/>
        </a:p>
      </dgm:t>
    </dgm:pt>
    <dgm:pt modelId="{5707452A-46F2-4B2D-AE7C-3DCFE8A228E8}">
      <dgm:prSet phldrT="[Text]" custT="1"/>
      <dgm:spPr>
        <a:solidFill>
          <a:srgbClr val="7030A0"/>
        </a:solidFill>
      </dgm:spPr>
      <dgm:t>
        <a:bodyPr/>
        <a:lstStyle/>
        <a:p>
          <a:r>
            <a:rPr lang="en-GB" sz="1600"/>
            <a:t>Listening</a:t>
          </a:r>
          <a:endParaRPr lang="en-GB" sz="1100"/>
        </a:p>
        <a:p>
          <a:endParaRPr lang="en-GB" sz="1200"/>
        </a:p>
        <a:p>
          <a:endParaRPr lang="en-GB" sz="1200"/>
        </a:p>
      </dgm:t>
    </dgm:pt>
    <dgm:pt modelId="{0CD9E729-FA70-4902-96E9-16A8C3FABC56}" type="parTrans" cxnId="{C013555E-6283-4CEE-A932-238F9A5E5CF7}">
      <dgm:prSet/>
      <dgm:spPr/>
      <dgm:t>
        <a:bodyPr/>
        <a:lstStyle/>
        <a:p>
          <a:endParaRPr lang="en-GB"/>
        </a:p>
      </dgm:t>
    </dgm:pt>
    <dgm:pt modelId="{63E19127-5264-4E4F-ADC9-7DB49CC65A0D}" type="sibTrans" cxnId="{C013555E-6283-4CEE-A932-238F9A5E5CF7}">
      <dgm:prSet/>
      <dgm:spPr/>
      <dgm:t>
        <a:bodyPr/>
        <a:lstStyle/>
        <a:p>
          <a:endParaRPr lang="en-GB"/>
        </a:p>
      </dgm:t>
    </dgm:pt>
    <dgm:pt modelId="{6130F2D2-C6AF-4AC8-9372-467C34EE9A1E}">
      <dgm:prSet phldrT="[Text]" custT="1"/>
      <dgm:spPr>
        <a:solidFill>
          <a:schemeClr val="accent3"/>
        </a:solidFill>
      </dgm:spPr>
      <dgm:t>
        <a:bodyPr/>
        <a:lstStyle/>
        <a:p>
          <a:r>
            <a:rPr lang="en-GB" sz="2000"/>
            <a:t>LARC</a:t>
          </a:r>
        </a:p>
        <a:p>
          <a:endParaRPr lang="en-GB" sz="1400"/>
        </a:p>
        <a:p>
          <a:r>
            <a:rPr lang="en-GB" sz="1400"/>
            <a:t>                                     </a:t>
          </a:r>
        </a:p>
      </dgm:t>
    </dgm:pt>
    <dgm:pt modelId="{919E1332-24EB-4617-8F35-9B22EA261D8D}" type="parTrans" cxnId="{FAEA4DD1-6F06-40AA-9101-B71FB1180922}">
      <dgm:prSet/>
      <dgm:spPr/>
      <dgm:t>
        <a:bodyPr/>
        <a:lstStyle/>
        <a:p>
          <a:endParaRPr lang="en-GB"/>
        </a:p>
      </dgm:t>
    </dgm:pt>
    <dgm:pt modelId="{48D87937-8E90-47C7-BAA2-2B5213B234BE}" type="sibTrans" cxnId="{FAEA4DD1-6F06-40AA-9101-B71FB1180922}">
      <dgm:prSet/>
      <dgm:spPr/>
      <dgm:t>
        <a:bodyPr/>
        <a:lstStyle/>
        <a:p>
          <a:endParaRPr lang="en-GB"/>
        </a:p>
      </dgm:t>
    </dgm:pt>
    <dgm:pt modelId="{5E177B42-4737-47F0-B1A8-BCD8C4F3A59B}">
      <dgm:prSet phldrT="[Text]"/>
      <dgm:spPr>
        <a:solidFill>
          <a:schemeClr val="tx2">
            <a:lumMod val="60000"/>
            <a:lumOff val="40000"/>
          </a:schemeClr>
        </a:solidFill>
      </dgm:spPr>
      <dgm:t>
        <a:bodyPr/>
        <a:lstStyle/>
        <a:p>
          <a:r>
            <a:rPr lang="en-GB"/>
            <a:t>Professional Network</a:t>
          </a:r>
        </a:p>
        <a:p>
          <a:endParaRPr lang="en-GB"/>
        </a:p>
        <a:p>
          <a:endParaRPr lang="en-GB"/>
        </a:p>
      </dgm:t>
    </dgm:pt>
    <dgm:pt modelId="{5FFC8E8F-C2BD-4B57-BB4B-B003B7D936AF}" type="parTrans" cxnId="{323A25CD-6584-4303-83F2-225EDFC7DC58}">
      <dgm:prSet/>
      <dgm:spPr/>
      <dgm:t>
        <a:bodyPr/>
        <a:lstStyle/>
        <a:p>
          <a:endParaRPr lang="en-GB"/>
        </a:p>
      </dgm:t>
    </dgm:pt>
    <dgm:pt modelId="{F89AAE36-9025-4030-8CFC-B84B59DF66BE}" type="sibTrans" cxnId="{323A25CD-6584-4303-83F2-225EDFC7DC58}">
      <dgm:prSet/>
      <dgm:spPr/>
      <dgm:t>
        <a:bodyPr/>
        <a:lstStyle/>
        <a:p>
          <a:endParaRPr lang="en-GB"/>
        </a:p>
      </dgm:t>
    </dgm:pt>
    <dgm:pt modelId="{F6935F8A-6083-4EEF-BF7C-C57D2519F18D}">
      <dgm:prSet phldrT="[Text]" custT="1"/>
      <dgm:spPr>
        <a:solidFill>
          <a:srgbClr val="00B0F0"/>
        </a:solidFill>
      </dgm:spPr>
      <dgm:t>
        <a:bodyPr/>
        <a:lstStyle/>
        <a:p>
          <a:r>
            <a:rPr lang="en-GB" sz="1600"/>
            <a:t>Roaming</a:t>
          </a:r>
        </a:p>
        <a:p>
          <a:endParaRPr lang="en-GB" sz="1800"/>
        </a:p>
        <a:p>
          <a:endParaRPr lang="en-GB" sz="1800"/>
        </a:p>
      </dgm:t>
    </dgm:pt>
    <dgm:pt modelId="{40976DF9-DD76-4549-B0F4-FA776C22D15C}" type="parTrans" cxnId="{21314818-8FAA-4FD4-AAE5-BF685EBBCF48}">
      <dgm:prSet/>
      <dgm:spPr/>
      <dgm:t>
        <a:bodyPr/>
        <a:lstStyle/>
        <a:p>
          <a:endParaRPr lang="en-GB"/>
        </a:p>
      </dgm:t>
    </dgm:pt>
    <dgm:pt modelId="{571F3311-6072-4B37-AC5E-75FF8B12F43C}" type="sibTrans" cxnId="{21314818-8FAA-4FD4-AAE5-BF685EBBCF48}">
      <dgm:prSet/>
      <dgm:spPr/>
      <dgm:t>
        <a:bodyPr/>
        <a:lstStyle/>
        <a:p>
          <a:endParaRPr lang="en-GB"/>
        </a:p>
      </dgm:t>
    </dgm:pt>
    <dgm:pt modelId="{614F8298-A1CC-48A5-A4A4-2F5CB89A76F0}">
      <dgm:prSet phldrT="[Text]" custT="1"/>
      <dgm:spPr>
        <a:solidFill>
          <a:srgbClr val="92D050"/>
        </a:solidFill>
      </dgm:spPr>
      <dgm:t>
        <a:bodyPr/>
        <a:lstStyle/>
        <a:p>
          <a:r>
            <a:rPr lang="en-GB" sz="1400"/>
            <a:t>Remote</a:t>
          </a:r>
        </a:p>
        <a:p>
          <a:r>
            <a:rPr lang="en-GB" sz="1400"/>
            <a:t> F2F</a:t>
          </a:r>
        </a:p>
        <a:p>
          <a:endParaRPr lang="en-GB" sz="1200"/>
        </a:p>
        <a:p>
          <a:endParaRPr lang="en-GB" sz="1200"/>
        </a:p>
        <a:p>
          <a:endParaRPr lang="en-GB" sz="1200"/>
        </a:p>
      </dgm:t>
    </dgm:pt>
    <dgm:pt modelId="{985DCC3C-31E7-4818-912E-1C49B29CF5B4}" type="parTrans" cxnId="{AD24B8E5-B9C4-4B52-8BC6-81416AB510CA}">
      <dgm:prSet/>
      <dgm:spPr/>
      <dgm:t>
        <a:bodyPr/>
        <a:lstStyle/>
        <a:p>
          <a:endParaRPr lang="en-GB"/>
        </a:p>
      </dgm:t>
    </dgm:pt>
    <dgm:pt modelId="{0BA959A1-BC93-4DB5-A8FD-9E6FACFDA820}" type="sibTrans" cxnId="{AD24B8E5-B9C4-4B52-8BC6-81416AB510CA}">
      <dgm:prSet/>
      <dgm:spPr/>
      <dgm:t>
        <a:bodyPr/>
        <a:lstStyle/>
        <a:p>
          <a:endParaRPr lang="en-GB"/>
        </a:p>
      </dgm:t>
    </dgm:pt>
    <dgm:pt modelId="{3A9DFF25-1402-4BB2-BBFF-A74A8A8DBB13}" type="pres">
      <dgm:prSet presAssocID="{93BBE829-CE4C-4757-8A00-77B2521E198C}" presName="Name0" presStyleCnt="0">
        <dgm:presLayoutVars>
          <dgm:chMax val="1"/>
          <dgm:dir/>
          <dgm:animLvl val="ctr"/>
          <dgm:resizeHandles val="exact"/>
        </dgm:presLayoutVars>
      </dgm:prSet>
      <dgm:spPr/>
    </dgm:pt>
    <dgm:pt modelId="{2A62C9B5-4F1E-4A4C-8883-5DB32C2B91B6}" type="pres">
      <dgm:prSet presAssocID="{345E4BC3-11C5-437F-8809-CC2B7BE0A76B}" presName="centerShape" presStyleLbl="node0" presStyleIdx="0" presStyleCnt="1"/>
      <dgm:spPr/>
    </dgm:pt>
    <dgm:pt modelId="{4206DC6F-0E80-4C93-9F7F-21DA6EFACBA7}" type="pres">
      <dgm:prSet presAssocID="{2E0B5A0E-46BF-4CD5-8298-D6168B3F559B}" presName="node" presStyleLbl="node1" presStyleIdx="0" presStyleCnt="6">
        <dgm:presLayoutVars>
          <dgm:bulletEnabled val="1"/>
        </dgm:presLayoutVars>
      </dgm:prSet>
      <dgm:spPr/>
    </dgm:pt>
    <dgm:pt modelId="{B1E7B70A-D3D8-456B-BE58-B328927200E5}" type="pres">
      <dgm:prSet presAssocID="{2E0B5A0E-46BF-4CD5-8298-D6168B3F559B}" presName="dummy" presStyleCnt="0"/>
      <dgm:spPr/>
    </dgm:pt>
    <dgm:pt modelId="{7BF6E332-EECA-4D8B-AB4F-F5C19CBBBDFD}" type="pres">
      <dgm:prSet presAssocID="{9A2E9751-5B5B-4523-9EAB-149DD299C502}" presName="sibTrans" presStyleLbl="sibTrans2D1" presStyleIdx="0" presStyleCnt="6"/>
      <dgm:spPr/>
    </dgm:pt>
    <dgm:pt modelId="{F734FDC0-29EC-4892-B29E-D9C5A70B3EEC}" type="pres">
      <dgm:prSet presAssocID="{5707452A-46F2-4B2D-AE7C-3DCFE8A228E8}" presName="node" presStyleLbl="node1" presStyleIdx="1" presStyleCnt="6">
        <dgm:presLayoutVars>
          <dgm:bulletEnabled val="1"/>
        </dgm:presLayoutVars>
      </dgm:prSet>
      <dgm:spPr/>
    </dgm:pt>
    <dgm:pt modelId="{39411609-E8EE-4B5E-8BE9-7EA4EE2E0FBB}" type="pres">
      <dgm:prSet presAssocID="{5707452A-46F2-4B2D-AE7C-3DCFE8A228E8}" presName="dummy" presStyleCnt="0"/>
      <dgm:spPr/>
    </dgm:pt>
    <dgm:pt modelId="{3D5EA2F6-26D1-4454-A9E9-F18B2592BE5A}" type="pres">
      <dgm:prSet presAssocID="{63E19127-5264-4E4F-ADC9-7DB49CC65A0D}" presName="sibTrans" presStyleLbl="sibTrans2D1" presStyleIdx="1" presStyleCnt="6"/>
      <dgm:spPr/>
    </dgm:pt>
    <dgm:pt modelId="{1BA6AC56-6146-4C99-B264-04B880D1525C}" type="pres">
      <dgm:prSet presAssocID="{6130F2D2-C6AF-4AC8-9372-467C34EE9A1E}" presName="node" presStyleLbl="node1" presStyleIdx="2" presStyleCnt="6">
        <dgm:presLayoutVars>
          <dgm:bulletEnabled val="1"/>
        </dgm:presLayoutVars>
      </dgm:prSet>
      <dgm:spPr/>
    </dgm:pt>
    <dgm:pt modelId="{767AF742-E297-4ABC-AE3E-F673453628FE}" type="pres">
      <dgm:prSet presAssocID="{6130F2D2-C6AF-4AC8-9372-467C34EE9A1E}" presName="dummy" presStyleCnt="0"/>
      <dgm:spPr/>
    </dgm:pt>
    <dgm:pt modelId="{84C81F2D-105A-4284-8970-0E8C22EE1612}" type="pres">
      <dgm:prSet presAssocID="{48D87937-8E90-47C7-BAA2-2B5213B234BE}" presName="sibTrans" presStyleLbl="sibTrans2D1" presStyleIdx="2" presStyleCnt="6"/>
      <dgm:spPr/>
    </dgm:pt>
    <dgm:pt modelId="{12791468-241B-4C8C-A3D9-FF73BA48A59C}" type="pres">
      <dgm:prSet presAssocID="{5E177B42-4737-47F0-B1A8-BCD8C4F3A59B}" presName="node" presStyleLbl="node1" presStyleIdx="3" presStyleCnt="6">
        <dgm:presLayoutVars>
          <dgm:bulletEnabled val="1"/>
        </dgm:presLayoutVars>
      </dgm:prSet>
      <dgm:spPr/>
    </dgm:pt>
    <dgm:pt modelId="{2DEE8AE6-7A2B-49EA-A321-B97D366D3C9D}" type="pres">
      <dgm:prSet presAssocID="{5E177B42-4737-47F0-B1A8-BCD8C4F3A59B}" presName="dummy" presStyleCnt="0"/>
      <dgm:spPr/>
    </dgm:pt>
    <dgm:pt modelId="{F6DD0E7D-35C7-4285-97E0-A333157D0B78}" type="pres">
      <dgm:prSet presAssocID="{F89AAE36-9025-4030-8CFC-B84B59DF66BE}" presName="sibTrans" presStyleLbl="sibTrans2D1" presStyleIdx="3" presStyleCnt="6"/>
      <dgm:spPr/>
    </dgm:pt>
    <dgm:pt modelId="{512F0798-22AE-493F-8F21-0A8BCBE1FE39}" type="pres">
      <dgm:prSet presAssocID="{F6935F8A-6083-4EEF-BF7C-C57D2519F18D}" presName="node" presStyleLbl="node1" presStyleIdx="4" presStyleCnt="6">
        <dgm:presLayoutVars>
          <dgm:bulletEnabled val="1"/>
        </dgm:presLayoutVars>
      </dgm:prSet>
      <dgm:spPr/>
    </dgm:pt>
    <dgm:pt modelId="{1AB547D9-6EBC-4AFF-A705-6C386B5B6D4E}" type="pres">
      <dgm:prSet presAssocID="{F6935F8A-6083-4EEF-BF7C-C57D2519F18D}" presName="dummy" presStyleCnt="0"/>
      <dgm:spPr/>
    </dgm:pt>
    <dgm:pt modelId="{9F8C203C-1FC0-419D-A98F-0C90CED7568C}" type="pres">
      <dgm:prSet presAssocID="{571F3311-6072-4B37-AC5E-75FF8B12F43C}" presName="sibTrans" presStyleLbl="sibTrans2D1" presStyleIdx="4" presStyleCnt="6"/>
      <dgm:spPr/>
    </dgm:pt>
    <dgm:pt modelId="{92CBEE7A-4689-4DDE-8E95-E1D91B1D78CF}" type="pres">
      <dgm:prSet presAssocID="{614F8298-A1CC-48A5-A4A4-2F5CB89A76F0}" presName="node" presStyleLbl="node1" presStyleIdx="5" presStyleCnt="6">
        <dgm:presLayoutVars>
          <dgm:bulletEnabled val="1"/>
        </dgm:presLayoutVars>
      </dgm:prSet>
      <dgm:spPr/>
    </dgm:pt>
    <dgm:pt modelId="{8757733D-BFB5-45DA-A2DF-6917D736278C}" type="pres">
      <dgm:prSet presAssocID="{614F8298-A1CC-48A5-A4A4-2F5CB89A76F0}" presName="dummy" presStyleCnt="0"/>
      <dgm:spPr/>
    </dgm:pt>
    <dgm:pt modelId="{C3BA6645-2FC1-44C9-ACB8-8B6A9D93E152}" type="pres">
      <dgm:prSet presAssocID="{0BA959A1-BC93-4DB5-A8FD-9E6FACFDA820}" presName="sibTrans" presStyleLbl="sibTrans2D1" presStyleIdx="5" presStyleCnt="6"/>
      <dgm:spPr/>
    </dgm:pt>
  </dgm:ptLst>
  <dgm:cxnLst>
    <dgm:cxn modelId="{41745901-4836-4806-AEBF-40E1DB182A4C}" type="presOf" srcId="{5E177B42-4737-47F0-B1A8-BCD8C4F3A59B}" destId="{12791468-241B-4C8C-A3D9-FF73BA48A59C}" srcOrd="0" destOrd="0" presId="urn:microsoft.com/office/officeart/2005/8/layout/radial6"/>
    <dgm:cxn modelId="{BA016505-4E4C-4BC8-954F-E294AE45461F}" type="presOf" srcId="{571F3311-6072-4B37-AC5E-75FF8B12F43C}" destId="{9F8C203C-1FC0-419D-A98F-0C90CED7568C}" srcOrd="0" destOrd="0" presId="urn:microsoft.com/office/officeart/2005/8/layout/radial6"/>
    <dgm:cxn modelId="{6D405805-2A80-4FF6-8987-8CB28E537768}" type="presOf" srcId="{0BA959A1-BC93-4DB5-A8FD-9E6FACFDA820}" destId="{C3BA6645-2FC1-44C9-ACB8-8B6A9D93E152}" srcOrd="0" destOrd="0" presId="urn:microsoft.com/office/officeart/2005/8/layout/radial6"/>
    <dgm:cxn modelId="{1EA1E20B-7C16-4EE2-9241-ED9E4C9AA0B4}" type="presOf" srcId="{9A2E9751-5B5B-4523-9EAB-149DD299C502}" destId="{7BF6E332-EECA-4D8B-AB4F-F5C19CBBBDFD}" srcOrd="0" destOrd="0" presId="urn:microsoft.com/office/officeart/2005/8/layout/radial6"/>
    <dgm:cxn modelId="{21314818-8FAA-4FD4-AAE5-BF685EBBCF48}" srcId="{345E4BC3-11C5-437F-8809-CC2B7BE0A76B}" destId="{F6935F8A-6083-4EEF-BF7C-C57D2519F18D}" srcOrd="4" destOrd="0" parTransId="{40976DF9-DD76-4549-B0F4-FA776C22D15C}" sibTransId="{571F3311-6072-4B37-AC5E-75FF8B12F43C}"/>
    <dgm:cxn modelId="{C699ED27-A99D-4400-BC54-7C944238098B}" type="presOf" srcId="{48D87937-8E90-47C7-BAA2-2B5213B234BE}" destId="{84C81F2D-105A-4284-8970-0E8C22EE1612}" srcOrd="0" destOrd="0" presId="urn:microsoft.com/office/officeart/2005/8/layout/radial6"/>
    <dgm:cxn modelId="{6C983531-2039-429B-B43D-A465F4D4DCE9}" type="presOf" srcId="{F89AAE36-9025-4030-8CFC-B84B59DF66BE}" destId="{F6DD0E7D-35C7-4285-97E0-A333157D0B78}" srcOrd="0" destOrd="0" presId="urn:microsoft.com/office/officeart/2005/8/layout/radial6"/>
    <dgm:cxn modelId="{A38AFC5D-0D97-49F0-8F70-4719CB194E98}" type="presOf" srcId="{2E0B5A0E-46BF-4CD5-8298-D6168B3F559B}" destId="{4206DC6F-0E80-4C93-9F7F-21DA6EFACBA7}" srcOrd="0" destOrd="0" presId="urn:microsoft.com/office/officeart/2005/8/layout/radial6"/>
    <dgm:cxn modelId="{C013555E-6283-4CEE-A932-238F9A5E5CF7}" srcId="{345E4BC3-11C5-437F-8809-CC2B7BE0A76B}" destId="{5707452A-46F2-4B2D-AE7C-3DCFE8A228E8}" srcOrd="1" destOrd="0" parTransId="{0CD9E729-FA70-4902-96E9-16A8C3FABC56}" sibTransId="{63E19127-5264-4E4F-ADC9-7DB49CC65A0D}"/>
    <dgm:cxn modelId="{07E17E58-781D-4194-8263-9174A2F3B204}" type="presOf" srcId="{63E19127-5264-4E4F-ADC9-7DB49CC65A0D}" destId="{3D5EA2F6-26D1-4454-A9E9-F18B2592BE5A}" srcOrd="0" destOrd="0" presId="urn:microsoft.com/office/officeart/2005/8/layout/radial6"/>
    <dgm:cxn modelId="{2E89F97A-001A-4D81-855C-4CF372524988}" type="presOf" srcId="{6130F2D2-C6AF-4AC8-9372-467C34EE9A1E}" destId="{1BA6AC56-6146-4C99-B264-04B880D1525C}" srcOrd="0" destOrd="0" presId="urn:microsoft.com/office/officeart/2005/8/layout/radial6"/>
    <dgm:cxn modelId="{97560A85-8C16-4BC3-9BCD-050869D8E78F}" type="presOf" srcId="{93BBE829-CE4C-4757-8A00-77B2521E198C}" destId="{3A9DFF25-1402-4BB2-BBFF-A74A8A8DBB13}" srcOrd="0" destOrd="0" presId="urn:microsoft.com/office/officeart/2005/8/layout/radial6"/>
    <dgm:cxn modelId="{7F90F08C-A674-4684-A1AB-D3ABB100F093}" srcId="{345E4BC3-11C5-437F-8809-CC2B7BE0A76B}" destId="{2E0B5A0E-46BF-4CD5-8298-D6168B3F559B}" srcOrd="0" destOrd="0" parTransId="{46372650-5CA3-4682-A435-5273CE2B0927}" sibTransId="{9A2E9751-5B5B-4523-9EAB-149DD299C502}"/>
    <dgm:cxn modelId="{546DF49D-2F46-4652-92D0-CD2CBAF04FCA}" type="presOf" srcId="{345E4BC3-11C5-437F-8809-CC2B7BE0A76B}" destId="{2A62C9B5-4F1E-4A4C-8883-5DB32C2B91B6}" srcOrd="0" destOrd="0" presId="urn:microsoft.com/office/officeart/2005/8/layout/radial6"/>
    <dgm:cxn modelId="{4C6181A6-FA12-4109-8214-E3C7B6EA7B58}" type="presOf" srcId="{5707452A-46F2-4B2D-AE7C-3DCFE8A228E8}" destId="{F734FDC0-29EC-4892-B29E-D9C5A70B3EEC}" srcOrd="0" destOrd="0" presId="urn:microsoft.com/office/officeart/2005/8/layout/radial6"/>
    <dgm:cxn modelId="{AB40F6A7-27DC-411D-A5F5-0DDD4A48A8AB}" srcId="{93BBE829-CE4C-4757-8A00-77B2521E198C}" destId="{345E4BC3-11C5-437F-8809-CC2B7BE0A76B}" srcOrd="0" destOrd="0" parTransId="{5B3097B2-2205-408D-9A2E-C1EC71027B88}" sibTransId="{74248C68-1DD7-45D1-8006-D2B20A825BC4}"/>
    <dgm:cxn modelId="{323A25CD-6584-4303-83F2-225EDFC7DC58}" srcId="{345E4BC3-11C5-437F-8809-CC2B7BE0A76B}" destId="{5E177B42-4737-47F0-B1A8-BCD8C4F3A59B}" srcOrd="3" destOrd="0" parTransId="{5FFC8E8F-C2BD-4B57-BB4B-B003B7D936AF}" sibTransId="{F89AAE36-9025-4030-8CFC-B84B59DF66BE}"/>
    <dgm:cxn modelId="{FAEA4DD1-6F06-40AA-9101-B71FB1180922}" srcId="{345E4BC3-11C5-437F-8809-CC2B7BE0A76B}" destId="{6130F2D2-C6AF-4AC8-9372-467C34EE9A1E}" srcOrd="2" destOrd="0" parTransId="{919E1332-24EB-4617-8F35-9B22EA261D8D}" sibTransId="{48D87937-8E90-47C7-BAA2-2B5213B234BE}"/>
    <dgm:cxn modelId="{AD24B8E5-B9C4-4B52-8BC6-81416AB510CA}" srcId="{345E4BC3-11C5-437F-8809-CC2B7BE0A76B}" destId="{614F8298-A1CC-48A5-A4A4-2F5CB89A76F0}" srcOrd="5" destOrd="0" parTransId="{985DCC3C-31E7-4818-912E-1C49B29CF5B4}" sibTransId="{0BA959A1-BC93-4DB5-A8FD-9E6FACFDA820}"/>
    <dgm:cxn modelId="{793D24E8-5E1C-43FC-BC37-B8956C861C30}" type="presOf" srcId="{614F8298-A1CC-48A5-A4A4-2F5CB89A76F0}" destId="{92CBEE7A-4689-4DDE-8E95-E1D91B1D78CF}" srcOrd="0" destOrd="0" presId="urn:microsoft.com/office/officeart/2005/8/layout/radial6"/>
    <dgm:cxn modelId="{AA1AC5EF-E377-43F7-80DA-8475BBBD4369}" type="presOf" srcId="{F6935F8A-6083-4EEF-BF7C-C57D2519F18D}" destId="{512F0798-22AE-493F-8F21-0A8BCBE1FE39}" srcOrd="0" destOrd="0" presId="urn:microsoft.com/office/officeart/2005/8/layout/radial6"/>
    <dgm:cxn modelId="{9341C5A8-71E2-49C0-958C-F5395E21D040}" type="presParOf" srcId="{3A9DFF25-1402-4BB2-BBFF-A74A8A8DBB13}" destId="{2A62C9B5-4F1E-4A4C-8883-5DB32C2B91B6}" srcOrd="0" destOrd="0" presId="urn:microsoft.com/office/officeart/2005/8/layout/radial6"/>
    <dgm:cxn modelId="{601BAAC9-1BF7-42B9-80F2-FCC2D5349536}" type="presParOf" srcId="{3A9DFF25-1402-4BB2-BBFF-A74A8A8DBB13}" destId="{4206DC6F-0E80-4C93-9F7F-21DA6EFACBA7}" srcOrd="1" destOrd="0" presId="urn:microsoft.com/office/officeart/2005/8/layout/radial6"/>
    <dgm:cxn modelId="{BAC0C55B-1360-4D7E-996F-D9714D5BC506}" type="presParOf" srcId="{3A9DFF25-1402-4BB2-BBFF-A74A8A8DBB13}" destId="{B1E7B70A-D3D8-456B-BE58-B328927200E5}" srcOrd="2" destOrd="0" presId="urn:microsoft.com/office/officeart/2005/8/layout/radial6"/>
    <dgm:cxn modelId="{0090AC0D-E360-421F-93ED-58E93144D96A}" type="presParOf" srcId="{3A9DFF25-1402-4BB2-BBFF-A74A8A8DBB13}" destId="{7BF6E332-EECA-4D8B-AB4F-F5C19CBBBDFD}" srcOrd="3" destOrd="0" presId="urn:microsoft.com/office/officeart/2005/8/layout/radial6"/>
    <dgm:cxn modelId="{98CC1220-971A-4506-9507-DD6EC5A82F22}" type="presParOf" srcId="{3A9DFF25-1402-4BB2-BBFF-A74A8A8DBB13}" destId="{F734FDC0-29EC-4892-B29E-D9C5A70B3EEC}" srcOrd="4" destOrd="0" presId="urn:microsoft.com/office/officeart/2005/8/layout/radial6"/>
    <dgm:cxn modelId="{27C29A26-F35F-4FDB-9AF1-72C41DF93C3E}" type="presParOf" srcId="{3A9DFF25-1402-4BB2-BBFF-A74A8A8DBB13}" destId="{39411609-E8EE-4B5E-8BE9-7EA4EE2E0FBB}" srcOrd="5" destOrd="0" presId="urn:microsoft.com/office/officeart/2005/8/layout/radial6"/>
    <dgm:cxn modelId="{298ED9A5-8863-4CDC-AA9D-78595615BEDF}" type="presParOf" srcId="{3A9DFF25-1402-4BB2-BBFF-A74A8A8DBB13}" destId="{3D5EA2F6-26D1-4454-A9E9-F18B2592BE5A}" srcOrd="6" destOrd="0" presId="urn:microsoft.com/office/officeart/2005/8/layout/radial6"/>
    <dgm:cxn modelId="{99B21C7D-D721-44F6-9040-D2D71CD5F52B}" type="presParOf" srcId="{3A9DFF25-1402-4BB2-BBFF-A74A8A8DBB13}" destId="{1BA6AC56-6146-4C99-B264-04B880D1525C}" srcOrd="7" destOrd="0" presId="urn:microsoft.com/office/officeart/2005/8/layout/radial6"/>
    <dgm:cxn modelId="{72E19C20-5C23-46A1-BA10-FEED254D1205}" type="presParOf" srcId="{3A9DFF25-1402-4BB2-BBFF-A74A8A8DBB13}" destId="{767AF742-E297-4ABC-AE3E-F673453628FE}" srcOrd="8" destOrd="0" presId="urn:microsoft.com/office/officeart/2005/8/layout/radial6"/>
    <dgm:cxn modelId="{11B7BE64-1B82-4B51-B578-258D338E780B}" type="presParOf" srcId="{3A9DFF25-1402-4BB2-BBFF-A74A8A8DBB13}" destId="{84C81F2D-105A-4284-8970-0E8C22EE1612}" srcOrd="9" destOrd="0" presId="urn:microsoft.com/office/officeart/2005/8/layout/radial6"/>
    <dgm:cxn modelId="{9E3F1A40-63FC-4EC4-9C65-B30AA94F913B}" type="presParOf" srcId="{3A9DFF25-1402-4BB2-BBFF-A74A8A8DBB13}" destId="{12791468-241B-4C8C-A3D9-FF73BA48A59C}" srcOrd="10" destOrd="0" presId="urn:microsoft.com/office/officeart/2005/8/layout/radial6"/>
    <dgm:cxn modelId="{FF4C3AF2-A120-4350-921F-B29F3A26A992}" type="presParOf" srcId="{3A9DFF25-1402-4BB2-BBFF-A74A8A8DBB13}" destId="{2DEE8AE6-7A2B-49EA-A321-B97D366D3C9D}" srcOrd="11" destOrd="0" presId="urn:microsoft.com/office/officeart/2005/8/layout/radial6"/>
    <dgm:cxn modelId="{7F83EE93-4661-4D5A-B8F6-FDCE43191C69}" type="presParOf" srcId="{3A9DFF25-1402-4BB2-BBFF-A74A8A8DBB13}" destId="{F6DD0E7D-35C7-4285-97E0-A333157D0B78}" srcOrd="12" destOrd="0" presId="urn:microsoft.com/office/officeart/2005/8/layout/radial6"/>
    <dgm:cxn modelId="{27968A1F-2D5A-48E5-8C18-0B0443989389}" type="presParOf" srcId="{3A9DFF25-1402-4BB2-BBFF-A74A8A8DBB13}" destId="{512F0798-22AE-493F-8F21-0A8BCBE1FE39}" srcOrd="13" destOrd="0" presId="urn:microsoft.com/office/officeart/2005/8/layout/radial6"/>
    <dgm:cxn modelId="{3BC8B2B7-71B7-4382-8F61-2BF2DD2D0760}" type="presParOf" srcId="{3A9DFF25-1402-4BB2-BBFF-A74A8A8DBB13}" destId="{1AB547D9-6EBC-4AFF-A705-6C386B5B6D4E}" srcOrd="14" destOrd="0" presId="urn:microsoft.com/office/officeart/2005/8/layout/radial6"/>
    <dgm:cxn modelId="{6DE2F239-A1F8-494F-8D34-221F055B7B3F}" type="presParOf" srcId="{3A9DFF25-1402-4BB2-BBFF-A74A8A8DBB13}" destId="{9F8C203C-1FC0-419D-A98F-0C90CED7568C}" srcOrd="15" destOrd="0" presId="urn:microsoft.com/office/officeart/2005/8/layout/radial6"/>
    <dgm:cxn modelId="{BAF77AFB-2406-4976-A6DD-76568F96647E}" type="presParOf" srcId="{3A9DFF25-1402-4BB2-BBFF-A74A8A8DBB13}" destId="{92CBEE7A-4689-4DDE-8E95-E1D91B1D78CF}" srcOrd="16" destOrd="0" presId="urn:microsoft.com/office/officeart/2005/8/layout/radial6"/>
    <dgm:cxn modelId="{AE17DE40-F2A6-4A21-BA21-E125BFA29F41}" type="presParOf" srcId="{3A9DFF25-1402-4BB2-BBFF-A74A8A8DBB13}" destId="{8757733D-BFB5-45DA-A2DF-6917D736278C}" srcOrd="17" destOrd="0" presId="urn:microsoft.com/office/officeart/2005/8/layout/radial6"/>
    <dgm:cxn modelId="{424C8870-591D-415F-B915-CAC3BB1552EB}" type="presParOf" srcId="{3A9DFF25-1402-4BB2-BBFF-A74A8A8DBB13}" destId="{C3BA6645-2FC1-44C9-ACB8-8B6A9D93E152}" srcOrd="18"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49B024F4-222C-474E-BC6F-2A6505B2643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EF936A16-9135-40C2-8C05-B44D7A4AAB46}">
      <dgm:prSet phldrT="[Text]" custT="1"/>
      <dgm:spPr>
        <a:solidFill>
          <a:srgbClr val="92D050"/>
        </a:solidFill>
      </dgm:spPr>
      <dgm:t>
        <a:bodyPr/>
        <a:lstStyle/>
        <a:p>
          <a:r>
            <a:rPr lang="en-GB" sz="2000"/>
            <a:t>Community provision</a:t>
          </a:r>
        </a:p>
      </dgm:t>
    </dgm:pt>
    <dgm:pt modelId="{03DF1E77-39B4-4CD1-BC4D-9A770B53F012}" type="parTrans" cxnId="{BAB5FABF-B383-4359-AA23-E1902DE765C8}">
      <dgm:prSet/>
      <dgm:spPr/>
      <dgm:t>
        <a:bodyPr/>
        <a:lstStyle/>
        <a:p>
          <a:endParaRPr lang="en-GB"/>
        </a:p>
      </dgm:t>
    </dgm:pt>
    <dgm:pt modelId="{76651009-16BC-476A-B47F-0294984FB2FF}" type="sibTrans" cxnId="{BAB5FABF-B383-4359-AA23-E1902DE765C8}">
      <dgm:prSet/>
      <dgm:spPr/>
      <dgm:t>
        <a:bodyPr/>
        <a:lstStyle/>
        <a:p>
          <a:endParaRPr lang="en-GB"/>
        </a:p>
      </dgm:t>
    </dgm:pt>
    <dgm:pt modelId="{82655B00-4F33-46A2-9BB7-2AFB4F9321B4}">
      <dgm:prSet phldrT="[Text]" custT="1"/>
      <dgm:spPr>
        <a:solidFill>
          <a:schemeClr val="accent3"/>
        </a:solidFill>
      </dgm:spPr>
      <dgm:t>
        <a:bodyPr/>
        <a:lstStyle/>
        <a:p>
          <a:r>
            <a:rPr lang="en-GB" sz="1400"/>
            <a:t>Meeting local needs of people</a:t>
          </a:r>
        </a:p>
      </dgm:t>
    </dgm:pt>
    <dgm:pt modelId="{8FCDA870-F07B-4534-B853-3401E88AB3EF}" type="parTrans" cxnId="{202D6301-AB41-486D-9B89-2FA8B647C5C9}">
      <dgm:prSet/>
      <dgm:spPr/>
      <dgm:t>
        <a:bodyPr/>
        <a:lstStyle/>
        <a:p>
          <a:endParaRPr lang="en-GB"/>
        </a:p>
      </dgm:t>
    </dgm:pt>
    <dgm:pt modelId="{CF074479-B00E-45E8-B560-4F71DE64B4CB}" type="sibTrans" cxnId="{202D6301-AB41-486D-9B89-2FA8B647C5C9}">
      <dgm:prSet/>
      <dgm:spPr/>
      <dgm:t>
        <a:bodyPr/>
        <a:lstStyle/>
        <a:p>
          <a:endParaRPr lang="en-GB"/>
        </a:p>
      </dgm:t>
    </dgm:pt>
    <dgm:pt modelId="{4016AC47-E7BE-48B9-8E3E-2AF0FCBE464C}">
      <dgm:prSet phldrT="[Text]" custT="1"/>
      <dgm:spPr/>
      <dgm:t>
        <a:bodyPr/>
        <a:lstStyle/>
        <a:p>
          <a:r>
            <a:rPr lang="en-GB" sz="1200"/>
            <a:t>Creating complementary high quality digital and </a:t>
          </a:r>
          <a:r>
            <a:rPr lang="en-GB" sz="1200" b="1"/>
            <a:t>place-based</a:t>
          </a:r>
          <a:r>
            <a:rPr lang="en-GB" sz="1200"/>
            <a:t> offers</a:t>
          </a:r>
        </a:p>
      </dgm:t>
    </dgm:pt>
    <dgm:pt modelId="{267F55A5-0F11-4B45-8CC5-0AC7906FF6C2}" type="parTrans" cxnId="{2024073D-7392-4AAF-9C3C-F4E2D0F1EE1E}">
      <dgm:prSet/>
      <dgm:spPr/>
      <dgm:t>
        <a:bodyPr/>
        <a:lstStyle/>
        <a:p>
          <a:endParaRPr lang="en-GB"/>
        </a:p>
      </dgm:t>
    </dgm:pt>
    <dgm:pt modelId="{6E490866-28D2-447D-9F7E-7544E29886E7}" type="sibTrans" cxnId="{2024073D-7392-4AAF-9C3C-F4E2D0F1EE1E}">
      <dgm:prSet/>
      <dgm:spPr/>
      <dgm:t>
        <a:bodyPr/>
        <a:lstStyle/>
        <a:p>
          <a:endParaRPr lang="en-GB"/>
        </a:p>
      </dgm:t>
    </dgm:pt>
    <dgm:pt modelId="{CC36CD62-9171-40DC-B0FB-A2D6E6111B83}" type="pres">
      <dgm:prSet presAssocID="{49B024F4-222C-474E-BC6F-2A6505B2643C}" presName="Name0" presStyleCnt="0">
        <dgm:presLayoutVars>
          <dgm:dir/>
          <dgm:resizeHandles val="exact"/>
        </dgm:presLayoutVars>
      </dgm:prSet>
      <dgm:spPr/>
    </dgm:pt>
    <dgm:pt modelId="{39761954-6BFE-40EC-8F1A-CF11E40C4AF4}" type="pres">
      <dgm:prSet presAssocID="{49B024F4-222C-474E-BC6F-2A6505B2643C}" presName="cycle" presStyleCnt="0"/>
      <dgm:spPr/>
    </dgm:pt>
    <dgm:pt modelId="{AB6C55DD-860F-426A-AEBC-38D072FDA723}" type="pres">
      <dgm:prSet presAssocID="{EF936A16-9135-40C2-8C05-B44D7A4AAB46}" presName="nodeFirstNode" presStyleLbl="node1" presStyleIdx="0" presStyleCnt="3">
        <dgm:presLayoutVars>
          <dgm:bulletEnabled val="1"/>
        </dgm:presLayoutVars>
      </dgm:prSet>
      <dgm:spPr/>
    </dgm:pt>
    <dgm:pt modelId="{467C341E-4F76-4486-B37C-1998F1F68015}" type="pres">
      <dgm:prSet presAssocID="{76651009-16BC-476A-B47F-0294984FB2FF}" presName="sibTransFirstNode" presStyleLbl="bgShp" presStyleIdx="0" presStyleCnt="1"/>
      <dgm:spPr/>
    </dgm:pt>
    <dgm:pt modelId="{3272C8AE-0F6F-4625-A591-6E61B6A27D8C}" type="pres">
      <dgm:prSet presAssocID="{82655B00-4F33-46A2-9BB7-2AFB4F9321B4}" presName="nodeFollowingNodes" presStyleLbl="node1" presStyleIdx="1" presStyleCnt="3">
        <dgm:presLayoutVars>
          <dgm:bulletEnabled val="1"/>
        </dgm:presLayoutVars>
      </dgm:prSet>
      <dgm:spPr/>
    </dgm:pt>
    <dgm:pt modelId="{FB63E11C-8197-4FE3-82F9-7F5FAE2163BB}" type="pres">
      <dgm:prSet presAssocID="{4016AC47-E7BE-48B9-8E3E-2AF0FCBE464C}" presName="nodeFollowingNodes" presStyleLbl="node1" presStyleIdx="2" presStyleCnt="3">
        <dgm:presLayoutVars>
          <dgm:bulletEnabled val="1"/>
        </dgm:presLayoutVars>
      </dgm:prSet>
      <dgm:spPr/>
    </dgm:pt>
  </dgm:ptLst>
  <dgm:cxnLst>
    <dgm:cxn modelId="{202D6301-AB41-486D-9B89-2FA8B647C5C9}" srcId="{49B024F4-222C-474E-BC6F-2A6505B2643C}" destId="{82655B00-4F33-46A2-9BB7-2AFB4F9321B4}" srcOrd="1" destOrd="0" parTransId="{8FCDA870-F07B-4534-B853-3401E88AB3EF}" sibTransId="{CF074479-B00E-45E8-B560-4F71DE64B4CB}"/>
    <dgm:cxn modelId="{79ADC113-0C18-4FBA-9886-121C089DE1A7}" type="presOf" srcId="{EF936A16-9135-40C2-8C05-B44D7A4AAB46}" destId="{AB6C55DD-860F-426A-AEBC-38D072FDA723}" srcOrd="0" destOrd="0" presId="urn:microsoft.com/office/officeart/2005/8/layout/cycle3"/>
    <dgm:cxn modelId="{EC1D653B-9231-4E5F-AD28-341BD3ABA1B6}" type="presOf" srcId="{76651009-16BC-476A-B47F-0294984FB2FF}" destId="{467C341E-4F76-4486-B37C-1998F1F68015}" srcOrd="0" destOrd="0" presId="urn:microsoft.com/office/officeart/2005/8/layout/cycle3"/>
    <dgm:cxn modelId="{2024073D-7392-4AAF-9C3C-F4E2D0F1EE1E}" srcId="{49B024F4-222C-474E-BC6F-2A6505B2643C}" destId="{4016AC47-E7BE-48B9-8E3E-2AF0FCBE464C}" srcOrd="2" destOrd="0" parTransId="{267F55A5-0F11-4B45-8CC5-0AC7906FF6C2}" sibTransId="{6E490866-28D2-447D-9F7E-7544E29886E7}"/>
    <dgm:cxn modelId="{2EAFC4AB-B8DC-4B35-AED4-21D13AEC3116}" type="presOf" srcId="{49B024F4-222C-474E-BC6F-2A6505B2643C}" destId="{CC36CD62-9171-40DC-B0FB-A2D6E6111B83}" srcOrd="0" destOrd="0" presId="urn:microsoft.com/office/officeart/2005/8/layout/cycle3"/>
    <dgm:cxn modelId="{A65D5CAC-5DD4-44E5-B068-030F677E6B97}" type="presOf" srcId="{4016AC47-E7BE-48B9-8E3E-2AF0FCBE464C}" destId="{FB63E11C-8197-4FE3-82F9-7F5FAE2163BB}" srcOrd="0" destOrd="0" presId="urn:microsoft.com/office/officeart/2005/8/layout/cycle3"/>
    <dgm:cxn modelId="{BAB5FABF-B383-4359-AA23-E1902DE765C8}" srcId="{49B024F4-222C-474E-BC6F-2A6505B2643C}" destId="{EF936A16-9135-40C2-8C05-B44D7A4AAB46}" srcOrd="0" destOrd="0" parTransId="{03DF1E77-39B4-4CD1-BC4D-9A770B53F012}" sibTransId="{76651009-16BC-476A-B47F-0294984FB2FF}"/>
    <dgm:cxn modelId="{9D9D70E7-D031-41F8-A3C3-FCA0BB8A7842}" type="presOf" srcId="{82655B00-4F33-46A2-9BB7-2AFB4F9321B4}" destId="{3272C8AE-0F6F-4625-A591-6E61B6A27D8C}" srcOrd="0" destOrd="0" presId="urn:microsoft.com/office/officeart/2005/8/layout/cycle3"/>
    <dgm:cxn modelId="{898EDDEA-F5BB-4571-920C-1E41F024B7D1}" type="presParOf" srcId="{CC36CD62-9171-40DC-B0FB-A2D6E6111B83}" destId="{39761954-6BFE-40EC-8F1A-CF11E40C4AF4}" srcOrd="0" destOrd="0" presId="urn:microsoft.com/office/officeart/2005/8/layout/cycle3"/>
    <dgm:cxn modelId="{5379CFE9-7D63-4F96-BFC1-F07E9B2A25A5}" type="presParOf" srcId="{39761954-6BFE-40EC-8F1A-CF11E40C4AF4}" destId="{AB6C55DD-860F-426A-AEBC-38D072FDA723}" srcOrd="0" destOrd="0" presId="urn:microsoft.com/office/officeart/2005/8/layout/cycle3"/>
    <dgm:cxn modelId="{337FF578-91A2-4857-A378-0A24C1221A7F}" type="presParOf" srcId="{39761954-6BFE-40EC-8F1A-CF11E40C4AF4}" destId="{467C341E-4F76-4486-B37C-1998F1F68015}" srcOrd="1" destOrd="0" presId="urn:microsoft.com/office/officeart/2005/8/layout/cycle3"/>
    <dgm:cxn modelId="{40B4BC3E-FB38-4342-B236-62C78EC5A383}" type="presParOf" srcId="{39761954-6BFE-40EC-8F1A-CF11E40C4AF4}" destId="{3272C8AE-0F6F-4625-A591-6E61B6A27D8C}" srcOrd="2" destOrd="0" presId="urn:microsoft.com/office/officeart/2005/8/layout/cycle3"/>
    <dgm:cxn modelId="{73DEABEE-46DF-4F2D-ADD0-55B186E43039}" type="presParOf" srcId="{39761954-6BFE-40EC-8F1A-CF11E40C4AF4}" destId="{FB63E11C-8197-4FE3-82F9-7F5FAE2163BB}"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B8FB5-E74A-4513-B20E-D5BC8B292E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9D6158-57C5-4594-8AEF-239CA3AA4A95}">
      <dgm:prSet/>
      <dgm:spPr/>
      <dgm:t>
        <a:bodyPr/>
        <a:lstStyle/>
        <a:p>
          <a:r>
            <a:rPr lang="en-GB"/>
            <a:t>Challenges across all public services, including sexual and reproductive health</a:t>
          </a:r>
          <a:endParaRPr lang="en-US"/>
        </a:p>
      </dgm:t>
    </dgm:pt>
    <dgm:pt modelId="{A6946CF2-05D3-465A-987D-04C187545347}" type="parTrans" cxnId="{759C03B0-3CB1-4FDA-93EC-32B3D2BDED77}">
      <dgm:prSet/>
      <dgm:spPr/>
      <dgm:t>
        <a:bodyPr/>
        <a:lstStyle/>
        <a:p>
          <a:endParaRPr lang="en-US"/>
        </a:p>
      </dgm:t>
    </dgm:pt>
    <dgm:pt modelId="{8B48E4DC-F4F6-4790-8780-560765BD743C}" type="sibTrans" cxnId="{759C03B0-3CB1-4FDA-93EC-32B3D2BDED77}">
      <dgm:prSet/>
      <dgm:spPr/>
      <dgm:t>
        <a:bodyPr/>
        <a:lstStyle/>
        <a:p>
          <a:endParaRPr lang="en-US"/>
        </a:p>
      </dgm:t>
    </dgm:pt>
    <dgm:pt modelId="{D46A1594-D8A0-4565-855A-0EB153C6C7A5}">
      <dgm:prSet/>
      <dgm:spPr/>
      <dgm:t>
        <a:bodyPr/>
        <a:lstStyle/>
        <a:p>
          <a:r>
            <a:rPr lang="en-GB"/>
            <a:t>COVID-19 pandemic impact</a:t>
          </a:r>
          <a:endParaRPr lang="en-US"/>
        </a:p>
      </dgm:t>
    </dgm:pt>
    <dgm:pt modelId="{F54B7616-E48B-41CE-859B-57554A9262BB}" type="parTrans" cxnId="{34D0FC5A-DF44-42BB-A818-CE58C2597EA0}">
      <dgm:prSet/>
      <dgm:spPr/>
      <dgm:t>
        <a:bodyPr/>
        <a:lstStyle/>
        <a:p>
          <a:endParaRPr lang="en-US"/>
        </a:p>
      </dgm:t>
    </dgm:pt>
    <dgm:pt modelId="{05A11252-FE6B-4206-96A3-D63D594A690E}" type="sibTrans" cxnId="{34D0FC5A-DF44-42BB-A818-CE58C2597EA0}">
      <dgm:prSet/>
      <dgm:spPr/>
      <dgm:t>
        <a:bodyPr/>
        <a:lstStyle/>
        <a:p>
          <a:endParaRPr lang="en-US"/>
        </a:p>
      </dgm:t>
    </dgm:pt>
    <dgm:pt modelId="{1E26CDC2-F93B-4C0D-BFF8-256A60B3E243}">
      <dgm:prSet/>
      <dgm:spPr/>
      <dgm:t>
        <a:bodyPr/>
        <a:lstStyle/>
        <a:p>
          <a:r>
            <a:rPr lang="en-GB"/>
            <a:t>Generally, sexual and reproductive health in Devon and Torbay is good</a:t>
          </a:r>
          <a:endParaRPr lang="en-US"/>
        </a:p>
      </dgm:t>
    </dgm:pt>
    <dgm:pt modelId="{245F2185-5EF9-4AF2-9019-512F5AE0BF5A}" type="parTrans" cxnId="{176D9882-6EC5-41F6-B68F-AE4ABF0E4FD6}">
      <dgm:prSet/>
      <dgm:spPr/>
      <dgm:t>
        <a:bodyPr/>
        <a:lstStyle/>
        <a:p>
          <a:endParaRPr lang="en-US"/>
        </a:p>
      </dgm:t>
    </dgm:pt>
    <dgm:pt modelId="{6993E87E-F0C6-4B0D-8972-AEEFCADEF2F2}" type="sibTrans" cxnId="{176D9882-6EC5-41F6-B68F-AE4ABF0E4FD6}">
      <dgm:prSet/>
      <dgm:spPr/>
      <dgm:t>
        <a:bodyPr/>
        <a:lstStyle/>
        <a:p>
          <a:endParaRPr lang="en-US"/>
        </a:p>
      </dgm:t>
    </dgm:pt>
    <dgm:pt modelId="{CEB3D9A8-62EA-4E59-AF99-B501E6BA0C6A}">
      <dgm:prSet/>
      <dgm:spPr/>
      <dgm:t>
        <a:bodyPr/>
        <a:lstStyle/>
        <a:p>
          <a:r>
            <a:rPr lang="en-GB"/>
            <a:t>Addressing inequalities and changing population wants and needs</a:t>
          </a:r>
          <a:endParaRPr lang="en-US"/>
        </a:p>
      </dgm:t>
    </dgm:pt>
    <dgm:pt modelId="{C95C58BF-7A7D-4F31-ABE4-95417E7BFBEE}" type="parTrans" cxnId="{5CB110E6-FEF7-4913-B111-6130A6E1D348}">
      <dgm:prSet/>
      <dgm:spPr/>
      <dgm:t>
        <a:bodyPr/>
        <a:lstStyle/>
        <a:p>
          <a:endParaRPr lang="en-US"/>
        </a:p>
      </dgm:t>
    </dgm:pt>
    <dgm:pt modelId="{0BC08CD4-70EA-415C-BA71-49F5C6A5ADC0}" type="sibTrans" cxnId="{5CB110E6-FEF7-4913-B111-6130A6E1D348}">
      <dgm:prSet/>
      <dgm:spPr/>
      <dgm:t>
        <a:bodyPr/>
        <a:lstStyle/>
        <a:p>
          <a:endParaRPr lang="en-US"/>
        </a:p>
      </dgm:t>
    </dgm:pt>
    <dgm:pt modelId="{AA351692-7AF3-403C-BE0C-807FA44A94B8}" type="pres">
      <dgm:prSet presAssocID="{4B2B8FB5-E74A-4513-B20E-D5BC8B292E2C}" presName="linear" presStyleCnt="0">
        <dgm:presLayoutVars>
          <dgm:animLvl val="lvl"/>
          <dgm:resizeHandles val="exact"/>
        </dgm:presLayoutVars>
      </dgm:prSet>
      <dgm:spPr/>
    </dgm:pt>
    <dgm:pt modelId="{92032616-6620-468A-8408-495E2B4FC2A3}" type="pres">
      <dgm:prSet presAssocID="{3C9D6158-57C5-4594-8AEF-239CA3AA4A95}" presName="parentText" presStyleLbl="node1" presStyleIdx="0" presStyleCnt="4">
        <dgm:presLayoutVars>
          <dgm:chMax val="0"/>
          <dgm:bulletEnabled val="1"/>
        </dgm:presLayoutVars>
      </dgm:prSet>
      <dgm:spPr/>
    </dgm:pt>
    <dgm:pt modelId="{D98286D3-2D0B-4F90-A2A7-5C31464C7608}" type="pres">
      <dgm:prSet presAssocID="{8B48E4DC-F4F6-4790-8780-560765BD743C}" presName="spacer" presStyleCnt="0"/>
      <dgm:spPr/>
    </dgm:pt>
    <dgm:pt modelId="{1C67AA6E-E63E-46D1-84EE-3E113728F48D}" type="pres">
      <dgm:prSet presAssocID="{D46A1594-D8A0-4565-855A-0EB153C6C7A5}" presName="parentText" presStyleLbl="node1" presStyleIdx="1" presStyleCnt="4">
        <dgm:presLayoutVars>
          <dgm:chMax val="0"/>
          <dgm:bulletEnabled val="1"/>
        </dgm:presLayoutVars>
      </dgm:prSet>
      <dgm:spPr/>
    </dgm:pt>
    <dgm:pt modelId="{FF62F20E-8E8B-424F-92E3-7845D8FBC33A}" type="pres">
      <dgm:prSet presAssocID="{05A11252-FE6B-4206-96A3-D63D594A690E}" presName="spacer" presStyleCnt="0"/>
      <dgm:spPr/>
    </dgm:pt>
    <dgm:pt modelId="{592F4452-0A0E-4494-849A-398219F180B8}" type="pres">
      <dgm:prSet presAssocID="{1E26CDC2-F93B-4C0D-BFF8-256A60B3E243}" presName="parentText" presStyleLbl="node1" presStyleIdx="2" presStyleCnt="4">
        <dgm:presLayoutVars>
          <dgm:chMax val="0"/>
          <dgm:bulletEnabled val="1"/>
        </dgm:presLayoutVars>
      </dgm:prSet>
      <dgm:spPr/>
    </dgm:pt>
    <dgm:pt modelId="{DC23ED4E-352F-472D-8B8E-200F08ECB14E}" type="pres">
      <dgm:prSet presAssocID="{6993E87E-F0C6-4B0D-8972-AEEFCADEF2F2}" presName="spacer" presStyleCnt="0"/>
      <dgm:spPr/>
    </dgm:pt>
    <dgm:pt modelId="{8E2007DD-9388-46EE-9224-59555D51A22A}" type="pres">
      <dgm:prSet presAssocID="{CEB3D9A8-62EA-4E59-AF99-B501E6BA0C6A}" presName="parentText" presStyleLbl="node1" presStyleIdx="3" presStyleCnt="4">
        <dgm:presLayoutVars>
          <dgm:chMax val="0"/>
          <dgm:bulletEnabled val="1"/>
        </dgm:presLayoutVars>
      </dgm:prSet>
      <dgm:spPr/>
    </dgm:pt>
  </dgm:ptLst>
  <dgm:cxnLst>
    <dgm:cxn modelId="{49AA3921-4205-4A91-8ADF-2C9C9EB3B64B}" type="presOf" srcId="{1E26CDC2-F93B-4C0D-BFF8-256A60B3E243}" destId="{592F4452-0A0E-4494-849A-398219F180B8}" srcOrd="0" destOrd="0" presId="urn:microsoft.com/office/officeart/2005/8/layout/vList2"/>
    <dgm:cxn modelId="{77F4A030-CE13-4AA9-956E-FE8FF53B5859}" type="presOf" srcId="{4B2B8FB5-E74A-4513-B20E-D5BC8B292E2C}" destId="{AA351692-7AF3-403C-BE0C-807FA44A94B8}" srcOrd="0" destOrd="0" presId="urn:microsoft.com/office/officeart/2005/8/layout/vList2"/>
    <dgm:cxn modelId="{34D0FC5A-DF44-42BB-A818-CE58C2597EA0}" srcId="{4B2B8FB5-E74A-4513-B20E-D5BC8B292E2C}" destId="{D46A1594-D8A0-4565-855A-0EB153C6C7A5}" srcOrd="1" destOrd="0" parTransId="{F54B7616-E48B-41CE-859B-57554A9262BB}" sibTransId="{05A11252-FE6B-4206-96A3-D63D594A690E}"/>
    <dgm:cxn modelId="{176D9882-6EC5-41F6-B68F-AE4ABF0E4FD6}" srcId="{4B2B8FB5-E74A-4513-B20E-D5BC8B292E2C}" destId="{1E26CDC2-F93B-4C0D-BFF8-256A60B3E243}" srcOrd="2" destOrd="0" parTransId="{245F2185-5EF9-4AF2-9019-512F5AE0BF5A}" sibTransId="{6993E87E-F0C6-4B0D-8972-AEEFCADEF2F2}"/>
    <dgm:cxn modelId="{411B0C85-078D-43F5-8EB1-A255CC7EF37B}" type="presOf" srcId="{CEB3D9A8-62EA-4E59-AF99-B501E6BA0C6A}" destId="{8E2007DD-9388-46EE-9224-59555D51A22A}" srcOrd="0" destOrd="0" presId="urn:microsoft.com/office/officeart/2005/8/layout/vList2"/>
    <dgm:cxn modelId="{4BDD318F-95F8-478B-8C84-44AF792D4BDA}" type="presOf" srcId="{D46A1594-D8A0-4565-855A-0EB153C6C7A5}" destId="{1C67AA6E-E63E-46D1-84EE-3E113728F48D}" srcOrd="0" destOrd="0" presId="urn:microsoft.com/office/officeart/2005/8/layout/vList2"/>
    <dgm:cxn modelId="{583A65AD-300D-4682-BEE7-37024594A66D}" type="presOf" srcId="{3C9D6158-57C5-4594-8AEF-239CA3AA4A95}" destId="{92032616-6620-468A-8408-495E2B4FC2A3}" srcOrd="0" destOrd="0" presId="urn:microsoft.com/office/officeart/2005/8/layout/vList2"/>
    <dgm:cxn modelId="{759C03B0-3CB1-4FDA-93EC-32B3D2BDED77}" srcId="{4B2B8FB5-E74A-4513-B20E-D5BC8B292E2C}" destId="{3C9D6158-57C5-4594-8AEF-239CA3AA4A95}" srcOrd="0" destOrd="0" parTransId="{A6946CF2-05D3-465A-987D-04C187545347}" sibTransId="{8B48E4DC-F4F6-4790-8780-560765BD743C}"/>
    <dgm:cxn modelId="{5CB110E6-FEF7-4913-B111-6130A6E1D348}" srcId="{4B2B8FB5-E74A-4513-B20E-D5BC8B292E2C}" destId="{CEB3D9A8-62EA-4E59-AF99-B501E6BA0C6A}" srcOrd="3" destOrd="0" parTransId="{C95C58BF-7A7D-4F31-ABE4-95417E7BFBEE}" sibTransId="{0BC08CD4-70EA-415C-BA71-49F5C6A5ADC0}"/>
    <dgm:cxn modelId="{57E285A3-C7B4-4665-B577-6D63A33B0FD1}" type="presParOf" srcId="{AA351692-7AF3-403C-BE0C-807FA44A94B8}" destId="{92032616-6620-468A-8408-495E2B4FC2A3}" srcOrd="0" destOrd="0" presId="urn:microsoft.com/office/officeart/2005/8/layout/vList2"/>
    <dgm:cxn modelId="{93315CDD-18BD-466A-BCDE-DBECE670C911}" type="presParOf" srcId="{AA351692-7AF3-403C-BE0C-807FA44A94B8}" destId="{D98286D3-2D0B-4F90-A2A7-5C31464C7608}" srcOrd="1" destOrd="0" presId="urn:microsoft.com/office/officeart/2005/8/layout/vList2"/>
    <dgm:cxn modelId="{CCCB90E3-D704-4801-8157-DAAE2C4E5AC4}" type="presParOf" srcId="{AA351692-7AF3-403C-BE0C-807FA44A94B8}" destId="{1C67AA6E-E63E-46D1-84EE-3E113728F48D}" srcOrd="2" destOrd="0" presId="urn:microsoft.com/office/officeart/2005/8/layout/vList2"/>
    <dgm:cxn modelId="{6D5A4985-DE5E-40FF-98FD-501975EBCFF5}" type="presParOf" srcId="{AA351692-7AF3-403C-BE0C-807FA44A94B8}" destId="{FF62F20E-8E8B-424F-92E3-7845D8FBC33A}" srcOrd="3" destOrd="0" presId="urn:microsoft.com/office/officeart/2005/8/layout/vList2"/>
    <dgm:cxn modelId="{56069E89-E3E7-4538-BF77-1B302A963F77}" type="presParOf" srcId="{AA351692-7AF3-403C-BE0C-807FA44A94B8}" destId="{592F4452-0A0E-4494-849A-398219F180B8}" srcOrd="4" destOrd="0" presId="urn:microsoft.com/office/officeart/2005/8/layout/vList2"/>
    <dgm:cxn modelId="{B7E8B390-AFE1-4FD5-98F2-D93824D21C76}" type="presParOf" srcId="{AA351692-7AF3-403C-BE0C-807FA44A94B8}" destId="{DC23ED4E-352F-472D-8B8E-200F08ECB14E}" srcOrd="5" destOrd="0" presId="urn:microsoft.com/office/officeart/2005/8/layout/vList2"/>
    <dgm:cxn modelId="{7B6C34B7-2576-4751-8E4C-458FCBAA36EF}" type="presParOf" srcId="{AA351692-7AF3-403C-BE0C-807FA44A94B8}" destId="{8E2007DD-9388-46EE-9224-59555D51A2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765893-EFA8-4DDD-8DE1-1283647ED52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F09CF6-8B2B-4E9F-98FC-7660E05134CE}">
      <dgm:prSet custT="1"/>
      <dgm:spPr/>
      <dgm:t>
        <a:bodyPr/>
        <a:lstStyle/>
        <a:p>
          <a:pPr>
            <a:lnSpc>
              <a:spcPct val="100000"/>
            </a:lnSpc>
            <a:defRPr cap="all"/>
          </a:pPr>
          <a:r>
            <a:rPr lang="en-GB" sz="1600" b="1"/>
            <a:t>Population</a:t>
          </a:r>
        </a:p>
        <a:p>
          <a:pPr>
            <a:lnSpc>
              <a:spcPct val="100000"/>
            </a:lnSpc>
            <a:defRPr cap="all"/>
          </a:pPr>
          <a:r>
            <a:rPr lang="en-GB" sz="1600" b="1"/>
            <a:t>10 STRANDS</a:t>
          </a:r>
        </a:p>
      </dgm:t>
    </dgm:pt>
    <dgm:pt modelId="{CA0A2046-6DF8-4ADC-B210-46F9F25D45C9}" type="parTrans" cxnId="{5DE4E704-5D65-4AE7-94BE-1128CBCF931D}">
      <dgm:prSet/>
      <dgm:spPr/>
      <dgm:t>
        <a:bodyPr/>
        <a:lstStyle/>
        <a:p>
          <a:endParaRPr lang="en-US"/>
        </a:p>
      </dgm:t>
    </dgm:pt>
    <dgm:pt modelId="{4A070970-A30E-4F50-BB55-E5E23D9BBCB8}" type="sibTrans" cxnId="{5DE4E704-5D65-4AE7-94BE-1128CBCF931D}">
      <dgm:prSet/>
      <dgm:spPr/>
      <dgm:t>
        <a:bodyPr/>
        <a:lstStyle/>
        <a:p>
          <a:endParaRPr lang="en-US"/>
        </a:p>
      </dgm:t>
    </dgm:pt>
    <dgm:pt modelId="{B6B4AD81-8AE7-43A5-8D94-E66B25424B71}">
      <dgm:prSet custT="1"/>
      <dgm:spPr/>
      <dgm:t>
        <a:bodyPr/>
        <a:lstStyle/>
        <a:p>
          <a:pPr>
            <a:lnSpc>
              <a:spcPct val="100000"/>
            </a:lnSpc>
            <a:defRPr cap="all"/>
          </a:pPr>
          <a:r>
            <a:rPr lang="en-GB" sz="1600" b="1"/>
            <a:t>Local Authorities</a:t>
          </a:r>
        </a:p>
        <a:p>
          <a:pPr>
            <a:lnSpc>
              <a:spcPct val="100000"/>
            </a:lnSpc>
            <a:defRPr cap="all"/>
          </a:pPr>
          <a:r>
            <a:rPr lang="en-GB" sz="1600" b="1"/>
            <a:t>13</a:t>
          </a:r>
        </a:p>
      </dgm:t>
    </dgm:pt>
    <dgm:pt modelId="{CEEDF526-5C9D-42AC-BCB6-123AAD8C4ECD}" type="parTrans" cxnId="{B800CE02-5149-41D2-96D5-1CFE1EF895C2}">
      <dgm:prSet/>
      <dgm:spPr/>
      <dgm:t>
        <a:bodyPr/>
        <a:lstStyle/>
        <a:p>
          <a:endParaRPr lang="en-US"/>
        </a:p>
      </dgm:t>
    </dgm:pt>
    <dgm:pt modelId="{173CC363-61B6-4C5F-A70B-61ED5EB09A7E}" type="sibTrans" cxnId="{B800CE02-5149-41D2-96D5-1CFE1EF895C2}">
      <dgm:prSet/>
      <dgm:spPr/>
      <dgm:t>
        <a:bodyPr/>
        <a:lstStyle/>
        <a:p>
          <a:endParaRPr lang="en-US"/>
        </a:p>
      </dgm:t>
    </dgm:pt>
    <dgm:pt modelId="{D947AC11-4D6B-4026-B701-274BDECB465F}">
      <dgm:prSet custT="1"/>
      <dgm:spPr/>
      <dgm:t>
        <a:bodyPr/>
        <a:lstStyle/>
        <a:p>
          <a:pPr>
            <a:lnSpc>
              <a:spcPct val="100000"/>
            </a:lnSpc>
            <a:defRPr cap="all"/>
          </a:pPr>
          <a:r>
            <a:rPr lang="en-GB" sz="1600" b="1"/>
            <a:t>Market</a:t>
          </a:r>
          <a:r>
            <a:rPr lang="en-GB" sz="1600" b="0"/>
            <a:t> </a:t>
          </a:r>
        </a:p>
        <a:p>
          <a:pPr>
            <a:lnSpc>
              <a:spcPct val="100000"/>
            </a:lnSpc>
            <a:defRPr cap="all"/>
          </a:pPr>
          <a:r>
            <a:rPr lang="en-GB" sz="1600" b="0"/>
            <a:t>7</a:t>
          </a:r>
          <a:endParaRPr lang="en-US" sz="1600" b="0"/>
        </a:p>
      </dgm:t>
    </dgm:pt>
    <dgm:pt modelId="{7E5E2231-FB24-4EEA-B7C2-70EEB5B992AC}" type="parTrans" cxnId="{6F64C37F-F3E4-402B-9DC9-1025936AD8FC}">
      <dgm:prSet/>
      <dgm:spPr/>
      <dgm:t>
        <a:bodyPr/>
        <a:lstStyle/>
        <a:p>
          <a:endParaRPr lang="en-US"/>
        </a:p>
      </dgm:t>
    </dgm:pt>
    <dgm:pt modelId="{3FE4F70E-F26F-46AA-9054-90FD7BBAE25F}" type="sibTrans" cxnId="{6F64C37F-F3E4-402B-9DC9-1025936AD8FC}">
      <dgm:prSet/>
      <dgm:spPr/>
      <dgm:t>
        <a:bodyPr/>
        <a:lstStyle/>
        <a:p>
          <a:endParaRPr lang="en-US"/>
        </a:p>
      </dgm:t>
    </dgm:pt>
    <dgm:pt modelId="{35CBDBA4-CB08-4030-9365-6929357B7F31}">
      <dgm:prSet custT="1"/>
      <dgm:spPr/>
      <dgm:t>
        <a:bodyPr/>
        <a:lstStyle/>
        <a:p>
          <a:pPr>
            <a:lnSpc>
              <a:spcPct val="100000"/>
            </a:lnSpc>
            <a:defRPr cap="all"/>
          </a:pPr>
          <a:r>
            <a:rPr lang="en-GB" sz="1600" b="1"/>
            <a:t>Strategic Partners</a:t>
          </a:r>
        </a:p>
      </dgm:t>
    </dgm:pt>
    <dgm:pt modelId="{346824C3-BA9E-4ACF-A5F8-BFC3261E1D3C}" type="parTrans" cxnId="{F083D6A6-34C1-4365-BFAB-8A5CF9616A6D}">
      <dgm:prSet/>
      <dgm:spPr/>
      <dgm:t>
        <a:bodyPr/>
        <a:lstStyle/>
        <a:p>
          <a:endParaRPr lang="en-GB"/>
        </a:p>
      </dgm:t>
    </dgm:pt>
    <dgm:pt modelId="{6603F23B-B40C-429B-836E-7A4F6A4C99C6}" type="sibTrans" cxnId="{F083D6A6-34C1-4365-BFAB-8A5CF9616A6D}">
      <dgm:prSet/>
      <dgm:spPr/>
      <dgm:t>
        <a:bodyPr/>
        <a:lstStyle/>
        <a:p>
          <a:endParaRPr lang="en-GB"/>
        </a:p>
      </dgm:t>
    </dgm:pt>
    <dgm:pt modelId="{054A1DFB-4D84-4D99-9018-3F1D56C73B71}" type="pres">
      <dgm:prSet presAssocID="{01765893-EFA8-4DDD-8DE1-1283647ED524}" presName="root" presStyleCnt="0">
        <dgm:presLayoutVars>
          <dgm:dir/>
          <dgm:resizeHandles val="exact"/>
        </dgm:presLayoutVars>
      </dgm:prSet>
      <dgm:spPr/>
    </dgm:pt>
    <dgm:pt modelId="{879314DA-71EA-4E36-AB84-91B796A78E7F}" type="pres">
      <dgm:prSet presAssocID="{EFF09CF6-8B2B-4E9F-98FC-7660E05134CE}" presName="compNode" presStyleCnt="0"/>
      <dgm:spPr/>
    </dgm:pt>
    <dgm:pt modelId="{C6058150-3FAD-4BEF-864D-F06DA7EAFB4E}" type="pres">
      <dgm:prSet presAssocID="{EFF09CF6-8B2B-4E9F-98FC-7660E05134CE}" presName="iconBgRect" presStyleLbl="bgShp" presStyleIdx="0" presStyleCnt="4"/>
      <dgm:spPr>
        <a:solidFill>
          <a:srgbClr val="FF6600"/>
        </a:solidFill>
      </dgm:spPr>
    </dgm:pt>
    <dgm:pt modelId="{859D6FA9-4EE4-469D-A3AC-CBD226034F99}" type="pres">
      <dgm:prSet presAssocID="{EFF09CF6-8B2B-4E9F-98FC-7660E05134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atre"/>
        </a:ext>
      </dgm:extLst>
    </dgm:pt>
    <dgm:pt modelId="{6FBA615D-F4BC-4E59-B82C-17A4C26D239B}" type="pres">
      <dgm:prSet presAssocID="{EFF09CF6-8B2B-4E9F-98FC-7660E05134CE}" presName="spaceRect" presStyleCnt="0"/>
      <dgm:spPr/>
    </dgm:pt>
    <dgm:pt modelId="{229B28FF-7AB5-4077-BCDE-0A656BBB923B}" type="pres">
      <dgm:prSet presAssocID="{EFF09CF6-8B2B-4E9F-98FC-7660E05134CE}" presName="textRect" presStyleLbl="revTx" presStyleIdx="0" presStyleCnt="4">
        <dgm:presLayoutVars>
          <dgm:chMax val="1"/>
          <dgm:chPref val="1"/>
        </dgm:presLayoutVars>
      </dgm:prSet>
      <dgm:spPr/>
    </dgm:pt>
    <dgm:pt modelId="{E26E9113-D29A-4B87-A87F-BD160602959F}" type="pres">
      <dgm:prSet presAssocID="{4A070970-A30E-4F50-BB55-E5E23D9BBCB8}" presName="sibTrans" presStyleCnt="0"/>
      <dgm:spPr/>
    </dgm:pt>
    <dgm:pt modelId="{0EA82433-E3C5-4E4B-B035-0EC00A4A64BD}" type="pres">
      <dgm:prSet presAssocID="{B6B4AD81-8AE7-43A5-8D94-E66B25424B71}" presName="compNode" presStyleCnt="0"/>
      <dgm:spPr/>
    </dgm:pt>
    <dgm:pt modelId="{D80214E8-6F89-42AE-80B6-872DBF71EECF}" type="pres">
      <dgm:prSet presAssocID="{B6B4AD81-8AE7-43A5-8D94-E66B25424B71}" presName="iconBgRect" presStyleLbl="bgShp" presStyleIdx="1" presStyleCnt="4"/>
      <dgm:spPr/>
    </dgm:pt>
    <dgm:pt modelId="{21380ED3-43C7-4382-944D-75AF52448F11}" type="pres">
      <dgm:prSet presAssocID="{B6B4AD81-8AE7-43A5-8D94-E66B25424B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D33FB49E-C9DE-4E9C-B34E-CD91820FB51A}" type="pres">
      <dgm:prSet presAssocID="{B6B4AD81-8AE7-43A5-8D94-E66B25424B71}" presName="spaceRect" presStyleCnt="0"/>
      <dgm:spPr/>
    </dgm:pt>
    <dgm:pt modelId="{AC59A288-551C-4369-A66C-73485EE6E003}" type="pres">
      <dgm:prSet presAssocID="{B6B4AD81-8AE7-43A5-8D94-E66B25424B71}" presName="textRect" presStyleLbl="revTx" presStyleIdx="1" presStyleCnt="4">
        <dgm:presLayoutVars>
          <dgm:chMax val="1"/>
          <dgm:chPref val="1"/>
        </dgm:presLayoutVars>
      </dgm:prSet>
      <dgm:spPr/>
    </dgm:pt>
    <dgm:pt modelId="{7C99CE3D-FB23-4D6C-B8AD-5DC6666D2E6D}" type="pres">
      <dgm:prSet presAssocID="{173CC363-61B6-4C5F-A70B-61ED5EB09A7E}" presName="sibTrans" presStyleCnt="0"/>
      <dgm:spPr/>
    </dgm:pt>
    <dgm:pt modelId="{3967DA49-035A-4D4F-9B6D-98C83E6D6132}" type="pres">
      <dgm:prSet presAssocID="{D947AC11-4D6B-4026-B701-274BDECB465F}" presName="compNode" presStyleCnt="0"/>
      <dgm:spPr/>
    </dgm:pt>
    <dgm:pt modelId="{6FC24511-6987-4E2C-A6E4-224FD6236192}" type="pres">
      <dgm:prSet presAssocID="{D947AC11-4D6B-4026-B701-274BDECB465F}" presName="iconBgRect" presStyleLbl="bgShp" presStyleIdx="2" presStyleCnt="4"/>
      <dgm:spPr>
        <a:solidFill>
          <a:srgbClr val="FFC000"/>
        </a:solidFill>
      </dgm:spPr>
    </dgm:pt>
    <dgm:pt modelId="{D48C4BFB-7367-4B40-8B25-0D166A94FB3C}" type="pres">
      <dgm:prSet presAssocID="{D947AC11-4D6B-4026-B701-274BDECB46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E01C2F6A-A22E-4302-BCF9-F52E06D58717}" type="pres">
      <dgm:prSet presAssocID="{D947AC11-4D6B-4026-B701-274BDECB465F}" presName="spaceRect" presStyleCnt="0"/>
      <dgm:spPr/>
    </dgm:pt>
    <dgm:pt modelId="{E3D94DC2-1B38-401B-B333-B16AB748EA9C}" type="pres">
      <dgm:prSet presAssocID="{D947AC11-4D6B-4026-B701-274BDECB465F}" presName="textRect" presStyleLbl="revTx" presStyleIdx="2" presStyleCnt="4">
        <dgm:presLayoutVars>
          <dgm:chMax val="1"/>
          <dgm:chPref val="1"/>
        </dgm:presLayoutVars>
      </dgm:prSet>
      <dgm:spPr/>
    </dgm:pt>
    <dgm:pt modelId="{CA83ACDF-54D3-4E3B-BFB0-43C04A655B36}" type="pres">
      <dgm:prSet presAssocID="{3FE4F70E-F26F-46AA-9054-90FD7BBAE25F}" presName="sibTrans" presStyleCnt="0"/>
      <dgm:spPr/>
    </dgm:pt>
    <dgm:pt modelId="{E169888D-9B55-4798-B6AB-0B3223AA3934}" type="pres">
      <dgm:prSet presAssocID="{35CBDBA4-CB08-4030-9365-6929357B7F31}" presName="compNode" presStyleCnt="0"/>
      <dgm:spPr/>
    </dgm:pt>
    <dgm:pt modelId="{AB82BC47-4017-47F8-B245-5BBF16AF1E1E}" type="pres">
      <dgm:prSet presAssocID="{35CBDBA4-CB08-4030-9365-6929357B7F31}" presName="iconBgRect" presStyleLbl="bgShp" presStyleIdx="3" presStyleCnt="4"/>
      <dgm:spPr>
        <a:solidFill>
          <a:schemeClr val="accent6">
            <a:lumMod val="75000"/>
          </a:schemeClr>
        </a:solidFill>
      </dgm:spPr>
    </dgm:pt>
    <dgm:pt modelId="{4F563E5D-F400-402E-BE39-3D33FFFDCE21}" type="pres">
      <dgm:prSet presAssocID="{35CBDBA4-CB08-4030-9365-6929357B7F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7C89BDB2-0277-491B-93A7-BDD2878BF38E}" type="pres">
      <dgm:prSet presAssocID="{35CBDBA4-CB08-4030-9365-6929357B7F31}" presName="spaceRect" presStyleCnt="0"/>
      <dgm:spPr/>
    </dgm:pt>
    <dgm:pt modelId="{B2A657DE-1869-4B42-85FF-EEC9CDBFC55C}" type="pres">
      <dgm:prSet presAssocID="{35CBDBA4-CB08-4030-9365-6929357B7F31}" presName="textRect" presStyleLbl="revTx" presStyleIdx="3" presStyleCnt="4">
        <dgm:presLayoutVars>
          <dgm:chMax val="1"/>
          <dgm:chPref val="1"/>
        </dgm:presLayoutVars>
      </dgm:prSet>
      <dgm:spPr/>
    </dgm:pt>
  </dgm:ptLst>
  <dgm:cxnLst>
    <dgm:cxn modelId="{B800CE02-5149-41D2-96D5-1CFE1EF895C2}" srcId="{01765893-EFA8-4DDD-8DE1-1283647ED524}" destId="{B6B4AD81-8AE7-43A5-8D94-E66B25424B71}" srcOrd="1" destOrd="0" parTransId="{CEEDF526-5C9D-42AC-BCB6-123AAD8C4ECD}" sibTransId="{173CC363-61B6-4C5F-A70B-61ED5EB09A7E}"/>
    <dgm:cxn modelId="{5DE4E704-5D65-4AE7-94BE-1128CBCF931D}" srcId="{01765893-EFA8-4DDD-8DE1-1283647ED524}" destId="{EFF09CF6-8B2B-4E9F-98FC-7660E05134CE}" srcOrd="0" destOrd="0" parTransId="{CA0A2046-6DF8-4ADC-B210-46F9F25D45C9}" sibTransId="{4A070970-A30E-4F50-BB55-E5E23D9BBCB8}"/>
    <dgm:cxn modelId="{05876C42-4964-491B-9FB8-AA8D14FC13B0}" type="presOf" srcId="{D947AC11-4D6B-4026-B701-274BDECB465F}" destId="{E3D94DC2-1B38-401B-B333-B16AB748EA9C}" srcOrd="0" destOrd="0" presId="urn:microsoft.com/office/officeart/2018/5/layout/IconCircleLabelList"/>
    <dgm:cxn modelId="{61320046-25EE-41D2-8B1F-CE3CCA7CE483}" type="presOf" srcId="{B6B4AD81-8AE7-43A5-8D94-E66B25424B71}" destId="{AC59A288-551C-4369-A66C-73485EE6E003}" srcOrd="0" destOrd="0" presId="urn:microsoft.com/office/officeart/2018/5/layout/IconCircleLabelList"/>
    <dgm:cxn modelId="{6F64C37F-F3E4-402B-9DC9-1025936AD8FC}" srcId="{01765893-EFA8-4DDD-8DE1-1283647ED524}" destId="{D947AC11-4D6B-4026-B701-274BDECB465F}" srcOrd="2" destOrd="0" parTransId="{7E5E2231-FB24-4EEA-B7C2-70EEB5B992AC}" sibTransId="{3FE4F70E-F26F-46AA-9054-90FD7BBAE25F}"/>
    <dgm:cxn modelId="{8953DD9B-3FDD-4361-89FA-5C2D517B98C2}" type="presOf" srcId="{01765893-EFA8-4DDD-8DE1-1283647ED524}" destId="{054A1DFB-4D84-4D99-9018-3F1D56C73B71}" srcOrd="0" destOrd="0" presId="urn:microsoft.com/office/officeart/2018/5/layout/IconCircleLabelList"/>
    <dgm:cxn modelId="{F083D6A6-34C1-4365-BFAB-8A5CF9616A6D}" srcId="{01765893-EFA8-4DDD-8DE1-1283647ED524}" destId="{35CBDBA4-CB08-4030-9365-6929357B7F31}" srcOrd="3" destOrd="0" parTransId="{346824C3-BA9E-4ACF-A5F8-BFC3261E1D3C}" sibTransId="{6603F23B-B40C-429B-836E-7A4F6A4C99C6}"/>
    <dgm:cxn modelId="{3F5490B0-9F90-4029-B858-930123DFACB7}" type="presOf" srcId="{EFF09CF6-8B2B-4E9F-98FC-7660E05134CE}" destId="{229B28FF-7AB5-4077-BCDE-0A656BBB923B}" srcOrd="0" destOrd="0" presId="urn:microsoft.com/office/officeart/2018/5/layout/IconCircleLabelList"/>
    <dgm:cxn modelId="{EBCE1AFE-D8FE-4BEF-9ABF-F7B413CAC45D}" type="presOf" srcId="{35CBDBA4-CB08-4030-9365-6929357B7F31}" destId="{B2A657DE-1869-4B42-85FF-EEC9CDBFC55C}" srcOrd="0" destOrd="0" presId="urn:microsoft.com/office/officeart/2018/5/layout/IconCircleLabelList"/>
    <dgm:cxn modelId="{A8EBEE62-E615-40FA-9BE9-07B0A410CFF3}" type="presParOf" srcId="{054A1DFB-4D84-4D99-9018-3F1D56C73B71}" destId="{879314DA-71EA-4E36-AB84-91B796A78E7F}" srcOrd="0" destOrd="0" presId="urn:microsoft.com/office/officeart/2018/5/layout/IconCircleLabelList"/>
    <dgm:cxn modelId="{F4CC910C-67C0-4E24-81E2-7A5FEDB3671D}" type="presParOf" srcId="{879314DA-71EA-4E36-AB84-91B796A78E7F}" destId="{C6058150-3FAD-4BEF-864D-F06DA7EAFB4E}" srcOrd="0" destOrd="0" presId="urn:microsoft.com/office/officeart/2018/5/layout/IconCircleLabelList"/>
    <dgm:cxn modelId="{8FFAF2F6-F0A1-46A4-9626-317E5CF925D3}" type="presParOf" srcId="{879314DA-71EA-4E36-AB84-91B796A78E7F}" destId="{859D6FA9-4EE4-469D-A3AC-CBD226034F99}" srcOrd="1" destOrd="0" presId="urn:microsoft.com/office/officeart/2018/5/layout/IconCircleLabelList"/>
    <dgm:cxn modelId="{E4A206DD-5FF3-4BC4-BD3A-ADFE06754C67}" type="presParOf" srcId="{879314DA-71EA-4E36-AB84-91B796A78E7F}" destId="{6FBA615D-F4BC-4E59-B82C-17A4C26D239B}" srcOrd="2" destOrd="0" presId="urn:microsoft.com/office/officeart/2018/5/layout/IconCircleLabelList"/>
    <dgm:cxn modelId="{19D9416B-FD0B-4514-A424-14390F7CBADC}" type="presParOf" srcId="{879314DA-71EA-4E36-AB84-91B796A78E7F}" destId="{229B28FF-7AB5-4077-BCDE-0A656BBB923B}" srcOrd="3" destOrd="0" presId="urn:microsoft.com/office/officeart/2018/5/layout/IconCircleLabelList"/>
    <dgm:cxn modelId="{C85FA37D-7EC9-4591-A973-BD9AFC4311B2}" type="presParOf" srcId="{054A1DFB-4D84-4D99-9018-3F1D56C73B71}" destId="{E26E9113-D29A-4B87-A87F-BD160602959F}" srcOrd="1" destOrd="0" presId="urn:microsoft.com/office/officeart/2018/5/layout/IconCircleLabelList"/>
    <dgm:cxn modelId="{20146FFF-98C1-4262-B552-6E299D33BAAD}" type="presParOf" srcId="{054A1DFB-4D84-4D99-9018-3F1D56C73B71}" destId="{0EA82433-E3C5-4E4B-B035-0EC00A4A64BD}" srcOrd="2" destOrd="0" presId="urn:microsoft.com/office/officeart/2018/5/layout/IconCircleLabelList"/>
    <dgm:cxn modelId="{68064089-6349-4D2F-9F6B-2D7C88834CA5}" type="presParOf" srcId="{0EA82433-E3C5-4E4B-B035-0EC00A4A64BD}" destId="{D80214E8-6F89-42AE-80B6-872DBF71EECF}" srcOrd="0" destOrd="0" presId="urn:microsoft.com/office/officeart/2018/5/layout/IconCircleLabelList"/>
    <dgm:cxn modelId="{3CC2BE11-7D7B-4294-86A1-4C8809EC6DD2}" type="presParOf" srcId="{0EA82433-E3C5-4E4B-B035-0EC00A4A64BD}" destId="{21380ED3-43C7-4382-944D-75AF52448F11}" srcOrd="1" destOrd="0" presId="urn:microsoft.com/office/officeart/2018/5/layout/IconCircleLabelList"/>
    <dgm:cxn modelId="{52CDAC69-66A7-470C-AA64-387C3D43E805}" type="presParOf" srcId="{0EA82433-E3C5-4E4B-B035-0EC00A4A64BD}" destId="{D33FB49E-C9DE-4E9C-B34E-CD91820FB51A}" srcOrd="2" destOrd="0" presId="urn:microsoft.com/office/officeart/2018/5/layout/IconCircleLabelList"/>
    <dgm:cxn modelId="{8FC1F38F-1158-4248-A8C5-244823D35ED5}" type="presParOf" srcId="{0EA82433-E3C5-4E4B-B035-0EC00A4A64BD}" destId="{AC59A288-551C-4369-A66C-73485EE6E003}" srcOrd="3" destOrd="0" presId="urn:microsoft.com/office/officeart/2018/5/layout/IconCircleLabelList"/>
    <dgm:cxn modelId="{7B267BC5-AF12-4C05-AE32-3170FBBF1C10}" type="presParOf" srcId="{054A1DFB-4D84-4D99-9018-3F1D56C73B71}" destId="{7C99CE3D-FB23-4D6C-B8AD-5DC6666D2E6D}" srcOrd="3" destOrd="0" presId="urn:microsoft.com/office/officeart/2018/5/layout/IconCircleLabelList"/>
    <dgm:cxn modelId="{D6A7B8B1-0010-4CAF-AF9D-50BD9E9D0F12}" type="presParOf" srcId="{054A1DFB-4D84-4D99-9018-3F1D56C73B71}" destId="{3967DA49-035A-4D4F-9B6D-98C83E6D6132}" srcOrd="4" destOrd="0" presId="urn:microsoft.com/office/officeart/2018/5/layout/IconCircleLabelList"/>
    <dgm:cxn modelId="{3AB80755-7CD3-4DC1-9199-7A3EFD76A30B}" type="presParOf" srcId="{3967DA49-035A-4D4F-9B6D-98C83E6D6132}" destId="{6FC24511-6987-4E2C-A6E4-224FD6236192}" srcOrd="0" destOrd="0" presId="urn:microsoft.com/office/officeart/2018/5/layout/IconCircleLabelList"/>
    <dgm:cxn modelId="{63CC9025-D668-48C3-96AD-D49241E05718}" type="presParOf" srcId="{3967DA49-035A-4D4F-9B6D-98C83E6D6132}" destId="{D48C4BFB-7367-4B40-8B25-0D166A94FB3C}" srcOrd="1" destOrd="0" presId="urn:microsoft.com/office/officeart/2018/5/layout/IconCircleLabelList"/>
    <dgm:cxn modelId="{27C92046-E1D1-45F7-AACE-8A500135CC69}" type="presParOf" srcId="{3967DA49-035A-4D4F-9B6D-98C83E6D6132}" destId="{E01C2F6A-A22E-4302-BCF9-F52E06D58717}" srcOrd="2" destOrd="0" presId="urn:microsoft.com/office/officeart/2018/5/layout/IconCircleLabelList"/>
    <dgm:cxn modelId="{5855DA6E-4221-48C4-AC17-AB2584BAD7D3}" type="presParOf" srcId="{3967DA49-035A-4D4F-9B6D-98C83E6D6132}" destId="{E3D94DC2-1B38-401B-B333-B16AB748EA9C}" srcOrd="3" destOrd="0" presId="urn:microsoft.com/office/officeart/2018/5/layout/IconCircleLabelList"/>
    <dgm:cxn modelId="{DF17328A-C200-47CB-9CB2-9325A765CBD5}" type="presParOf" srcId="{054A1DFB-4D84-4D99-9018-3F1D56C73B71}" destId="{CA83ACDF-54D3-4E3B-BFB0-43C04A655B36}" srcOrd="5" destOrd="0" presId="urn:microsoft.com/office/officeart/2018/5/layout/IconCircleLabelList"/>
    <dgm:cxn modelId="{19C8D43E-4C8C-4E5B-B874-30EEC795FBBD}" type="presParOf" srcId="{054A1DFB-4D84-4D99-9018-3F1D56C73B71}" destId="{E169888D-9B55-4798-B6AB-0B3223AA3934}" srcOrd="6" destOrd="0" presId="urn:microsoft.com/office/officeart/2018/5/layout/IconCircleLabelList"/>
    <dgm:cxn modelId="{FA5C0CB8-A84B-4235-8D22-FA2900C5CA25}" type="presParOf" srcId="{E169888D-9B55-4798-B6AB-0B3223AA3934}" destId="{AB82BC47-4017-47F8-B245-5BBF16AF1E1E}" srcOrd="0" destOrd="0" presId="urn:microsoft.com/office/officeart/2018/5/layout/IconCircleLabelList"/>
    <dgm:cxn modelId="{2EB566DA-45ED-4313-8735-10701A77C268}" type="presParOf" srcId="{E169888D-9B55-4798-B6AB-0B3223AA3934}" destId="{4F563E5D-F400-402E-BE39-3D33FFFDCE21}" srcOrd="1" destOrd="0" presId="urn:microsoft.com/office/officeart/2018/5/layout/IconCircleLabelList"/>
    <dgm:cxn modelId="{3B900944-D1B6-4DBB-8618-17DB67B6B823}" type="presParOf" srcId="{E169888D-9B55-4798-B6AB-0B3223AA3934}" destId="{7C89BDB2-0277-491B-93A7-BDD2878BF38E}" srcOrd="2" destOrd="0" presId="urn:microsoft.com/office/officeart/2018/5/layout/IconCircleLabelList"/>
    <dgm:cxn modelId="{66F86F7F-C6AB-4C24-902A-786485469700}" type="presParOf" srcId="{E169888D-9B55-4798-B6AB-0B3223AA3934}" destId="{B2A657DE-1869-4B42-85FF-EEC9CDBFC5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BD7638-4891-47AC-B600-AEA85558848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GB"/>
        </a:p>
      </dgm:t>
    </dgm:pt>
    <dgm:pt modelId="{CB7CB08F-D4E0-4CB5-A69D-7C062B72130B}">
      <dgm:prSet phldrT="[Text]"/>
      <dgm:spPr>
        <a:xfrm>
          <a:off x="0" y="10759"/>
          <a:ext cx="6666833" cy="702000"/>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Collaboration</a:t>
          </a:r>
        </a:p>
      </dgm:t>
    </dgm:pt>
    <dgm:pt modelId="{F2FC25F6-74B7-4C2D-B400-C1F619CA2EB0}" type="parTrans" cxnId="{9B9BBD73-70D4-465C-8F29-546CDC5E3BFE}">
      <dgm:prSet/>
      <dgm:spPr/>
      <dgm:t>
        <a:bodyPr/>
        <a:lstStyle/>
        <a:p>
          <a:endParaRPr lang="en-GB" sz="1400">
            <a:latin typeface="Arial" panose="020B0604020202020204" pitchFamily="34" charset="0"/>
            <a:cs typeface="Arial" panose="020B0604020202020204" pitchFamily="34" charset="0"/>
          </a:endParaRPr>
        </a:p>
      </dgm:t>
    </dgm:pt>
    <dgm:pt modelId="{36D128FE-708F-433B-9DD6-D65D72566E4E}" type="sibTrans" cxnId="{9B9BBD73-70D4-465C-8F29-546CDC5E3BFE}">
      <dgm:prSet/>
      <dgm:spPr/>
      <dgm:t>
        <a:bodyPr/>
        <a:lstStyle/>
        <a:p>
          <a:endParaRPr lang="en-GB">
            <a:latin typeface="Arial" panose="020B0604020202020204" pitchFamily="34" charset="0"/>
            <a:cs typeface="Arial" panose="020B0604020202020204" pitchFamily="34" charset="0"/>
          </a:endParaRPr>
        </a:p>
      </dgm:t>
    </dgm:pt>
    <dgm:pt modelId="{FFBECB5D-4984-44D7-BCCE-E406310F4A00}">
      <dgm:prSet/>
      <dgm:spPr>
        <a:xfrm>
          <a:off x="0" y="799159"/>
          <a:ext cx="6666833" cy="702000"/>
        </a:xfrm>
        <a:prstGeom prst="roundRect">
          <a:avLst/>
        </a:prstGeom>
        <a:gradFill rotWithShape="0">
          <a:gsLst>
            <a:gs pos="0">
              <a:srgbClr val="5B9BD5">
                <a:hueOff val="-1126424"/>
                <a:satOff val="-2903"/>
                <a:lumOff val="-1961"/>
                <a:alphaOff val="0"/>
                <a:satMod val="103000"/>
                <a:lumMod val="102000"/>
                <a:tint val="94000"/>
              </a:srgbClr>
            </a:gs>
            <a:gs pos="50000">
              <a:srgbClr val="5B9BD5">
                <a:hueOff val="-1126424"/>
                <a:satOff val="-2903"/>
                <a:lumOff val="-1961"/>
                <a:alphaOff val="0"/>
                <a:satMod val="110000"/>
                <a:lumMod val="100000"/>
                <a:shade val="100000"/>
              </a:srgbClr>
            </a:gs>
            <a:gs pos="100000">
              <a:srgbClr val="5B9BD5">
                <a:hueOff val="-1126424"/>
                <a:satOff val="-2903"/>
                <a:lumOff val="-1961"/>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Resilience</a:t>
          </a:r>
        </a:p>
      </dgm:t>
    </dgm:pt>
    <dgm:pt modelId="{61951F84-70DA-45FB-9021-9CD513F5CEE7}" type="parTrans" cxnId="{32146CA1-E7FC-4519-BC60-FF91AE9D9567}">
      <dgm:prSet/>
      <dgm:spPr/>
      <dgm:t>
        <a:bodyPr/>
        <a:lstStyle/>
        <a:p>
          <a:endParaRPr lang="en-GB" sz="1400">
            <a:latin typeface="Arial" panose="020B0604020202020204" pitchFamily="34" charset="0"/>
            <a:cs typeface="Arial" panose="020B0604020202020204" pitchFamily="34" charset="0"/>
          </a:endParaRPr>
        </a:p>
      </dgm:t>
    </dgm:pt>
    <dgm:pt modelId="{7DAE2610-5C46-4BF0-8232-0DAD4721B00E}" type="sibTrans" cxnId="{32146CA1-E7FC-4519-BC60-FF91AE9D9567}">
      <dgm:prSet/>
      <dgm:spPr/>
      <dgm:t>
        <a:bodyPr/>
        <a:lstStyle/>
        <a:p>
          <a:endParaRPr lang="en-GB">
            <a:latin typeface="Arial" panose="020B0604020202020204" pitchFamily="34" charset="0"/>
            <a:cs typeface="Arial" panose="020B0604020202020204" pitchFamily="34" charset="0"/>
          </a:endParaRPr>
        </a:p>
      </dgm:t>
    </dgm:pt>
    <dgm:pt modelId="{1543E505-016D-451A-8CB4-FE4FEE2E388C}">
      <dgm:prSet/>
      <dgm:spPr>
        <a:xfrm>
          <a:off x="0" y="1587559"/>
          <a:ext cx="6666833" cy="702000"/>
        </a:xfrm>
        <a:prstGeom prst="roundRect">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Accessibility</a:t>
          </a:r>
        </a:p>
      </dgm:t>
    </dgm:pt>
    <dgm:pt modelId="{F04130EE-AEF6-41B1-9C44-FBBB01E53E3B}" type="parTrans" cxnId="{195BE941-E7CE-4661-86E2-4ECC87C15871}">
      <dgm:prSet/>
      <dgm:spPr/>
      <dgm:t>
        <a:bodyPr/>
        <a:lstStyle/>
        <a:p>
          <a:endParaRPr lang="en-GB" sz="1400">
            <a:latin typeface="Arial" panose="020B0604020202020204" pitchFamily="34" charset="0"/>
            <a:cs typeface="Arial" panose="020B0604020202020204" pitchFamily="34" charset="0"/>
          </a:endParaRPr>
        </a:p>
      </dgm:t>
    </dgm:pt>
    <dgm:pt modelId="{A2ACCF20-376A-4960-A150-28A0CBF95C9E}" type="sibTrans" cxnId="{195BE941-E7CE-4661-86E2-4ECC87C15871}">
      <dgm:prSet/>
      <dgm:spPr/>
      <dgm:t>
        <a:bodyPr/>
        <a:lstStyle/>
        <a:p>
          <a:endParaRPr lang="en-GB">
            <a:latin typeface="Arial" panose="020B0604020202020204" pitchFamily="34" charset="0"/>
            <a:cs typeface="Arial" panose="020B0604020202020204" pitchFamily="34" charset="0"/>
          </a:endParaRPr>
        </a:p>
      </dgm:t>
    </dgm:pt>
    <dgm:pt modelId="{5CC0F1AD-00B8-470A-BCE6-C501D1FFADF0}">
      <dgm:prSet/>
      <dgm:spPr>
        <a:xfrm>
          <a:off x="0" y="2375960"/>
          <a:ext cx="6666833" cy="702000"/>
        </a:xfrm>
        <a:prstGeom prst="roundRect">
          <a:avLst/>
        </a:prstGeo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Stability </a:t>
          </a:r>
        </a:p>
      </dgm:t>
    </dgm:pt>
    <dgm:pt modelId="{3A97828A-E47C-4102-BED6-C06BEA61184F}" type="parTrans" cxnId="{F4E7A91D-ECD6-4D81-A6CF-3828629AB72F}">
      <dgm:prSet/>
      <dgm:spPr/>
      <dgm:t>
        <a:bodyPr/>
        <a:lstStyle/>
        <a:p>
          <a:endParaRPr lang="en-GB" sz="1400">
            <a:latin typeface="Arial" panose="020B0604020202020204" pitchFamily="34" charset="0"/>
            <a:cs typeface="Arial" panose="020B0604020202020204" pitchFamily="34" charset="0"/>
          </a:endParaRPr>
        </a:p>
      </dgm:t>
    </dgm:pt>
    <dgm:pt modelId="{02BF83A1-C76C-4341-BF15-327083F2C30F}" type="sibTrans" cxnId="{F4E7A91D-ECD6-4D81-A6CF-3828629AB72F}">
      <dgm:prSet/>
      <dgm:spPr/>
      <dgm:t>
        <a:bodyPr/>
        <a:lstStyle/>
        <a:p>
          <a:endParaRPr lang="en-GB">
            <a:latin typeface="Arial" panose="020B0604020202020204" pitchFamily="34" charset="0"/>
            <a:cs typeface="Arial" panose="020B0604020202020204" pitchFamily="34" charset="0"/>
          </a:endParaRPr>
        </a:p>
      </dgm:t>
    </dgm:pt>
    <dgm:pt modelId="{0E8729BE-A242-43F5-9CCB-0E222A38EEC7}">
      <dgm:prSet/>
      <dgm:spPr>
        <a:xfrm>
          <a:off x="0" y="3164360"/>
          <a:ext cx="6666833" cy="702000"/>
        </a:xfrm>
        <a:prstGeom prst="roundRect">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Flexibility </a:t>
          </a:r>
        </a:p>
      </dgm:t>
    </dgm:pt>
    <dgm:pt modelId="{1810DFD1-556E-4FE2-8A21-D6C7BD576536}" type="parTrans" cxnId="{702A96BF-5C51-48D4-B5DA-2091B2D69B74}">
      <dgm:prSet/>
      <dgm:spPr/>
      <dgm:t>
        <a:bodyPr/>
        <a:lstStyle/>
        <a:p>
          <a:endParaRPr lang="en-GB" sz="1400">
            <a:latin typeface="Arial" panose="020B0604020202020204" pitchFamily="34" charset="0"/>
            <a:cs typeface="Arial" panose="020B0604020202020204" pitchFamily="34" charset="0"/>
          </a:endParaRPr>
        </a:p>
      </dgm:t>
    </dgm:pt>
    <dgm:pt modelId="{C10DBCEE-65BD-43C1-A5CD-04EA71A92BFB}" type="sibTrans" cxnId="{702A96BF-5C51-48D4-B5DA-2091B2D69B74}">
      <dgm:prSet/>
      <dgm:spPr/>
      <dgm:t>
        <a:bodyPr/>
        <a:lstStyle/>
        <a:p>
          <a:endParaRPr lang="en-GB">
            <a:latin typeface="Arial" panose="020B0604020202020204" pitchFamily="34" charset="0"/>
            <a:cs typeface="Arial" panose="020B0604020202020204" pitchFamily="34" charset="0"/>
          </a:endParaRPr>
        </a:p>
      </dgm:t>
    </dgm:pt>
    <dgm:pt modelId="{563E4E47-7029-4177-8DC6-291878CBE269}">
      <dgm:prSet/>
      <dgm:spPr>
        <a:xfrm>
          <a:off x="0" y="3952760"/>
          <a:ext cx="6666833" cy="702000"/>
        </a:xfrm>
        <a:prstGeom prst="roundRect">
          <a:avLst/>
        </a:prstGeom>
        <a:gradFill rotWithShape="0">
          <a:gsLst>
            <a:gs pos="0">
              <a:srgbClr val="5B9BD5">
                <a:hueOff val="-5632119"/>
                <a:satOff val="-14516"/>
                <a:lumOff val="-9804"/>
                <a:alphaOff val="0"/>
                <a:satMod val="103000"/>
                <a:lumMod val="102000"/>
                <a:tint val="94000"/>
              </a:srgbClr>
            </a:gs>
            <a:gs pos="50000">
              <a:srgbClr val="5B9BD5">
                <a:hueOff val="-5632119"/>
                <a:satOff val="-14516"/>
                <a:lumOff val="-9804"/>
                <a:alphaOff val="0"/>
                <a:satMod val="110000"/>
                <a:lumMod val="100000"/>
                <a:shade val="100000"/>
              </a:srgbClr>
            </a:gs>
            <a:gs pos="100000">
              <a:srgbClr val="5B9BD5">
                <a:hueOff val="-5632119"/>
                <a:satOff val="-14516"/>
                <a:lumOff val="-9804"/>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Development &amp; Data</a:t>
          </a:r>
        </a:p>
      </dgm:t>
    </dgm:pt>
    <dgm:pt modelId="{A60C5049-A4FF-4E72-A16C-AE46245E564E}" type="parTrans" cxnId="{D1C683D0-D516-4362-8A91-0DF9B6777203}">
      <dgm:prSet/>
      <dgm:spPr/>
      <dgm:t>
        <a:bodyPr/>
        <a:lstStyle/>
        <a:p>
          <a:endParaRPr lang="en-GB" sz="1400">
            <a:latin typeface="Arial" panose="020B0604020202020204" pitchFamily="34" charset="0"/>
            <a:cs typeface="Arial" panose="020B0604020202020204" pitchFamily="34" charset="0"/>
          </a:endParaRPr>
        </a:p>
      </dgm:t>
    </dgm:pt>
    <dgm:pt modelId="{EB68B036-C6A8-4E72-B180-AFBA857EBBB4}" type="sibTrans" cxnId="{D1C683D0-D516-4362-8A91-0DF9B6777203}">
      <dgm:prSet/>
      <dgm:spPr/>
      <dgm:t>
        <a:bodyPr/>
        <a:lstStyle/>
        <a:p>
          <a:endParaRPr lang="en-GB">
            <a:latin typeface="Arial" panose="020B0604020202020204" pitchFamily="34" charset="0"/>
            <a:cs typeface="Arial" panose="020B0604020202020204" pitchFamily="34" charset="0"/>
          </a:endParaRPr>
        </a:p>
      </dgm:t>
    </dgm:pt>
    <dgm:pt modelId="{8E0F0E1B-2EAA-4AFD-8118-5D9F9E758973}">
      <dgm:prSet/>
      <dgm:spPr>
        <a:xfrm>
          <a:off x="0" y="4741160"/>
          <a:ext cx="6666833" cy="702000"/>
        </a:xfrm>
        <a:prstGeom prst="round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Efficiencies</a:t>
          </a:r>
        </a:p>
      </dgm:t>
    </dgm:pt>
    <dgm:pt modelId="{DBEA275C-F6DF-4DED-9A33-33E00D449B97}" type="parTrans" cxnId="{E68D1EF1-B81C-41F4-87E5-95A039407DBB}">
      <dgm:prSet/>
      <dgm:spPr/>
      <dgm:t>
        <a:bodyPr/>
        <a:lstStyle/>
        <a:p>
          <a:endParaRPr lang="en-GB" sz="1400">
            <a:latin typeface="Arial" panose="020B0604020202020204" pitchFamily="34" charset="0"/>
            <a:cs typeface="Arial" panose="020B0604020202020204" pitchFamily="34" charset="0"/>
          </a:endParaRPr>
        </a:p>
      </dgm:t>
    </dgm:pt>
    <dgm:pt modelId="{900286E7-8B7B-42F8-9CED-8BE7BFC6E491}" type="sibTrans" cxnId="{E68D1EF1-B81C-41F4-87E5-95A039407DBB}">
      <dgm:prSet/>
      <dgm:spPr/>
      <dgm:t>
        <a:bodyPr/>
        <a:lstStyle/>
        <a:p>
          <a:endParaRPr lang="en-GB">
            <a:latin typeface="Arial" panose="020B0604020202020204" pitchFamily="34" charset="0"/>
            <a:cs typeface="Arial" panose="020B0604020202020204" pitchFamily="34" charset="0"/>
          </a:endParaRPr>
        </a:p>
      </dgm:t>
    </dgm:pt>
    <dgm:pt modelId="{E3E3D42E-BA54-42D2-A4F9-3FB9171D1D9E}" type="pres">
      <dgm:prSet presAssocID="{56BD7638-4891-47AC-B600-AEA85558848F}" presName="linear" presStyleCnt="0">
        <dgm:presLayoutVars>
          <dgm:animLvl val="lvl"/>
          <dgm:resizeHandles val="exact"/>
        </dgm:presLayoutVars>
      </dgm:prSet>
      <dgm:spPr/>
    </dgm:pt>
    <dgm:pt modelId="{2404BB95-ACE7-4047-9785-EE6E76A46CF8}" type="pres">
      <dgm:prSet presAssocID="{CB7CB08F-D4E0-4CB5-A69D-7C062B72130B}" presName="parentText" presStyleLbl="node1" presStyleIdx="0" presStyleCnt="7">
        <dgm:presLayoutVars>
          <dgm:chMax val="0"/>
          <dgm:bulletEnabled val="1"/>
        </dgm:presLayoutVars>
      </dgm:prSet>
      <dgm:spPr/>
    </dgm:pt>
    <dgm:pt modelId="{28E3D222-B8E8-4ECE-AE27-F8D9ED70627F}" type="pres">
      <dgm:prSet presAssocID="{36D128FE-708F-433B-9DD6-D65D72566E4E}" presName="spacer" presStyleCnt="0"/>
      <dgm:spPr/>
    </dgm:pt>
    <dgm:pt modelId="{8ABD0BE5-ABB4-41AC-B685-CC25727F3E56}" type="pres">
      <dgm:prSet presAssocID="{FFBECB5D-4984-44D7-BCCE-E406310F4A00}" presName="parentText" presStyleLbl="node1" presStyleIdx="1" presStyleCnt="7">
        <dgm:presLayoutVars>
          <dgm:chMax val="0"/>
          <dgm:bulletEnabled val="1"/>
        </dgm:presLayoutVars>
      </dgm:prSet>
      <dgm:spPr/>
    </dgm:pt>
    <dgm:pt modelId="{A70E23D1-2699-4A31-BF40-484D3EFCDBD8}" type="pres">
      <dgm:prSet presAssocID="{7DAE2610-5C46-4BF0-8232-0DAD4721B00E}" presName="spacer" presStyleCnt="0"/>
      <dgm:spPr/>
    </dgm:pt>
    <dgm:pt modelId="{1D07DF17-64D2-4469-ADC2-0777B7AFC818}" type="pres">
      <dgm:prSet presAssocID="{1543E505-016D-451A-8CB4-FE4FEE2E388C}" presName="parentText" presStyleLbl="node1" presStyleIdx="2" presStyleCnt="7">
        <dgm:presLayoutVars>
          <dgm:chMax val="0"/>
          <dgm:bulletEnabled val="1"/>
        </dgm:presLayoutVars>
      </dgm:prSet>
      <dgm:spPr/>
    </dgm:pt>
    <dgm:pt modelId="{856D2249-17B6-40FB-A633-11445314BD58}" type="pres">
      <dgm:prSet presAssocID="{A2ACCF20-376A-4960-A150-28A0CBF95C9E}" presName="spacer" presStyleCnt="0"/>
      <dgm:spPr/>
    </dgm:pt>
    <dgm:pt modelId="{6EFEE778-C561-475E-B64A-2173BB9CAC6F}" type="pres">
      <dgm:prSet presAssocID="{5CC0F1AD-00B8-470A-BCE6-C501D1FFADF0}" presName="parentText" presStyleLbl="node1" presStyleIdx="3" presStyleCnt="7">
        <dgm:presLayoutVars>
          <dgm:chMax val="0"/>
          <dgm:bulletEnabled val="1"/>
        </dgm:presLayoutVars>
      </dgm:prSet>
      <dgm:spPr/>
    </dgm:pt>
    <dgm:pt modelId="{B66F4AAF-DA84-4B2C-9E7D-460C1BB794D3}" type="pres">
      <dgm:prSet presAssocID="{02BF83A1-C76C-4341-BF15-327083F2C30F}" presName="spacer" presStyleCnt="0"/>
      <dgm:spPr/>
    </dgm:pt>
    <dgm:pt modelId="{3CFE6C9F-6962-4A67-8C31-6F1EF870CFC2}" type="pres">
      <dgm:prSet presAssocID="{0E8729BE-A242-43F5-9CCB-0E222A38EEC7}" presName="parentText" presStyleLbl="node1" presStyleIdx="4" presStyleCnt="7">
        <dgm:presLayoutVars>
          <dgm:chMax val="0"/>
          <dgm:bulletEnabled val="1"/>
        </dgm:presLayoutVars>
      </dgm:prSet>
      <dgm:spPr/>
    </dgm:pt>
    <dgm:pt modelId="{81EA7210-310B-4A39-8C9D-7DD9E60C5E7E}" type="pres">
      <dgm:prSet presAssocID="{C10DBCEE-65BD-43C1-A5CD-04EA71A92BFB}" presName="spacer" presStyleCnt="0"/>
      <dgm:spPr/>
    </dgm:pt>
    <dgm:pt modelId="{EA9A2214-45CC-493C-B5C6-8632BAB427D7}" type="pres">
      <dgm:prSet presAssocID="{563E4E47-7029-4177-8DC6-291878CBE269}" presName="parentText" presStyleLbl="node1" presStyleIdx="5" presStyleCnt="7">
        <dgm:presLayoutVars>
          <dgm:chMax val="0"/>
          <dgm:bulletEnabled val="1"/>
        </dgm:presLayoutVars>
      </dgm:prSet>
      <dgm:spPr/>
    </dgm:pt>
    <dgm:pt modelId="{D1C0F8E4-7D35-4146-9F06-6F143F65761E}" type="pres">
      <dgm:prSet presAssocID="{EB68B036-C6A8-4E72-B180-AFBA857EBBB4}" presName="spacer" presStyleCnt="0"/>
      <dgm:spPr/>
    </dgm:pt>
    <dgm:pt modelId="{8B09EDEF-D077-4820-8917-58C84447278C}" type="pres">
      <dgm:prSet presAssocID="{8E0F0E1B-2EAA-4AFD-8118-5D9F9E758973}" presName="parentText" presStyleLbl="node1" presStyleIdx="6" presStyleCnt="7">
        <dgm:presLayoutVars>
          <dgm:chMax val="0"/>
          <dgm:bulletEnabled val="1"/>
        </dgm:presLayoutVars>
      </dgm:prSet>
      <dgm:spPr/>
    </dgm:pt>
  </dgm:ptLst>
  <dgm:cxnLst>
    <dgm:cxn modelId="{0B195903-E173-47C2-B0D9-71898249DD01}" type="presOf" srcId="{5CC0F1AD-00B8-470A-BCE6-C501D1FFADF0}" destId="{6EFEE778-C561-475E-B64A-2173BB9CAC6F}" srcOrd="0" destOrd="0" presId="urn:microsoft.com/office/officeart/2005/8/layout/vList2"/>
    <dgm:cxn modelId="{FC50E506-65DD-4301-80DC-CFC9836DE2C4}" type="presOf" srcId="{FFBECB5D-4984-44D7-BCCE-E406310F4A00}" destId="{8ABD0BE5-ABB4-41AC-B685-CC25727F3E56}" srcOrd="0" destOrd="0" presId="urn:microsoft.com/office/officeart/2005/8/layout/vList2"/>
    <dgm:cxn modelId="{CDB6C216-40B1-4938-8188-AE9F657069AE}" type="presOf" srcId="{1543E505-016D-451A-8CB4-FE4FEE2E388C}" destId="{1D07DF17-64D2-4469-ADC2-0777B7AFC818}" srcOrd="0" destOrd="0" presId="urn:microsoft.com/office/officeart/2005/8/layout/vList2"/>
    <dgm:cxn modelId="{B26C5A19-7621-4F67-8C89-0C158278FECF}" type="presOf" srcId="{563E4E47-7029-4177-8DC6-291878CBE269}" destId="{EA9A2214-45CC-493C-B5C6-8632BAB427D7}" srcOrd="0" destOrd="0" presId="urn:microsoft.com/office/officeart/2005/8/layout/vList2"/>
    <dgm:cxn modelId="{F4E7A91D-ECD6-4D81-A6CF-3828629AB72F}" srcId="{56BD7638-4891-47AC-B600-AEA85558848F}" destId="{5CC0F1AD-00B8-470A-BCE6-C501D1FFADF0}" srcOrd="3" destOrd="0" parTransId="{3A97828A-E47C-4102-BED6-C06BEA61184F}" sibTransId="{02BF83A1-C76C-4341-BF15-327083F2C30F}"/>
    <dgm:cxn modelId="{195BE941-E7CE-4661-86E2-4ECC87C15871}" srcId="{56BD7638-4891-47AC-B600-AEA85558848F}" destId="{1543E505-016D-451A-8CB4-FE4FEE2E388C}" srcOrd="2" destOrd="0" parTransId="{F04130EE-AEF6-41B1-9C44-FBBB01E53E3B}" sibTransId="{A2ACCF20-376A-4960-A150-28A0CBF95C9E}"/>
    <dgm:cxn modelId="{9B9BBD73-70D4-465C-8F29-546CDC5E3BFE}" srcId="{56BD7638-4891-47AC-B600-AEA85558848F}" destId="{CB7CB08F-D4E0-4CB5-A69D-7C062B72130B}" srcOrd="0" destOrd="0" parTransId="{F2FC25F6-74B7-4C2D-B400-C1F619CA2EB0}" sibTransId="{36D128FE-708F-433B-9DD6-D65D72566E4E}"/>
    <dgm:cxn modelId="{9FB8B19D-7B2A-4502-92BA-3BD771CF9A98}" type="presOf" srcId="{0E8729BE-A242-43F5-9CCB-0E222A38EEC7}" destId="{3CFE6C9F-6962-4A67-8C31-6F1EF870CFC2}" srcOrd="0" destOrd="0" presId="urn:microsoft.com/office/officeart/2005/8/layout/vList2"/>
    <dgm:cxn modelId="{32146CA1-E7FC-4519-BC60-FF91AE9D9567}" srcId="{56BD7638-4891-47AC-B600-AEA85558848F}" destId="{FFBECB5D-4984-44D7-BCCE-E406310F4A00}" srcOrd="1" destOrd="0" parTransId="{61951F84-70DA-45FB-9021-9CD513F5CEE7}" sibTransId="{7DAE2610-5C46-4BF0-8232-0DAD4721B00E}"/>
    <dgm:cxn modelId="{2ADDB0B6-0D7B-4748-8429-E3D89430CBF6}" type="presOf" srcId="{CB7CB08F-D4E0-4CB5-A69D-7C062B72130B}" destId="{2404BB95-ACE7-4047-9785-EE6E76A46CF8}" srcOrd="0" destOrd="0" presId="urn:microsoft.com/office/officeart/2005/8/layout/vList2"/>
    <dgm:cxn modelId="{3B0F06BE-83D3-41EB-B75A-910D1A8F12F4}" type="presOf" srcId="{56BD7638-4891-47AC-B600-AEA85558848F}" destId="{E3E3D42E-BA54-42D2-A4F9-3FB9171D1D9E}" srcOrd="0" destOrd="0" presId="urn:microsoft.com/office/officeart/2005/8/layout/vList2"/>
    <dgm:cxn modelId="{702A96BF-5C51-48D4-B5DA-2091B2D69B74}" srcId="{56BD7638-4891-47AC-B600-AEA85558848F}" destId="{0E8729BE-A242-43F5-9CCB-0E222A38EEC7}" srcOrd="4" destOrd="0" parTransId="{1810DFD1-556E-4FE2-8A21-D6C7BD576536}" sibTransId="{C10DBCEE-65BD-43C1-A5CD-04EA71A92BFB}"/>
    <dgm:cxn modelId="{4279D0C0-2FCB-4910-8FE2-14E9D3C1C565}" type="presOf" srcId="{8E0F0E1B-2EAA-4AFD-8118-5D9F9E758973}" destId="{8B09EDEF-D077-4820-8917-58C84447278C}" srcOrd="0" destOrd="0" presId="urn:microsoft.com/office/officeart/2005/8/layout/vList2"/>
    <dgm:cxn modelId="{D1C683D0-D516-4362-8A91-0DF9B6777203}" srcId="{56BD7638-4891-47AC-B600-AEA85558848F}" destId="{563E4E47-7029-4177-8DC6-291878CBE269}" srcOrd="5" destOrd="0" parTransId="{A60C5049-A4FF-4E72-A16C-AE46245E564E}" sibTransId="{EB68B036-C6A8-4E72-B180-AFBA857EBBB4}"/>
    <dgm:cxn modelId="{E68D1EF1-B81C-41F4-87E5-95A039407DBB}" srcId="{56BD7638-4891-47AC-B600-AEA85558848F}" destId="{8E0F0E1B-2EAA-4AFD-8118-5D9F9E758973}" srcOrd="6" destOrd="0" parTransId="{DBEA275C-F6DF-4DED-9A33-33E00D449B97}" sibTransId="{900286E7-8B7B-42F8-9CED-8BE7BFC6E491}"/>
    <dgm:cxn modelId="{054BFBB8-C3D0-42CD-B43A-053E72F7AC3C}" type="presParOf" srcId="{E3E3D42E-BA54-42D2-A4F9-3FB9171D1D9E}" destId="{2404BB95-ACE7-4047-9785-EE6E76A46CF8}" srcOrd="0" destOrd="0" presId="urn:microsoft.com/office/officeart/2005/8/layout/vList2"/>
    <dgm:cxn modelId="{D0EDCEB5-6A84-4A3F-8B4B-153AEC313805}" type="presParOf" srcId="{E3E3D42E-BA54-42D2-A4F9-3FB9171D1D9E}" destId="{28E3D222-B8E8-4ECE-AE27-F8D9ED70627F}" srcOrd="1" destOrd="0" presId="urn:microsoft.com/office/officeart/2005/8/layout/vList2"/>
    <dgm:cxn modelId="{56346014-6959-4183-B0EE-EB1ED97778DF}" type="presParOf" srcId="{E3E3D42E-BA54-42D2-A4F9-3FB9171D1D9E}" destId="{8ABD0BE5-ABB4-41AC-B685-CC25727F3E56}" srcOrd="2" destOrd="0" presId="urn:microsoft.com/office/officeart/2005/8/layout/vList2"/>
    <dgm:cxn modelId="{77B7F55E-8C47-40F6-AEBC-6E7E2DDE49B4}" type="presParOf" srcId="{E3E3D42E-BA54-42D2-A4F9-3FB9171D1D9E}" destId="{A70E23D1-2699-4A31-BF40-484D3EFCDBD8}" srcOrd="3" destOrd="0" presId="urn:microsoft.com/office/officeart/2005/8/layout/vList2"/>
    <dgm:cxn modelId="{7C4297B0-58DA-44A0-B69F-712A16D1050B}" type="presParOf" srcId="{E3E3D42E-BA54-42D2-A4F9-3FB9171D1D9E}" destId="{1D07DF17-64D2-4469-ADC2-0777B7AFC818}" srcOrd="4" destOrd="0" presId="urn:microsoft.com/office/officeart/2005/8/layout/vList2"/>
    <dgm:cxn modelId="{4799DB60-A9A4-4162-8C49-ED3E955EFAB4}" type="presParOf" srcId="{E3E3D42E-BA54-42D2-A4F9-3FB9171D1D9E}" destId="{856D2249-17B6-40FB-A633-11445314BD58}" srcOrd="5" destOrd="0" presId="urn:microsoft.com/office/officeart/2005/8/layout/vList2"/>
    <dgm:cxn modelId="{0BCFDB38-F644-4CFD-81DA-01FB52D0745F}" type="presParOf" srcId="{E3E3D42E-BA54-42D2-A4F9-3FB9171D1D9E}" destId="{6EFEE778-C561-475E-B64A-2173BB9CAC6F}" srcOrd="6" destOrd="0" presId="urn:microsoft.com/office/officeart/2005/8/layout/vList2"/>
    <dgm:cxn modelId="{3B0DA52B-42D0-43A3-9EC8-A2C6CCDFD53F}" type="presParOf" srcId="{E3E3D42E-BA54-42D2-A4F9-3FB9171D1D9E}" destId="{B66F4AAF-DA84-4B2C-9E7D-460C1BB794D3}" srcOrd="7" destOrd="0" presId="urn:microsoft.com/office/officeart/2005/8/layout/vList2"/>
    <dgm:cxn modelId="{2D7B6039-CB35-438A-877E-E072589BBEB7}" type="presParOf" srcId="{E3E3D42E-BA54-42D2-A4F9-3FB9171D1D9E}" destId="{3CFE6C9F-6962-4A67-8C31-6F1EF870CFC2}" srcOrd="8" destOrd="0" presId="urn:microsoft.com/office/officeart/2005/8/layout/vList2"/>
    <dgm:cxn modelId="{B6E1060D-4400-4917-859D-8CC4E3A6B5B9}" type="presParOf" srcId="{E3E3D42E-BA54-42D2-A4F9-3FB9171D1D9E}" destId="{81EA7210-310B-4A39-8C9D-7DD9E60C5E7E}" srcOrd="9" destOrd="0" presId="urn:microsoft.com/office/officeart/2005/8/layout/vList2"/>
    <dgm:cxn modelId="{C2C0F9B3-2025-4942-BE83-025E4A2D90FB}" type="presParOf" srcId="{E3E3D42E-BA54-42D2-A4F9-3FB9171D1D9E}" destId="{EA9A2214-45CC-493C-B5C6-8632BAB427D7}" srcOrd="10" destOrd="0" presId="urn:microsoft.com/office/officeart/2005/8/layout/vList2"/>
    <dgm:cxn modelId="{655BE0D3-C861-4082-A048-1C1DB3D95319}" type="presParOf" srcId="{E3E3D42E-BA54-42D2-A4F9-3FB9171D1D9E}" destId="{D1C0F8E4-7D35-4146-9F06-6F143F65761E}" srcOrd="11" destOrd="0" presId="urn:microsoft.com/office/officeart/2005/8/layout/vList2"/>
    <dgm:cxn modelId="{8A2D6049-6817-42C8-BA3A-F17E424A5D6C}" type="presParOf" srcId="{E3E3D42E-BA54-42D2-A4F9-3FB9171D1D9E}" destId="{8B09EDEF-D077-4820-8917-58C84447278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46AC0-9548-46B5-AB98-7BAD4AEBEA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44C9FBB-B109-4748-9281-47DDBA910497}">
      <dgm:prSet/>
      <dgm:spPr/>
      <dgm:t>
        <a:bodyPr/>
        <a:lstStyle/>
        <a:p>
          <a:r>
            <a:rPr lang="en-GB"/>
            <a:t>Diversity of models</a:t>
          </a:r>
          <a:endParaRPr lang="en-US"/>
        </a:p>
      </dgm:t>
    </dgm:pt>
    <dgm:pt modelId="{352B8406-9E17-432A-B94D-FDCB32B786A2}" type="parTrans" cxnId="{27458170-1500-42E8-B516-AF871A0AF71D}">
      <dgm:prSet/>
      <dgm:spPr/>
      <dgm:t>
        <a:bodyPr/>
        <a:lstStyle/>
        <a:p>
          <a:endParaRPr lang="en-US"/>
        </a:p>
      </dgm:t>
    </dgm:pt>
    <dgm:pt modelId="{7FA83D8E-1BDE-4C80-B0A8-B77191E480F1}" type="sibTrans" cxnId="{27458170-1500-42E8-B516-AF871A0AF71D}">
      <dgm:prSet/>
      <dgm:spPr/>
      <dgm:t>
        <a:bodyPr/>
        <a:lstStyle/>
        <a:p>
          <a:endParaRPr lang="en-US"/>
        </a:p>
      </dgm:t>
    </dgm:pt>
    <dgm:pt modelId="{878B2266-5720-414B-AA05-CBBC4CB2B39C}">
      <dgm:prSet/>
      <dgm:spPr/>
      <dgm:t>
        <a:bodyPr/>
        <a:lstStyle/>
        <a:p>
          <a:r>
            <a:rPr lang="en-GB"/>
            <a:t>Shared challenges nationally</a:t>
          </a:r>
          <a:endParaRPr lang="en-US"/>
        </a:p>
      </dgm:t>
    </dgm:pt>
    <dgm:pt modelId="{A2C5DE59-0B77-49C9-80A6-E7D618BB7DFA}" type="parTrans" cxnId="{4065EBF5-19D4-4CE7-962D-87425B5AB000}">
      <dgm:prSet/>
      <dgm:spPr/>
      <dgm:t>
        <a:bodyPr/>
        <a:lstStyle/>
        <a:p>
          <a:endParaRPr lang="en-US"/>
        </a:p>
      </dgm:t>
    </dgm:pt>
    <dgm:pt modelId="{C444A7CE-1001-4A4F-B3D9-33766C25BFE5}" type="sibTrans" cxnId="{4065EBF5-19D4-4CE7-962D-87425B5AB000}">
      <dgm:prSet/>
      <dgm:spPr/>
      <dgm:t>
        <a:bodyPr/>
        <a:lstStyle/>
        <a:p>
          <a:endParaRPr lang="en-US"/>
        </a:p>
      </dgm:t>
    </dgm:pt>
    <dgm:pt modelId="{5498E99A-43C5-4994-9D19-F39D294C54C5}">
      <dgm:prSet/>
      <dgm:spPr/>
      <dgm:t>
        <a:bodyPr/>
        <a:lstStyle/>
        <a:p>
          <a:r>
            <a:rPr lang="en-GB"/>
            <a:t>Channel shifting - diversifying access with a digital option can increase demand but the appropriate people are seen face to face and addressing inequalities</a:t>
          </a:r>
          <a:endParaRPr lang="en-US"/>
        </a:p>
      </dgm:t>
    </dgm:pt>
    <dgm:pt modelId="{B2601B4F-E60A-4BF9-853E-3019B52A6544}" type="parTrans" cxnId="{C9EDF362-3AFF-4654-BC7B-0B4835BA1FA3}">
      <dgm:prSet/>
      <dgm:spPr/>
      <dgm:t>
        <a:bodyPr/>
        <a:lstStyle/>
        <a:p>
          <a:endParaRPr lang="en-US"/>
        </a:p>
      </dgm:t>
    </dgm:pt>
    <dgm:pt modelId="{E6B82341-2CCE-4C75-AAE8-C7201D80088F}" type="sibTrans" cxnId="{C9EDF362-3AFF-4654-BC7B-0B4835BA1FA3}">
      <dgm:prSet/>
      <dgm:spPr/>
      <dgm:t>
        <a:bodyPr/>
        <a:lstStyle/>
        <a:p>
          <a:endParaRPr lang="en-US"/>
        </a:p>
      </dgm:t>
    </dgm:pt>
    <dgm:pt modelId="{FF90CADE-C357-42E9-9BD0-A77EB2682F93}">
      <dgm:prSet/>
      <dgm:spPr/>
      <dgm:t>
        <a:bodyPr/>
        <a:lstStyle/>
        <a:p>
          <a:r>
            <a:rPr lang="en-GB"/>
            <a:t>Relationships</a:t>
          </a:r>
          <a:endParaRPr lang="en-US"/>
        </a:p>
      </dgm:t>
    </dgm:pt>
    <dgm:pt modelId="{D0DEEEB7-8383-48A5-8631-C4F489F017DD}" type="parTrans" cxnId="{96F1804B-AA71-4DC4-9187-2F10585E9542}">
      <dgm:prSet/>
      <dgm:spPr/>
      <dgm:t>
        <a:bodyPr/>
        <a:lstStyle/>
        <a:p>
          <a:endParaRPr lang="en-US"/>
        </a:p>
      </dgm:t>
    </dgm:pt>
    <dgm:pt modelId="{F609EB86-4B20-4D2A-A06C-F069C217ADBD}" type="sibTrans" cxnId="{96F1804B-AA71-4DC4-9187-2F10585E9542}">
      <dgm:prSet/>
      <dgm:spPr/>
      <dgm:t>
        <a:bodyPr/>
        <a:lstStyle/>
        <a:p>
          <a:endParaRPr lang="en-US"/>
        </a:p>
      </dgm:t>
    </dgm:pt>
    <dgm:pt modelId="{396B95EC-5038-4D2F-ACCD-5420E7DFA06D}">
      <dgm:prSet/>
      <dgm:spPr/>
      <dgm:t>
        <a:bodyPr/>
        <a:lstStyle/>
        <a:p>
          <a:r>
            <a:rPr lang="en-GB"/>
            <a:t>Plan for opportunities</a:t>
          </a:r>
          <a:endParaRPr lang="en-US"/>
        </a:p>
      </dgm:t>
    </dgm:pt>
    <dgm:pt modelId="{F6722F87-C178-448C-95FE-800B5261B4A3}" type="parTrans" cxnId="{3C5B97DF-D1D3-4A8F-826F-D550D300CCFE}">
      <dgm:prSet/>
      <dgm:spPr/>
      <dgm:t>
        <a:bodyPr/>
        <a:lstStyle/>
        <a:p>
          <a:endParaRPr lang="en-US"/>
        </a:p>
      </dgm:t>
    </dgm:pt>
    <dgm:pt modelId="{8322063A-32E7-4C41-8E0B-AB1A6E807199}" type="sibTrans" cxnId="{3C5B97DF-D1D3-4A8F-826F-D550D300CCFE}">
      <dgm:prSet/>
      <dgm:spPr/>
      <dgm:t>
        <a:bodyPr/>
        <a:lstStyle/>
        <a:p>
          <a:endParaRPr lang="en-US"/>
        </a:p>
      </dgm:t>
    </dgm:pt>
    <dgm:pt modelId="{F654DF4D-04A1-44BD-9C2E-81483D8EE55C}" type="pres">
      <dgm:prSet presAssocID="{5BE46AC0-9548-46B5-AB98-7BAD4AEBEA3D}" presName="diagram" presStyleCnt="0">
        <dgm:presLayoutVars>
          <dgm:dir/>
          <dgm:resizeHandles val="exact"/>
        </dgm:presLayoutVars>
      </dgm:prSet>
      <dgm:spPr/>
    </dgm:pt>
    <dgm:pt modelId="{3E9FCF2B-6804-422D-961E-E2BF03D60168}" type="pres">
      <dgm:prSet presAssocID="{A44C9FBB-B109-4748-9281-47DDBA910497}" presName="node" presStyleLbl="node1" presStyleIdx="0" presStyleCnt="5">
        <dgm:presLayoutVars>
          <dgm:bulletEnabled val="1"/>
        </dgm:presLayoutVars>
      </dgm:prSet>
      <dgm:spPr/>
    </dgm:pt>
    <dgm:pt modelId="{53149BEA-D3ED-4B2C-869B-0DF7331604F5}" type="pres">
      <dgm:prSet presAssocID="{7FA83D8E-1BDE-4C80-B0A8-B77191E480F1}" presName="sibTrans" presStyleCnt="0"/>
      <dgm:spPr/>
    </dgm:pt>
    <dgm:pt modelId="{37F2CADC-705B-45E4-90F2-DB276E97AF6E}" type="pres">
      <dgm:prSet presAssocID="{878B2266-5720-414B-AA05-CBBC4CB2B39C}" presName="node" presStyleLbl="node1" presStyleIdx="1" presStyleCnt="5">
        <dgm:presLayoutVars>
          <dgm:bulletEnabled val="1"/>
        </dgm:presLayoutVars>
      </dgm:prSet>
      <dgm:spPr/>
    </dgm:pt>
    <dgm:pt modelId="{DE11C935-6B99-4096-8C38-E5D0E9E5010C}" type="pres">
      <dgm:prSet presAssocID="{C444A7CE-1001-4A4F-B3D9-33766C25BFE5}" presName="sibTrans" presStyleCnt="0"/>
      <dgm:spPr/>
    </dgm:pt>
    <dgm:pt modelId="{BE05BE74-79F0-45CD-B181-FB56F0122CB6}" type="pres">
      <dgm:prSet presAssocID="{5498E99A-43C5-4994-9D19-F39D294C54C5}" presName="node" presStyleLbl="node1" presStyleIdx="2" presStyleCnt="5">
        <dgm:presLayoutVars>
          <dgm:bulletEnabled val="1"/>
        </dgm:presLayoutVars>
      </dgm:prSet>
      <dgm:spPr/>
    </dgm:pt>
    <dgm:pt modelId="{D18AE5CF-FE6F-4A43-AE8C-BF0DD981AEBE}" type="pres">
      <dgm:prSet presAssocID="{E6B82341-2CCE-4C75-AAE8-C7201D80088F}" presName="sibTrans" presStyleCnt="0"/>
      <dgm:spPr/>
    </dgm:pt>
    <dgm:pt modelId="{FACFE4B2-8F22-4428-9BF3-2E146397728B}" type="pres">
      <dgm:prSet presAssocID="{FF90CADE-C357-42E9-9BD0-A77EB2682F93}" presName="node" presStyleLbl="node1" presStyleIdx="3" presStyleCnt="5">
        <dgm:presLayoutVars>
          <dgm:bulletEnabled val="1"/>
        </dgm:presLayoutVars>
      </dgm:prSet>
      <dgm:spPr/>
    </dgm:pt>
    <dgm:pt modelId="{905F6773-17BA-40E7-B584-13612C7A47C5}" type="pres">
      <dgm:prSet presAssocID="{F609EB86-4B20-4D2A-A06C-F069C217ADBD}" presName="sibTrans" presStyleCnt="0"/>
      <dgm:spPr/>
    </dgm:pt>
    <dgm:pt modelId="{60ED0699-ECDF-4DA7-8167-7E004FC4127C}" type="pres">
      <dgm:prSet presAssocID="{396B95EC-5038-4D2F-ACCD-5420E7DFA06D}" presName="node" presStyleLbl="node1" presStyleIdx="4" presStyleCnt="5">
        <dgm:presLayoutVars>
          <dgm:bulletEnabled val="1"/>
        </dgm:presLayoutVars>
      </dgm:prSet>
      <dgm:spPr/>
    </dgm:pt>
  </dgm:ptLst>
  <dgm:cxnLst>
    <dgm:cxn modelId="{7A89080E-F3BC-4D3D-86B7-AF821157F127}" type="presOf" srcId="{5498E99A-43C5-4994-9D19-F39D294C54C5}" destId="{BE05BE74-79F0-45CD-B181-FB56F0122CB6}" srcOrd="0" destOrd="0" presId="urn:microsoft.com/office/officeart/2005/8/layout/default"/>
    <dgm:cxn modelId="{C245AD1B-C394-40D5-B329-5FC1C57F11BA}" type="presOf" srcId="{5BE46AC0-9548-46B5-AB98-7BAD4AEBEA3D}" destId="{F654DF4D-04A1-44BD-9C2E-81483D8EE55C}" srcOrd="0" destOrd="0" presId="urn:microsoft.com/office/officeart/2005/8/layout/default"/>
    <dgm:cxn modelId="{AE779536-B540-4150-93F5-93D97D2295EB}" type="presOf" srcId="{396B95EC-5038-4D2F-ACCD-5420E7DFA06D}" destId="{60ED0699-ECDF-4DA7-8167-7E004FC4127C}" srcOrd="0" destOrd="0" presId="urn:microsoft.com/office/officeart/2005/8/layout/default"/>
    <dgm:cxn modelId="{C9EDF362-3AFF-4654-BC7B-0B4835BA1FA3}" srcId="{5BE46AC0-9548-46B5-AB98-7BAD4AEBEA3D}" destId="{5498E99A-43C5-4994-9D19-F39D294C54C5}" srcOrd="2" destOrd="0" parTransId="{B2601B4F-E60A-4BF9-853E-3019B52A6544}" sibTransId="{E6B82341-2CCE-4C75-AAE8-C7201D80088F}"/>
    <dgm:cxn modelId="{96F1804B-AA71-4DC4-9187-2F10585E9542}" srcId="{5BE46AC0-9548-46B5-AB98-7BAD4AEBEA3D}" destId="{FF90CADE-C357-42E9-9BD0-A77EB2682F93}" srcOrd="3" destOrd="0" parTransId="{D0DEEEB7-8383-48A5-8631-C4F489F017DD}" sibTransId="{F609EB86-4B20-4D2A-A06C-F069C217ADBD}"/>
    <dgm:cxn modelId="{27458170-1500-42E8-B516-AF871A0AF71D}" srcId="{5BE46AC0-9548-46B5-AB98-7BAD4AEBEA3D}" destId="{A44C9FBB-B109-4748-9281-47DDBA910497}" srcOrd="0" destOrd="0" parTransId="{352B8406-9E17-432A-B94D-FDCB32B786A2}" sibTransId="{7FA83D8E-1BDE-4C80-B0A8-B77191E480F1}"/>
    <dgm:cxn modelId="{D1B72BA8-2EFD-4D29-9E81-612B7C44689F}" type="presOf" srcId="{FF90CADE-C357-42E9-9BD0-A77EB2682F93}" destId="{FACFE4B2-8F22-4428-9BF3-2E146397728B}" srcOrd="0" destOrd="0" presId="urn:microsoft.com/office/officeart/2005/8/layout/default"/>
    <dgm:cxn modelId="{025346C0-9C8E-4BAB-8666-605D3FB1890E}" type="presOf" srcId="{878B2266-5720-414B-AA05-CBBC4CB2B39C}" destId="{37F2CADC-705B-45E4-90F2-DB276E97AF6E}" srcOrd="0" destOrd="0" presId="urn:microsoft.com/office/officeart/2005/8/layout/default"/>
    <dgm:cxn modelId="{3C5B97DF-D1D3-4A8F-826F-D550D300CCFE}" srcId="{5BE46AC0-9548-46B5-AB98-7BAD4AEBEA3D}" destId="{396B95EC-5038-4D2F-ACCD-5420E7DFA06D}" srcOrd="4" destOrd="0" parTransId="{F6722F87-C178-448C-95FE-800B5261B4A3}" sibTransId="{8322063A-32E7-4C41-8E0B-AB1A6E807199}"/>
    <dgm:cxn modelId="{4065EBF5-19D4-4CE7-962D-87425B5AB000}" srcId="{5BE46AC0-9548-46B5-AB98-7BAD4AEBEA3D}" destId="{878B2266-5720-414B-AA05-CBBC4CB2B39C}" srcOrd="1" destOrd="0" parTransId="{A2C5DE59-0B77-49C9-80A6-E7D618BB7DFA}" sibTransId="{C444A7CE-1001-4A4F-B3D9-33766C25BFE5}"/>
    <dgm:cxn modelId="{C8F562F8-8750-466F-A2EB-2EB6E1DE5F0C}" type="presOf" srcId="{A44C9FBB-B109-4748-9281-47DDBA910497}" destId="{3E9FCF2B-6804-422D-961E-E2BF03D60168}" srcOrd="0" destOrd="0" presId="urn:microsoft.com/office/officeart/2005/8/layout/default"/>
    <dgm:cxn modelId="{6EB49EAA-2F24-48B4-B7D5-76B5FCD7E827}" type="presParOf" srcId="{F654DF4D-04A1-44BD-9C2E-81483D8EE55C}" destId="{3E9FCF2B-6804-422D-961E-E2BF03D60168}" srcOrd="0" destOrd="0" presId="urn:microsoft.com/office/officeart/2005/8/layout/default"/>
    <dgm:cxn modelId="{57490F9B-C15C-4FA8-B1EC-CAE5050F5F55}" type="presParOf" srcId="{F654DF4D-04A1-44BD-9C2E-81483D8EE55C}" destId="{53149BEA-D3ED-4B2C-869B-0DF7331604F5}" srcOrd="1" destOrd="0" presId="urn:microsoft.com/office/officeart/2005/8/layout/default"/>
    <dgm:cxn modelId="{DAAD1C24-3925-4B9E-9C61-E3CC46D1DAF1}" type="presParOf" srcId="{F654DF4D-04A1-44BD-9C2E-81483D8EE55C}" destId="{37F2CADC-705B-45E4-90F2-DB276E97AF6E}" srcOrd="2" destOrd="0" presId="urn:microsoft.com/office/officeart/2005/8/layout/default"/>
    <dgm:cxn modelId="{43FCDFE6-73FA-439E-B39B-8587CDA5A8F0}" type="presParOf" srcId="{F654DF4D-04A1-44BD-9C2E-81483D8EE55C}" destId="{DE11C935-6B99-4096-8C38-E5D0E9E5010C}" srcOrd="3" destOrd="0" presId="urn:microsoft.com/office/officeart/2005/8/layout/default"/>
    <dgm:cxn modelId="{A3B83A3A-69EE-4BE6-8134-90FD9D85FB1E}" type="presParOf" srcId="{F654DF4D-04A1-44BD-9C2E-81483D8EE55C}" destId="{BE05BE74-79F0-45CD-B181-FB56F0122CB6}" srcOrd="4" destOrd="0" presId="urn:microsoft.com/office/officeart/2005/8/layout/default"/>
    <dgm:cxn modelId="{DBFD6FA8-62F1-4762-8DC6-9933A14C81FF}" type="presParOf" srcId="{F654DF4D-04A1-44BD-9C2E-81483D8EE55C}" destId="{D18AE5CF-FE6F-4A43-AE8C-BF0DD981AEBE}" srcOrd="5" destOrd="0" presId="urn:microsoft.com/office/officeart/2005/8/layout/default"/>
    <dgm:cxn modelId="{304A778F-137E-4FDC-8907-E8C0853D6FF0}" type="presParOf" srcId="{F654DF4D-04A1-44BD-9C2E-81483D8EE55C}" destId="{FACFE4B2-8F22-4428-9BF3-2E146397728B}" srcOrd="6" destOrd="0" presId="urn:microsoft.com/office/officeart/2005/8/layout/default"/>
    <dgm:cxn modelId="{356846A5-9A62-4F65-A2B6-DB68223B0B58}" type="presParOf" srcId="{F654DF4D-04A1-44BD-9C2E-81483D8EE55C}" destId="{905F6773-17BA-40E7-B584-13612C7A47C5}" srcOrd="7" destOrd="0" presId="urn:microsoft.com/office/officeart/2005/8/layout/default"/>
    <dgm:cxn modelId="{26F9BE79-0A33-4C62-9E46-4A0401F372D2}" type="presParOf" srcId="{F654DF4D-04A1-44BD-9C2E-81483D8EE55C}" destId="{60ED0699-ECDF-4DA7-8167-7E004FC4127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3FEB8C-3064-4D7F-8904-1F88E20E28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93CCF5-A9A3-43B5-BD5D-F8A76C546413}">
      <dgm:prSet/>
      <dgm:spPr/>
      <dgm:t>
        <a:bodyPr/>
        <a:lstStyle/>
        <a:p>
          <a:pPr>
            <a:lnSpc>
              <a:spcPct val="100000"/>
            </a:lnSpc>
          </a:pPr>
          <a:r>
            <a:rPr lang="en-US"/>
            <a:t>Increased role of pharmacies</a:t>
          </a:r>
        </a:p>
      </dgm:t>
    </dgm:pt>
    <dgm:pt modelId="{D9057BEC-0A90-4ECD-84EF-87C641E39F61}" type="parTrans" cxnId="{DC5117B0-0F4F-4FDC-B2F2-31F4183CED7E}">
      <dgm:prSet/>
      <dgm:spPr/>
      <dgm:t>
        <a:bodyPr/>
        <a:lstStyle/>
        <a:p>
          <a:endParaRPr lang="en-US"/>
        </a:p>
      </dgm:t>
    </dgm:pt>
    <dgm:pt modelId="{ED2AE693-B247-44D3-A557-AD6DBE72310E}" type="sibTrans" cxnId="{DC5117B0-0F4F-4FDC-B2F2-31F4183CED7E}">
      <dgm:prSet/>
      <dgm:spPr/>
      <dgm:t>
        <a:bodyPr/>
        <a:lstStyle/>
        <a:p>
          <a:endParaRPr lang="en-US"/>
        </a:p>
      </dgm:t>
    </dgm:pt>
    <dgm:pt modelId="{77DEDA79-D0AD-4126-A364-269D1FA64E81}">
      <dgm:prSet/>
      <dgm:spPr/>
      <dgm:t>
        <a:bodyPr/>
        <a:lstStyle/>
        <a:p>
          <a:pPr>
            <a:lnSpc>
              <a:spcPct val="100000"/>
            </a:lnSpc>
          </a:pPr>
          <a:r>
            <a:rPr lang="en-US"/>
            <a:t>HIV treatment and care responsibilities to NHS Devon ICB from 2025/26</a:t>
          </a:r>
        </a:p>
      </dgm:t>
    </dgm:pt>
    <dgm:pt modelId="{0BCFD1F9-17AF-44F1-9E81-222F6E64DEF6}" type="parTrans" cxnId="{23D0D470-A0C6-4713-A193-846B99815088}">
      <dgm:prSet/>
      <dgm:spPr/>
      <dgm:t>
        <a:bodyPr/>
        <a:lstStyle/>
        <a:p>
          <a:endParaRPr lang="en-US"/>
        </a:p>
      </dgm:t>
    </dgm:pt>
    <dgm:pt modelId="{461C7836-DB90-4360-A005-559D94B38E2A}" type="sibTrans" cxnId="{23D0D470-A0C6-4713-A193-846B99815088}">
      <dgm:prSet/>
      <dgm:spPr/>
      <dgm:t>
        <a:bodyPr/>
        <a:lstStyle/>
        <a:p>
          <a:endParaRPr lang="en-US"/>
        </a:p>
      </dgm:t>
    </dgm:pt>
    <dgm:pt modelId="{97CAA574-43F4-4D15-BF61-9D2978B3AD87}">
      <dgm:prSet/>
      <dgm:spPr/>
      <dgm:t>
        <a:bodyPr/>
        <a:lstStyle/>
        <a:p>
          <a:pPr>
            <a:lnSpc>
              <a:spcPct val="100000"/>
            </a:lnSpc>
          </a:pPr>
          <a:r>
            <a:rPr lang="en-US"/>
            <a:t>Women’s Health Hubs, delegated commissioning from NHSE and ICB, Primary Care Networks, PSR</a:t>
          </a:r>
        </a:p>
      </dgm:t>
    </dgm:pt>
    <dgm:pt modelId="{85C51344-DF44-4B86-998E-7D928E07CF96}" type="parTrans" cxnId="{5D503B87-79F4-4047-9B9A-257F688A9665}">
      <dgm:prSet/>
      <dgm:spPr/>
      <dgm:t>
        <a:bodyPr/>
        <a:lstStyle/>
        <a:p>
          <a:endParaRPr lang="en-GB"/>
        </a:p>
      </dgm:t>
    </dgm:pt>
    <dgm:pt modelId="{69BD047A-5BFF-40C8-87D3-556740DC8FA3}" type="sibTrans" cxnId="{5D503B87-79F4-4047-9B9A-257F688A9665}">
      <dgm:prSet/>
      <dgm:spPr/>
      <dgm:t>
        <a:bodyPr/>
        <a:lstStyle/>
        <a:p>
          <a:endParaRPr lang="en-GB"/>
        </a:p>
      </dgm:t>
    </dgm:pt>
    <dgm:pt modelId="{975E487B-7133-40BB-8D4E-AD32DC4485AE}" type="pres">
      <dgm:prSet presAssocID="{913FEB8C-3064-4D7F-8904-1F88E20E28FB}" presName="root" presStyleCnt="0">
        <dgm:presLayoutVars>
          <dgm:dir/>
          <dgm:resizeHandles val="exact"/>
        </dgm:presLayoutVars>
      </dgm:prSet>
      <dgm:spPr/>
    </dgm:pt>
    <dgm:pt modelId="{FF07779E-8C6F-46E4-B943-E543C17B5B37}" type="pres">
      <dgm:prSet presAssocID="{B393CCF5-A9A3-43B5-BD5D-F8A76C546413}" presName="compNode" presStyleCnt="0"/>
      <dgm:spPr/>
    </dgm:pt>
    <dgm:pt modelId="{D36E936C-9467-42E6-B9BA-A1300D2D36EA}" type="pres">
      <dgm:prSet presAssocID="{B393CCF5-A9A3-43B5-BD5D-F8A76C546413}" presName="bgRect" presStyleLbl="bgShp" presStyleIdx="0" presStyleCnt="3"/>
      <dgm:spPr/>
    </dgm:pt>
    <dgm:pt modelId="{3BB947B3-6D96-4684-95E8-499BAD8CD898}" type="pres">
      <dgm:prSet presAssocID="{B393CCF5-A9A3-43B5-BD5D-F8A76C5464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3A478661-703F-4ED1-86C6-2EFA3F1F1DA1}" type="pres">
      <dgm:prSet presAssocID="{B393CCF5-A9A3-43B5-BD5D-F8A76C546413}" presName="spaceRect" presStyleCnt="0"/>
      <dgm:spPr/>
    </dgm:pt>
    <dgm:pt modelId="{7810B150-3BB3-4A2F-B2F7-63CECB0F897B}" type="pres">
      <dgm:prSet presAssocID="{B393CCF5-A9A3-43B5-BD5D-F8A76C546413}" presName="parTx" presStyleLbl="revTx" presStyleIdx="0" presStyleCnt="3">
        <dgm:presLayoutVars>
          <dgm:chMax val="0"/>
          <dgm:chPref val="0"/>
        </dgm:presLayoutVars>
      </dgm:prSet>
      <dgm:spPr/>
    </dgm:pt>
    <dgm:pt modelId="{F3A203CD-1E3E-47F9-8537-A2359E6A9E95}" type="pres">
      <dgm:prSet presAssocID="{ED2AE693-B247-44D3-A557-AD6DBE72310E}" presName="sibTrans" presStyleCnt="0"/>
      <dgm:spPr/>
    </dgm:pt>
    <dgm:pt modelId="{43742282-4BF9-4688-A77C-16C6C919BD93}" type="pres">
      <dgm:prSet presAssocID="{77DEDA79-D0AD-4126-A364-269D1FA64E81}" presName="compNode" presStyleCnt="0"/>
      <dgm:spPr/>
    </dgm:pt>
    <dgm:pt modelId="{B2DE7F1D-DB0B-48B0-BCB5-094C3A4F12AC}" type="pres">
      <dgm:prSet presAssocID="{77DEDA79-D0AD-4126-A364-269D1FA64E81}" presName="bgRect" presStyleLbl="bgShp" presStyleIdx="1" presStyleCnt="3"/>
      <dgm:spPr/>
    </dgm:pt>
    <dgm:pt modelId="{C8536EF2-EA29-4B81-A20D-AD3032EF29F8}" type="pres">
      <dgm:prSet presAssocID="{77DEDA79-D0AD-4126-A364-269D1FA64E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31AB6595-A4F9-4465-985D-71B37C29D6E7}" type="pres">
      <dgm:prSet presAssocID="{77DEDA79-D0AD-4126-A364-269D1FA64E81}" presName="spaceRect" presStyleCnt="0"/>
      <dgm:spPr/>
    </dgm:pt>
    <dgm:pt modelId="{86731942-77CB-457E-8642-7A4A19F8F123}" type="pres">
      <dgm:prSet presAssocID="{77DEDA79-D0AD-4126-A364-269D1FA64E81}" presName="parTx" presStyleLbl="revTx" presStyleIdx="1" presStyleCnt="3">
        <dgm:presLayoutVars>
          <dgm:chMax val="0"/>
          <dgm:chPref val="0"/>
        </dgm:presLayoutVars>
      </dgm:prSet>
      <dgm:spPr/>
    </dgm:pt>
    <dgm:pt modelId="{25006320-7F8F-4846-BA9A-12297A774CF6}" type="pres">
      <dgm:prSet presAssocID="{461C7836-DB90-4360-A005-559D94B38E2A}" presName="sibTrans" presStyleCnt="0"/>
      <dgm:spPr/>
    </dgm:pt>
    <dgm:pt modelId="{1CBD0861-2361-4CC0-86F4-181685B84527}" type="pres">
      <dgm:prSet presAssocID="{97CAA574-43F4-4D15-BF61-9D2978B3AD87}" presName="compNode" presStyleCnt="0"/>
      <dgm:spPr/>
    </dgm:pt>
    <dgm:pt modelId="{FCBF534B-2E7C-43B8-952A-466DB65EA76B}" type="pres">
      <dgm:prSet presAssocID="{97CAA574-43F4-4D15-BF61-9D2978B3AD87}" presName="bgRect" presStyleLbl="bgShp" presStyleIdx="2" presStyleCnt="3"/>
      <dgm:spPr/>
    </dgm:pt>
    <dgm:pt modelId="{0A15C7EF-DAA9-4169-9C32-B34363F360C2}" type="pres">
      <dgm:prSet presAssocID="{97CAA574-43F4-4D15-BF61-9D2978B3AD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cial network with solid fill"/>
        </a:ext>
      </dgm:extLst>
    </dgm:pt>
    <dgm:pt modelId="{5E97AF74-BF35-4D83-8116-022F76C44C02}" type="pres">
      <dgm:prSet presAssocID="{97CAA574-43F4-4D15-BF61-9D2978B3AD87}" presName="spaceRect" presStyleCnt="0"/>
      <dgm:spPr/>
    </dgm:pt>
    <dgm:pt modelId="{6A9DF2A5-DA78-4774-AD81-3621637DD1A0}" type="pres">
      <dgm:prSet presAssocID="{97CAA574-43F4-4D15-BF61-9D2978B3AD87}" presName="parTx" presStyleLbl="revTx" presStyleIdx="2" presStyleCnt="3">
        <dgm:presLayoutVars>
          <dgm:chMax val="0"/>
          <dgm:chPref val="0"/>
        </dgm:presLayoutVars>
      </dgm:prSet>
      <dgm:spPr/>
    </dgm:pt>
  </dgm:ptLst>
  <dgm:cxnLst>
    <dgm:cxn modelId="{1D61D414-0632-48E4-9D78-E980162B535E}" type="presOf" srcId="{97CAA574-43F4-4D15-BF61-9D2978B3AD87}" destId="{6A9DF2A5-DA78-4774-AD81-3621637DD1A0}" srcOrd="0" destOrd="0" presId="urn:microsoft.com/office/officeart/2018/2/layout/IconVerticalSolidList"/>
    <dgm:cxn modelId="{23D0D470-A0C6-4713-A193-846B99815088}" srcId="{913FEB8C-3064-4D7F-8904-1F88E20E28FB}" destId="{77DEDA79-D0AD-4126-A364-269D1FA64E81}" srcOrd="1" destOrd="0" parTransId="{0BCFD1F9-17AF-44F1-9E81-222F6E64DEF6}" sibTransId="{461C7836-DB90-4360-A005-559D94B38E2A}"/>
    <dgm:cxn modelId="{5D503B87-79F4-4047-9B9A-257F688A9665}" srcId="{913FEB8C-3064-4D7F-8904-1F88E20E28FB}" destId="{97CAA574-43F4-4D15-BF61-9D2978B3AD87}" srcOrd="2" destOrd="0" parTransId="{85C51344-DF44-4B86-998E-7D928E07CF96}" sibTransId="{69BD047A-5BFF-40C8-87D3-556740DC8FA3}"/>
    <dgm:cxn modelId="{0E05719C-114C-45DF-A767-19E3546EB0C4}" type="presOf" srcId="{913FEB8C-3064-4D7F-8904-1F88E20E28FB}" destId="{975E487B-7133-40BB-8D4E-AD32DC4485AE}" srcOrd="0" destOrd="0" presId="urn:microsoft.com/office/officeart/2018/2/layout/IconVerticalSolidList"/>
    <dgm:cxn modelId="{046503A5-FB87-46D5-B0AA-C50B2E844F87}" type="presOf" srcId="{77DEDA79-D0AD-4126-A364-269D1FA64E81}" destId="{86731942-77CB-457E-8642-7A4A19F8F123}" srcOrd="0" destOrd="0" presId="urn:microsoft.com/office/officeart/2018/2/layout/IconVerticalSolidList"/>
    <dgm:cxn modelId="{A49FCEA8-CE8B-426D-8DFD-F68BD697886E}" type="presOf" srcId="{B393CCF5-A9A3-43B5-BD5D-F8A76C546413}" destId="{7810B150-3BB3-4A2F-B2F7-63CECB0F897B}" srcOrd="0" destOrd="0" presId="urn:microsoft.com/office/officeart/2018/2/layout/IconVerticalSolidList"/>
    <dgm:cxn modelId="{DC5117B0-0F4F-4FDC-B2F2-31F4183CED7E}" srcId="{913FEB8C-3064-4D7F-8904-1F88E20E28FB}" destId="{B393CCF5-A9A3-43B5-BD5D-F8A76C546413}" srcOrd="0" destOrd="0" parTransId="{D9057BEC-0A90-4ECD-84EF-87C641E39F61}" sibTransId="{ED2AE693-B247-44D3-A557-AD6DBE72310E}"/>
    <dgm:cxn modelId="{47FB4891-4D71-4DDE-A825-80E6B3E20D52}" type="presParOf" srcId="{975E487B-7133-40BB-8D4E-AD32DC4485AE}" destId="{FF07779E-8C6F-46E4-B943-E543C17B5B37}" srcOrd="0" destOrd="0" presId="urn:microsoft.com/office/officeart/2018/2/layout/IconVerticalSolidList"/>
    <dgm:cxn modelId="{B6105FE8-2214-46A0-A07A-9596C3FBC0FE}" type="presParOf" srcId="{FF07779E-8C6F-46E4-B943-E543C17B5B37}" destId="{D36E936C-9467-42E6-B9BA-A1300D2D36EA}" srcOrd="0" destOrd="0" presId="urn:microsoft.com/office/officeart/2018/2/layout/IconVerticalSolidList"/>
    <dgm:cxn modelId="{CC31028B-2914-41B5-B0D2-3DCD1852F06A}" type="presParOf" srcId="{FF07779E-8C6F-46E4-B943-E543C17B5B37}" destId="{3BB947B3-6D96-4684-95E8-499BAD8CD898}" srcOrd="1" destOrd="0" presId="urn:microsoft.com/office/officeart/2018/2/layout/IconVerticalSolidList"/>
    <dgm:cxn modelId="{5B8DFFF4-9186-430B-ADF5-7076E01BBE9F}" type="presParOf" srcId="{FF07779E-8C6F-46E4-B943-E543C17B5B37}" destId="{3A478661-703F-4ED1-86C6-2EFA3F1F1DA1}" srcOrd="2" destOrd="0" presId="urn:microsoft.com/office/officeart/2018/2/layout/IconVerticalSolidList"/>
    <dgm:cxn modelId="{A0345D65-6BE3-4D72-BD4B-830F9A3F8357}" type="presParOf" srcId="{FF07779E-8C6F-46E4-B943-E543C17B5B37}" destId="{7810B150-3BB3-4A2F-B2F7-63CECB0F897B}" srcOrd="3" destOrd="0" presId="urn:microsoft.com/office/officeart/2018/2/layout/IconVerticalSolidList"/>
    <dgm:cxn modelId="{0E153A7F-4A41-4818-8383-DB0BD37907BD}" type="presParOf" srcId="{975E487B-7133-40BB-8D4E-AD32DC4485AE}" destId="{F3A203CD-1E3E-47F9-8537-A2359E6A9E95}" srcOrd="1" destOrd="0" presId="urn:microsoft.com/office/officeart/2018/2/layout/IconVerticalSolidList"/>
    <dgm:cxn modelId="{2204D7FC-C270-40D4-8B96-A77310729D85}" type="presParOf" srcId="{975E487B-7133-40BB-8D4E-AD32DC4485AE}" destId="{43742282-4BF9-4688-A77C-16C6C919BD93}" srcOrd="2" destOrd="0" presId="urn:microsoft.com/office/officeart/2018/2/layout/IconVerticalSolidList"/>
    <dgm:cxn modelId="{0F09274A-CF26-4E39-A7D5-3BECF38624A1}" type="presParOf" srcId="{43742282-4BF9-4688-A77C-16C6C919BD93}" destId="{B2DE7F1D-DB0B-48B0-BCB5-094C3A4F12AC}" srcOrd="0" destOrd="0" presId="urn:microsoft.com/office/officeart/2018/2/layout/IconVerticalSolidList"/>
    <dgm:cxn modelId="{6BE346D5-6B50-4DDF-B6A2-9F485FF42DBE}" type="presParOf" srcId="{43742282-4BF9-4688-A77C-16C6C919BD93}" destId="{C8536EF2-EA29-4B81-A20D-AD3032EF29F8}" srcOrd="1" destOrd="0" presId="urn:microsoft.com/office/officeart/2018/2/layout/IconVerticalSolidList"/>
    <dgm:cxn modelId="{E4FB6BDE-A8C5-4E46-BB1F-B4CAB9F9406F}" type="presParOf" srcId="{43742282-4BF9-4688-A77C-16C6C919BD93}" destId="{31AB6595-A4F9-4465-985D-71B37C29D6E7}" srcOrd="2" destOrd="0" presId="urn:microsoft.com/office/officeart/2018/2/layout/IconVerticalSolidList"/>
    <dgm:cxn modelId="{7013519D-F318-4F97-9F86-E0A9DD16F4B8}" type="presParOf" srcId="{43742282-4BF9-4688-A77C-16C6C919BD93}" destId="{86731942-77CB-457E-8642-7A4A19F8F123}" srcOrd="3" destOrd="0" presId="urn:microsoft.com/office/officeart/2018/2/layout/IconVerticalSolidList"/>
    <dgm:cxn modelId="{D04B563A-E561-4D12-A24F-2AE0A74C68EA}" type="presParOf" srcId="{975E487B-7133-40BB-8D4E-AD32DC4485AE}" destId="{25006320-7F8F-4846-BA9A-12297A774CF6}" srcOrd="3" destOrd="0" presId="urn:microsoft.com/office/officeart/2018/2/layout/IconVerticalSolidList"/>
    <dgm:cxn modelId="{2E62C264-F29E-47D5-A084-0E2BE9785164}" type="presParOf" srcId="{975E487B-7133-40BB-8D4E-AD32DC4485AE}" destId="{1CBD0861-2361-4CC0-86F4-181685B84527}" srcOrd="4" destOrd="0" presId="urn:microsoft.com/office/officeart/2018/2/layout/IconVerticalSolidList"/>
    <dgm:cxn modelId="{127C06FE-2D8A-4373-BFC1-04915F1613EF}" type="presParOf" srcId="{1CBD0861-2361-4CC0-86F4-181685B84527}" destId="{FCBF534B-2E7C-43B8-952A-466DB65EA76B}" srcOrd="0" destOrd="0" presId="urn:microsoft.com/office/officeart/2018/2/layout/IconVerticalSolidList"/>
    <dgm:cxn modelId="{571260FC-B7EE-4823-A67E-35BADC3363B4}" type="presParOf" srcId="{1CBD0861-2361-4CC0-86F4-181685B84527}" destId="{0A15C7EF-DAA9-4169-9C32-B34363F360C2}" srcOrd="1" destOrd="0" presId="urn:microsoft.com/office/officeart/2018/2/layout/IconVerticalSolidList"/>
    <dgm:cxn modelId="{3C5D6520-1D88-476E-BC27-7BC8EF91EB31}" type="presParOf" srcId="{1CBD0861-2361-4CC0-86F4-181685B84527}" destId="{5E97AF74-BF35-4D83-8116-022F76C44C02}" srcOrd="2" destOrd="0" presId="urn:microsoft.com/office/officeart/2018/2/layout/IconVerticalSolidList"/>
    <dgm:cxn modelId="{C3FDDAFD-FEAA-4CBA-BEBA-C82675F4D7AF}" type="presParOf" srcId="{1CBD0861-2361-4CC0-86F4-181685B84527}" destId="{6A9DF2A5-DA78-4774-AD81-3621637DD1A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524BB0-F566-4580-9CAD-7A46F4B0CCFF}" type="doc">
      <dgm:prSet loTypeId="urn:microsoft.com/office/officeart/2005/8/layout/pyramid1" loCatId="pyramid" qsTypeId="urn:microsoft.com/office/officeart/2005/8/quickstyle/simple1" qsCatId="simple" csTypeId="urn:microsoft.com/office/officeart/2005/8/colors/accent6_3" csCatId="accent6" phldr="1"/>
      <dgm:spPr/>
    </dgm:pt>
    <dgm:pt modelId="{FE037786-A425-4572-910B-F138D95407BB}">
      <dgm:prSet phldrT="[Text]"/>
      <dgm:spPr/>
      <dgm:t>
        <a:bodyPr/>
        <a:lstStyle/>
        <a:p>
          <a:pPr rtl="0"/>
          <a:r>
            <a:rPr lang="en-GB" b="1"/>
            <a:t>Prevention</a:t>
          </a:r>
        </a:p>
      </dgm:t>
    </dgm:pt>
    <dgm:pt modelId="{F926B543-1954-4842-BF21-FDBE5A471544}" type="parTrans" cxnId="{9137BA31-F4BC-4953-A754-4B6B33B3E817}">
      <dgm:prSet/>
      <dgm:spPr/>
      <dgm:t>
        <a:bodyPr/>
        <a:lstStyle/>
        <a:p>
          <a:endParaRPr lang="en-GB"/>
        </a:p>
      </dgm:t>
    </dgm:pt>
    <dgm:pt modelId="{B7AB4006-1D47-45C4-9ECC-5528C4A8EA15}" type="sibTrans" cxnId="{9137BA31-F4BC-4953-A754-4B6B33B3E817}">
      <dgm:prSet/>
      <dgm:spPr/>
      <dgm:t>
        <a:bodyPr/>
        <a:lstStyle/>
        <a:p>
          <a:endParaRPr lang="en-GB"/>
        </a:p>
      </dgm:t>
    </dgm:pt>
    <dgm:pt modelId="{0DD5EFDB-0342-41FE-8D1E-AC9C8BEB0E21}">
      <dgm:prSet phldrT="[Text]" custT="1"/>
      <dgm:spPr/>
      <dgm:t>
        <a:bodyPr/>
        <a:lstStyle/>
        <a:p>
          <a:pPr rtl="0"/>
          <a:r>
            <a:rPr lang="en-GB" sz="2000" b="1"/>
            <a:t>Primary Care </a:t>
          </a:r>
        </a:p>
        <a:p>
          <a:pPr rtl="0"/>
          <a:r>
            <a:rPr lang="en-GB" sz="1600"/>
            <a:t>(LARC + Chlamydia screening) </a:t>
          </a:r>
          <a:r>
            <a:rPr lang="en-GB" sz="2000" b="1"/>
            <a:t>Community Pharmacy </a:t>
          </a:r>
          <a:endParaRPr lang="en-GB" sz="1800" b="1"/>
        </a:p>
        <a:p>
          <a:pPr rtl="0"/>
          <a:r>
            <a:rPr lang="en-GB" sz="1600"/>
            <a:t>(EHC + Chlamydia Screening)</a:t>
          </a:r>
        </a:p>
      </dgm:t>
    </dgm:pt>
    <dgm:pt modelId="{78349163-68B4-433B-9E92-067197A7AA52}" type="parTrans" cxnId="{97AAFD4C-05CA-4788-845E-B94FA2A043F2}">
      <dgm:prSet/>
      <dgm:spPr/>
      <dgm:t>
        <a:bodyPr/>
        <a:lstStyle/>
        <a:p>
          <a:endParaRPr lang="en-GB"/>
        </a:p>
      </dgm:t>
    </dgm:pt>
    <dgm:pt modelId="{95780884-A16F-4DB7-ACE0-A1089FF8E387}" type="sibTrans" cxnId="{97AAFD4C-05CA-4788-845E-B94FA2A043F2}">
      <dgm:prSet/>
      <dgm:spPr/>
      <dgm:t>
        <a:bodyPr/>
        <a:lstStyle/>
        <a:p>
          <a:endParaRPr lang="en-GB"/>
        </a:p>
      </dgm:t>
    </dgm:pt>
    <dgm:pt modelId="{84D94B1F-FEEE-446F-AD3E-DDE9DC575946}">
      <dgm:prSet phldrT="[Text]"/>
      <dgm:spPr/>
      <dgm:t>
        <a:bodyPr/>
        <a:lstStyle/>
        <a:p>
          <a:pPr rtl="0"/>
          <a:r>
            <a:rPr lang="en-GB" b="1"/>
            <a:t>Specialist care </a:t>
          </a:r>
        </a:p>
      </dgm:t>
    </dgm:pt>
    <dgm:pt modelId="{044E8312-9889-4A9E-9189-210421ACD018}" type="parTrans" cxnId="{A192E002-18F8-4103-968F-E390E9130E93}">
      <dgm:prSet/>
      <dgm:spPr/>
      <dgm:t>
        <a:bodyPr/>
        <a:lstStyle/>
        <a:p>
          <a:endParaRPr lang="en-GB"/>
        </a:p>
      </dgm:t>
    </dgm:pt>
    <dgm:pt modelId="{65187FD9-B8AB-4137-857D-E4EE70528A1E}" type="sibTrans" cxnId="{A192E002-18F8-4103-968F-E390E9130E93}">
      <dgm:prSet/>
      <dgm:spPr/>
      <dgm:t>
        <a:bodyPr/>
        <a:lstStyle/>
        <a:p>
          <a:endParaRPr lang="en-GB"/>
        </a:p>
      </dgm:t>
    </dgm:pt>
    <dgm:pt modelId="{37D42220-7A94-419A-8CB7-62B73EDC0533}" type="pres">
      <dgm:prSet presAssocID="{71524BB0-F566-4580-9CAD-7A46F4B0CCFF}" presName="Name0" presStyleCnt="0">
        <dgm:presLayoutVars>
          <dgm:dir/>
          <dgm:animLvl val="lvl"/>
          <dgm:resizeHandles val="exact"/>
        </dgm:presLayoutVars>
      </dgm:prSet>
      <dgm:spPr/>
    </dgm:pt>
    <dgm:pt modelId="{FD572A39-AAAB-40D9-8028-17195680CCEC}" type="pres">
      <dgm:prSet presAssocID="{FE037786-A425-4572-910B-F138D95407BB}" presName="Name8" presStyleCnt="0"/>
      <dgm:spPr/>
    </dgm:pt>
    <dgm:pt modelId="{80354E84-0A3A-4DA4-85A8-B8CDEE3199F6}" type="pres">
      <dgm:prSet presAssocID="{FE037786-A425-4572-910B-F138D95407BB}" presName="level" presStyleLbl="node1" presStyleIdx="0" presStyleCnt="3">
        <dgm:presLayoutVars>
          <dgm:chMax val="1"/>
          <dgm:bulletEnabled val="1"/>
        </dgm:presLayoutVars>
      </dgm:prSet>
      <dgm:spPr/>
    </dgm:pt>
    <dgm:pt modelId="{518189C4-AA37-46D4-82F4-37C1429FAAB8}" type="pres">
      <dgm:prSet presAssocID="{FE037786-A425-4572-910B-F138D95407BB}" presName="levelTx" presStyleLbl="revTx" presStyleIdx="0" presStyleCnt="0">
        <dgm:presLayoutVars>
          <dgm:chMax val="1"/>
          <dgm:bulletEnabled val="1"/>
        </dgm:presLayoutVars>
      </dgm:prSet>
      <dgm:spPr/>
    </dgm:pt>
    <dgm:pt modelId="{AD3215E5-55A2-46D4-98E7-3AC00EE9667A}" type="pres">
      <dgm:prSet presAssocID="{0DD5EFDB-0342-41FE-8D1E-AC9C8BEB0E21}" presName="Name8" presStyleCnt="0"/>
      <dgm:spPr/>
    </dgm:pt>
    <dgm:pt modelId="{4EEE476B-997A-4553-B63B-C0EE4BD2952F}" type="pres">
      <dgm:prSet presAssocID="{0DD5EFDB-0342-41FE-8D1E-AC9C8BEB0E21}" presName="level" presStyleLbl="node1" presStyleIdx="1" presStyleCnt="3">
        <dgm:presLayoutVars>
          <dgm:chMax val="1"/>
          <dgm:bulletEnabled val="1"/>
        </dgm:presLayoutVars>
      </dgm:prSet>
      <dgm:spPr/>
    </dgm:pt>
    <dgm:pt modelId="{536809FA-A1C5-4E0E-A3B3-77B3584D8DDF}" type="pres">
      <dgm:prSet presAssocID="{0DD5EFDB-0342-41FE-8D1E-AC9C8BEB0E21}" presName="levelTx" presStyleLbl="revTx" presStyleIdx="0" presStyleCnt="0">
        <dgm:presLayoutVars>
          <dgm:chMax val="1"/>
          <dgm:bulletEnabled val="1"/>
        </dgm:presLayoutVars>
      </dgm:prSet>
      <dgm:spPr/>
    </dgm:pt>
    <dgm:pt modelId="{71EE8160-53DF-4DFC-A0F0-962F3D126662}" type="pres">
      <dgm:prSet presAssocID="{84D94B1F-FEEE-446F-AD3E-DDE9DC575946}" presName="Name8" presStyleCnt="0"/>
      <dgm:spPr/>
    </dgm:pt>
    <dgm:pt modelId="{0BF62C6E-39F4-49A5-9429-FE4B0BDED4F9}" type="pres">
      <dgm:prSet presAssocID="{84D94B1F-FEEE-446F-AD3E-DDE9DC575946}" presName="level" presStyleLbl="node1" presStyleIdx="2" presStyleCnt="3">
        <dgm:presLayoutVars>
          <dgm:chMax val="1"/>
          <dgm:bulletEnabled val="1"/>
        </dgm:presLayoutVars>
      </dgm:prSet>
      <dgm:spPr/>
    </dgm:pt>
    <dgm:pt modelId="{994071D1-A2E2-4AAB-8C7C-FE17A905C0BA}" type="pres">
      <dgm:prSet presAssocID="{84D94B1F-FEEE-446F-AD3E-DDE9DC575946}" presName="levelTx" presStyleLbl="revTx" presStyleIdx="0" presStyleCnt="0">
        <dgm:presLayoutVars>
          <dgm:chMax val="1"/>
          <dgm:bulletEnabled val="1"/>
        </dgm:presLayoutVars>
      </dgm:prSet>
      <dgm:spPr/>
    </dgm:pt>
  </dgm:ptLst>
  <dgm:cxnLst>
    <dgm:cxn modelId="{A192E002-18F8-4103-968F-E390E9130E93}" srcId="{71524BB0-F566-4580-9CAD-7A46F4B0CCFF}" destId="{84D94B1F-FEEE-446F-AD3E-DDE9DC575946}" srcOrd="2" destOrd="0" parTransId="{044E8312-9889-4A9E-9189-210421ACD018}" sibTransId="{65187FD9-B8AB-4137-857D-E4EE70528A1E}"/>
    <dgm:cxn modelId="{65834C10-96FE-4F59-9E33-B6F708EF2934}" type="presOf" srcId="{FE037786-A425-4572-910B-F138D95407BB}" destId="{518189C4-AA37-46D4-82F4-37C1429FAAB8}" srcOrd="1" destOrd="0" presId="urn:microsoft.com/office/officeart/2005/8/layout/pyramid1"/>
    <dgm:cxn modelId="{B2A25F19-3C38-4A90-B49F-32019615D6A3}" type="presOf" srcId="{0DD5EFDB-0342-41FE-8D1E-AC9C8BEB0E21}" destId="{536809FA-A1C5-4E0E-A3B3-77B3584D8DDF}" srcOrd="1" destOrd="0" presId="urn:microsoft.com/office/officeart/2005/8/layout/pyramid1"/>
    <dgm:cxn modelId="{E06BFA27-7AA2-4C69-92C8-D53F20C2A2A5}" type="presOf" srcId="{84D94B1F-FEEE-446F-AD3E-DDE9DC575946}" destId="{994071D1-A2E2-4AAB-8C7C-FE17A905C0BA}" srcOrd="1" destOrd="0" presId="urn:microsoft.com/office/officeart/2005/8/layout/pyramid1"/>
    <dgm:cxn modelId="{9137BA31-F4BC-4953-A754-4B6B33B3E817}" srcId="{71524BB0-F566-4580-9CAD-7A46F4B0CCFF}" destId="{FE037786-A425-4572-910B-F138D95407BB}" srcOrd="0" destOrd="0" parTransId="{F926B543-1954-4842-BF21-FDBE5A471544}" sibTransId="{B7AB4006-1D47-45C4-9ECC-5528C4A8EA15}"/>
    <dgm:cxn modelId="{714ECE3B-EA87-4016-B785-64985A73EF3C}" type="presOf" srcId="{0DD5EFDB-0342-41FE-8D1E-AC9C8BEB0E21}" destId="{4EEE476B-997A-4553-B63B-C0EE4BD2952F}" srcOrd="0" destOrd="0" presId="urn:microsoft.com/office/officeart/2005/8/layout/pyramid1"/>
    <dgm:cxn modelId="{D0E85766-F998-44DC-B76F-F470C3DB5BB4}" type="presOf" srcId="{71524BB0-F566-4580-9CAD-7A46F4B0CCFF}" destId="{37D42220-7A94-419A-8CB7-62B73EDC0533}" srcOrd="0" destOrd="0" presId="urn:microsoft.com/office/officeart/2005/8/layout/pyramid1"/>
    <dgm:cxn modelId="{97AAFD4C-05CA-4788-845E-B94FA2A043F2}" srcId="{71524BB0-F566-4580-9CAD-7A46F4B0CCFF}" destId="{0DD5EFDB-0342-41FE-8D1E-AC9C8BEB0E21}" srcOrd="1" destOrd="0" parTransId="{78349163-68B4-433B-9E92-067197A7AA52}" sibTransId="{95780884-A16F-4DB7-ACE0-A1089FF8E387}"/>
    <dgm:cxn modelId="{FCDCBCBF-D815-4229-9D9D-2E068970FFA8}" type="presOf" srcId="{84D94B1F-FEEE-446F-AD3E-DDE9DC575946}" destId="{0BF62C6E-39F4-49A5-9429-FE4B0BDED4F9}" srcOrd="0" destOrd="0" presId="urn:microsoft.com/office/officeart/2005/8/layout/pyramid1"/>
    <dgm:cxn modelId="{CDB4FEF2-D2F9-45E6-8478-FCBC8D468DFE}" type="presOf" srcId="{FE037786-A425-4572-910B-F138D95407BB}" destId="{80354E84-0A3A-4DA4-85A8-B8CDEE3199F6}" srcOrd="0" destOrd="0" presId="urn:microsoft.com/office/officeart/2005/8/layout/pyramid1"/>
    <dgm:cxn modelId="{435302FD-6793-4186-8DD2-11C2E3E63B03}" type="presParOf" srcId="{37D42220-7A94-419A-8CB7-62B73EDC0533}" destId="{FD572A39-AAAB-40D9-8028-17195680CCEC}" srcOrd="0" destOrd="0" presId="urn:microsoft.com/office/officeart/2005/8/layout/pyramid1"/>
    <dgm:cxn modelId="{9C53E8A3-AA45-4C30-8129-727CBD83DFC1}" type="presParOf" srcId="{FD572A39-AAAB-40D9-8028-17195680CCEC}" destId="{80354E84-0A3A-4DA4-85A8-B8CDEE3199F6}" srcOrd="0" destOrd="0" presId="urn:microsoft.com/office/officeart/2005/8/layout/pyramid1"/>
    <dgm:cxn modelId="{89EB2635-9116-4C23-A4F8-1FE05DF4992C}" type="presParOf" srcId="{FD572A39-AAAB-40D9-8028-17195680CCEC}" destId="{518189C4-AA37-46D4-82F4-37C1429FAAB8}" srcOrd="1" destOrd="0" presId="urn:microsoft.com/office/officeart/2005/8/layout/pyramid1"/>
    <dgm:cxn modelId="{F117A695-FE61-4D6B-8A7F-8116F1261D3A}" type="presParOf" srcId="{37D42220-7A94-419A-8CB7-62B73EDC0533}" destId="{AD3215E5-55A2-46D4-98E7-3AC00EE9667A}" srcOrd="1" destOrd="0" presId="urn:microsoft.com/office/officeart/2005/8/layout/pyramid1"/>
    <dgm:cxn modelId="{D3F5BEBE-1971-49BA-B5FF-F80A44F573CD}" type="presParOf" srcId="{AD3215E5-55A2-46D4-98E7-3AC00EE9667A}" destId="{4EEE476B-997A-4553-B63B-C0EE4BD2952F}" srcOrd="0" destOrd="0" presId="urn:microsoft.com/office/officeart/2005/8/layout/pyramid1"/>
    <dgm:cxn modelId="{8D3089AB-9439-42E0-A9DD-954431F60869}" type="presParOf" srcId="{AD3215E5-55A2-46D4-98E7-3AC00EE9667A}" destId="{536809FA-A1C5-4E0E-A3B3-77B3584D8DDF}" srcOrd="1" destOrd="0" presId="urn:microsoft.com/office/officeart/2005/8/layout/pyramid1"/>
    <dgm:cxn modelId="{03A8D4AD-6C04-4F4E-ACC6-0199CA0F28F8}" type="presParOf" srcId="{37D42220-7A94-419A-8CB7-62B73EDC0533}" destId="{71EE8160-53DF-4DFC-A0F0-962F3D126662}" srcOrd="2" destOrd="0" presId="urn:microsoft.com/office/officeart/2005/8/layout/pyramid1"/>
    <dgm:cxn modelId="{72214969-04B3-41C6-B3ED-C75CAF547C9F}" type="presParOf" srcId="{71EE8160-53DF-4DFC-A0F0-962F3D126662}" destId="{0BF62C6E-39F4-49A5-9429-FE4B0BDED4F9}" srcOrd="0" destOrd="0" presId="urn:microsoft.com/office/officeart/2005/8/layout/pyramid1"/>
    <dgm:cxn modelId="{6964D6C8-5A60-4E54-8426-E29038D1EC63}" type="presParOf" srcId="{71EE8160-53DF-4DFC-A0F0-962F3D126662}" destId="{994071D1-A2E2-4AAB-8C7C-FE17A905C0B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401968-73A1-4AD4-9609-0116BF3713C1}"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00CF0AC4-890C-4645-BD1B-22DB55D9A2C4}">
      <dgm:prSet phldrT="[Text]"/>
      <dgm:spPr>
        <a:xfrm>
          <a:off x="3547118" y="1391953"/>
          <a:ext cx="1482502" cy="1482502"/>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GB">
              <a:solidFill>
                <a:sysClr val="window" lastClr="FFFFFF"/>
              </a:solidFill>
              <a:latin typeface="Calibri" panose="020F0502020204030204"/>
              <a:ea typeface="+mn-ea"/>
              <a:cs typeface="+mn-cs"/>
            </a:rPr>
            <a:t>Sexual Health and wellbeing</a:t>
          </a:r>
        </a:p>
        <a:p>
          <a:pPr rtl="0">
            <a:buNone/>
          </a:pPr>
          <a:r>
            <a:rPr lang="en-GB">
              <a:solidFill>
                <a:sysClr val="window" lastClr="FFFFFF"/>
              </a:solidFill>
              <a:latin typeface="Calibri Light" panose="020F0302020204030204"/>
              <a:ea typeface="+mn-ea"/>
              <a:cs typeface="+mn-cs"/>
            </a:rPr>
            <a:t>‘Places ’</a:t>
          </a:r>
          <a:endParaRPr lang="en-GB">
            <a:solidFill>
              <a:sysClr val="window" lastClr="FFFFFF"/>
            </a:solidFill>
            <a:latin typeface="Calibri" panose="020F0502020204030204"/>
            <a:ea typeface="+mn-ea"/>
            <a:cs typeface="+mn-cs"/>
          </a:endParaRPr>
        </a:p>
      </dgm:t>
    </dgm:pt>
    <dgm:pt modelId="{61724EDE-1F87-4734-B4F8-0D8AEFE9EB20}" type="parTrans" cxnId="{3A374C97-0488-4FE8-851B-E1492E2BFBEB}">
      <dgm:prSet/>
      <dgm:spPr/>
      <dgm:t>
        <a:bodyPr/>
        <a:lstStyle/>
        <a:p>
          <a:endParaRPr lang="en-GB"/>
        </a:p>
      </dgm:t>
    </dgm:pt>
    <dgm:pt modelId="{D768983A-6274-486C-BABD-79D8548231EF}" type="sibTrans" cxnId="{3A374C97-0488-4FE8-851B-E1492E2BFBEB}">
      <dgm:prSet/>
      <dgm:spPr/>
      <dgm:t>
        <a:bodyPr/>
        <a:lstStyle/>
        <a:p>
          <a:endParaRPr lang="en-GB"/>
        </a:p>
      </dgm:t>
    </dgm:pt>
    <dgm:pt modelId="{E8B8DFE9-B6B3-4CB5-949C-F0931C5E2741}">
      <dgm:prSet phldrT="[Text]"/>
      <dgm:spPr>
        <a:xfrm>
          <a:off x="3769493" y="1062"/>
          <a:ext cx="1037751" cy="1037751"/>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Primary Care (GPs and pharmacies)</a:t>
          </a:r>
        </a:p>
      </dgm:t>
    </dgm:pt>
    <dgm:pt modelId="{55335067-C256-40A2-A34A-2BBFB67BAF12}" type="parTrans" cxnId="{AB7E72E6-132D-4D77-8619-F832B2EF66E8}">
      <dgm:prSet/>
      <dgm:spPr/>
      <dgm:t>
        <a:bodyPr/>
        <a:lstStyle/>
        <a:p>
          <a:endParaRPr lang="en-GB"/>
        </a:p>
      </dgm:t>
    </dgm:pt>
    <dgm:pt modelId="{871B6187-24F7-455F-BF23-ACB0A5FDF7F2}" type="sibTrans" cxnId="{AB7E72E6-132D-4D77-8619-F832B2EF66E8}">
      <dgm:prSet/>
      <dgm:spPr>
        <a:xfrm>
          <a:off x="2637744" y="482579"/>
          <a:ext cx="3301249" cy="3301249"/>
        </a:xfrm>
        <a:prstGeom prst="blockArc">
          <a:avLst>
            <a:gd name="adj1" fmla="val 16200000"/>
            <a:gd name="adj2" fmla="val 19800000"/>
            <a:gd name="adj3" fmla="val 4527"/>
          </a:avLst>
        </a:prstGeom>
        <a:solidFill>
          <a:srgbClr val="5B9BD5">
            <a:hueOff val="0"/>
            <a:satOff val="0"/>
            <a:lumOff val="0"/>
            <a:alphaOff val="0"/>
          </a:srgbClr>
        </a:solidFill>
        <a:ln>
          <a:noFill/>
        </a:ln>
        <a:effectLst/>
      </dgm:spPr>
      <dgm:t>
        <a:bodyPr/>
        <a:lstStyle/>
        <a:p>
          <a:endParaRPr lang="en-GB"/>
        </a:p>
      </dgm:t>
    </dgm:pt>
    <dgm:pt modelId="{1FAEF7D2-5E65-4745-AD05-37D44EC03C4A}">
      <dgm:prSet phldrT="[Text]"/>
      <dgm:spPr>
        <a:xfrm>
          <a:off x="5166622" y="2420961"/>
          <a:ext cx="1037751" cy="1037751"/>
        </a:xfrm>
        <a:prstGeom prst="ellipse">
          <a:avLst/>
        </a:prstGeom>
        <a:solidFill>
          <a:srgbClr val="5B9BD5">
            <a:hueOff val="-2703417"/>
            <a:satOff val="-6968"/>
            <a:lumOff val="-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Prevention and outreach</a:t>
          </a:r>
        </a:p>
      </dgm:t>
    </dgm:pt>
    <dgm:pt modelId="{09278B1C-0110-4A7D-860E-A4EBFB6D4316}" type="parTrans" cxnId="{CF9FF15A-C245-4660-B4D0-5B964B74A1DC}">
      <dgm:prSet/>
      <dgm:spPr/>
      <dgm:t>
        <a:bodyPr/>
        <a:lstStyle/>
        <a:p>
          <a:endParaRPr lang="en-GB"/>
        </a:p>
      </dgm:t>
    </dgm:pt>
    <dgm:pt modelId="{2DFB4BD7-9B16-405C-B958-0877375FD706}" type="sibTrans" cxnId="{CF9FF15A-C245-4660-B4D0-5B964B74A1DC}">
      <dgm:prSet/>
      <dgm:spPr>
        <a:xfrm>
          <a:off x="2637744" y="482579"/>
          <a:ext cx="3301249" cy="3301249"/>
        </a:xfrm>
        <a:prstGeom prst="blockArc">
          <a:avLst>
            <a:gd name="adj1" fmla="val 1800000"/>
            <a:gd name="adj2" fmla="val 5400000"/>
            <a:gd name="adj3" fmla="val 4527"/>
          </a:avLst>
        </a:prstGeom>
        <a:solidFill>
          <a:srgbClr val="5B9BD5">
            <a:hueOff val="-2703417"/>
            <a:satOff val="-6968"/>
            <a:lumOff val="-4706"/>
            <a:alphaOff val="0"/>
          </a:srgbClr>
        </a:solidFill>
        <a:ln>
          <a:noFill/>
        </a:ln>
        <a:effectLst/>
      </dgm:spPr>
      <dgm:t>
        <a:bodyPr/>
        <a:lstStyle/>
        <a:p>
          <a:endParaRPr lang="en-GB"/>
        </a:p>
      </dgm:t>
    </dgm:pt>
    <dgm:pt modelId="{63C53516-2395-4CB8-8F23-E6D074875368}">
      <dgm:prSet/>
      <dgm:spPr>
        <a:xfrm>
          <a:off x="5166622" y="807695"/>
          <a:ext cx="1037751" cy="1037751"/>
        </a:xfrm>
        <a:prstGeom prst="ellipse">
          <a:avLst/>
        </a:prstGeom>
        <a:solidFill>
          <a:srgbClr val="5B9BD5">
            <a:hueOff val="-1351709"/>
            <a:satOff val="-3484"/>
            <a:lumOff val="-2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Women’s Health Hubs</a:t>
          </a:r>
        </a:p>
      </dgm:t>
    </dgm:pt>
    <dgm:pt modelId="{A28EF3AB-C22D-494C-A874-70AF4379FC3C}" type="parTrans" cxnId="{8DA88991-C4FE-46A7-BAEB-2D2E065C6F31}">
      <dgm:prSet/>
      <dgm:spPr/>
      <dgm:t>
        <a:bodyPr/>
        <a:lstStyle/>
        <a:p>
          <a:endParaRPr lang="en-GB"/>
        </a:p>
      </dgm:t>
    </dgm:pt>
    <dgm:pt modelId="{E0092168-6EC3-48D7-9BD3-E0E1DEC638D7}" type="sibTrans" cxnId="{8DA88991-C4FE-46A7-BAEB-2D2E065C6F31}">
      <dgm:prSet/>
      <dgm:spPr>
        <a:xfrm>
          <a:off x="2637744" y="482579"/>
          <a:ext cx="3301249" cy="3301249"/>
        </a:xfrm>
        <a:prstGeom prst="blockArc">
          <a:avLst>
            <a:gd name="adj1" fmla="val 19800000"/>
            <a:gd name="adj2" fmla="val 1800000"/>
            <a:gd name="adj3" fmla="val 4527"/>
          </a:avLst>
        </a:prstGeom>
        <a:solidFill>
          <a:srgbClr val="5B9BD5">
            <a:hueOff val="-1351709"/>
            <a:satOff val="-3484"/>
            <a:lumOff val="-2353"/>
            <a:alphaOff val="0"/>
          </a:srgbClr>
        </a:solidFill>
        <a:ln>
          <a:noFill/>
        </a:ln>
        <a:effectLst/>
      </dgm:spPr>
      <dgm:t>
        <a:bodyPr/>
        <a:lstStyle/>
        <a:p>
          <a:endParaRPr lang="en-GB"/>
        </a:p>
      </dgm:t>
    </dgm:pt>
    <dgm:pt modelId="{1BD81BA6-945E-4D12-83C6-79968CE15748}">
      <dgm:prSet/>
      <dgm:spPr>
        <a:xfrm>
          <a:off x="2372364" y="807695"/>
          <a:ext cx="1037751" cy="1037751"/>
        </a:xfrm>
        <a:prstGeom prst="ellipse">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Community engagement and co-production</a:t>
          </a:r>
        </a:p>
      </dgm:t>
    </dgm:pt>
    <dgm:pt modelId="{A83910F6-D3BE-4E06-BBFF-0AF7FE057839}" type="parTrans" cxnId="{9796E390-6401-4BE5-804E-75FF57359858}">
      <dgm:prSet/>
      <dgm:spPr/>
      <dgm:t>
        <a:bodyPr/>
        <a:lstStyle/>
        <a:p>
          <a:endParaRPr lang="en-GB"/>
        </a:p>
      </dgm:t>
    </dgm:pt>
    <dgm:pt modelId="{7C0CE751-2B9A-4A8F-B80E-2811EF0AD173}" type="sibTrans" cxnId="{9796E390-6401-4BE5-804E-75FF57359858}">
      <dgm:prSet/>
      <dgm:spPr>
        <a:xfrm>
          <a:off x="2637744" y="482579"/>
          <a:ext cx="3301249" cy="3301249"/>
        </a:xfrm>
        <a:prstGeom prst="blockArc">
          <a:avLst>
            <a:gd name="adj1" fmla="val 12600000"/>
            <a:gd name="adj2" fmla="val 16200000"/>
            <a:gd name="adj3" fmla="val 4527"/>
          </a:avLst>
        </a:prstGeom>
        <a:solidFill>
          <a:srgbClr val="5B9BD5">
            <a:hueOff val="-6758543"/>
            <a:satOff val="-17419"/>
            <a:lumOff val="-11765"/>
            <a:alphaOff val="0"/>
          </a:srgbClr>
        </a:solidFill>
        <a:ln>
          <a:noFill/>
        </a:ln>
        <a:effectLst/>
      </dgm:spPr>
      <dgm:t>
        <a:bodyPr/>
        <a:lstStyle/>
        <a:p>
          <a:endParaRPr lang="en-GB"/>
        </a:p>
      </dgm:t>
    </dgm:pt>
    <dgm:pt modelId="{AFF6F12F-5EC0-406A-BD97-37BD9CA095B2}">
      <dgm:prSet/>
      <dgm:spPr>
        <a:xfrm>
          <a:off x="3769493" y="3227594"/>
          <a:ext cx="1037751" cy="1037751"/>
        </a:xfrm>
        <a:prstGeom prst="ellipse">
          <a:avLst/>
        </a:prstGeom>
        <a:solidFill>
          <a:srgbClr val="5B9BD5">
            <a:hueOff val="-4055126"/>
            <a:satOff val="-10451"/>
            <a:lumOff val="-705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Substance misuse services</a:t>
          </a:r>
        </a:p>
      </dgm:t>
    </dgm:pt>
    <dgm:pt modelId="{2C5E0651-C1E7-4DC7-98F3-4B9D9E487D39}" type="parTrans" cxnId="{F91FA308-F3B2-4D44-B0BD-39D6E0764836}">
      <dgm:prSet/>
      <dgm:spPr/>
      <dgm:t>
        <a:bodyPr/>
        <a:lstStyle/>
        <a:p>
          <a:endParaRPr lang="en-GB"/>
        </a:p>
      </dgm:t>
    </dgm:pt>
    <dgm:pt modelId="{C6B8E9FE-5F8E-4566-8EC6-C148C0363606}" type="sibTrans" cxnId="{F91FA308-F3B2-4D44-B0BD-39D6E0764836}">
      <dgm:prSet/>
      <dgm:spPr>
        <a:xfrm>
          <a:off x="2637744" y="482579"/>
          <a:ext cx="3301249" cy="3301249"/>
        </a:xfrm>
        <a:prstGeom prst="blockArc">
          <a:avLst>
            <a:gd name="adj1" fmla="val 5400000"/>
            <a:gd name="adj2" fmla="val 9000000"/>
            <a:gd name="adj3" fmla="val 4527"/>
          </a:avLst>
        </a:prstGeom>
        <a:solidFill>
          <a:srgbClr val="5B9BD5">
            <a:hueOff val="-4055126"/>
            <a:satOff val="-10451"/>
            <a:lumOff val="-7059"/>
            <a:alphaOff val="0"/>
          </a:srgbClr>
        </a:solidFill>
        <a:ln>
          <a:noFill/>
        </a:ln>
        <a:effectLst/>
      </dgm:spPr>
      <dgm:t>
        <a:bodyPr/>
        <a:lstStyle/>
        <a:p>
          <a:endParaRPr lang="en-GB"/>
        </a:p>
      </dgm:t>
    </dgm:pt>
    <dgm:pt modelId="{3A8E3DE0-731A-45B5-8D70-6D6C921FC35E}">
      <dgm:prSet/>
      <dgm:spPr>
        <a:xfrm>
          <a:off x="2372364" y="2420961"/>
          <a:ext cx="1037751" cy="1037751"/>
        </a:xfrm>
        <a:prstGeom prst="ellipse">
          <a:avLst/>
        </a:prstGeom>
        <a:solidFill>
          <a:srgbClr val="5B9BD5">
            <a:hueOff val="-5406834"/>
            <a:satOff val="-13935"/>
            <a:lumOff val="-9412"/>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GB">
              <a:solidFill>
                <a:sysClr val="window" lastClr="FFFFFF"/>
              </a:solidFill>
              <a:latin typeface="Calibri" panose="020F0502020204030204"/>
              <a:ea typeface="+mn-ea"/>
              <a:cs typeface="+mn-cs"/>
            </a:rPr>
            <a:t>Domestic Abuse and Sexual Violence</a:t>
          </a:r>
          <a:r>
            <a:rPr lang="en-GB">
              <a:solidFill>
                <a:sysClr val="window" lastClr="FFFFFF"/>
              </a:solidFill>
              <a:latin typeface="Calibri Light" panose="020F0302020204030204"/>
              <a:ea typeface="+mn-ea"/>
              <a:cs typeface="+mn-cs"/>
            </a:rPr>
            <a:t> </a:t>
          </a:r>
          <a:endParaRPr lang="en-GB">
            <a:solidFill>
              <a:sysClr val="window" lastClr="FFFFFF"/>
            </a:solidFill>
            <a:latin typeface="Calibri" panose="020F0502020204030204"/>
            <a:ea typeface="+mn-ea"/>
            <a:cs typeface="+mn-cs"/>
          </a:endParaRPr>
        </a:p>
      </dgm:t>
    </dgm:pt>
    <dgm:pt modelId="{86235E2C-732F-4D82-A0D3-1D199E146FF5}" type="parTrans" cxnId="{E5D2FA70-B30B-44BD-8296-F96B39D3580E}">
      <dgm:prSet/>
      <dgm:spPr/>
      <dgm:t>
        <a:bodyPr/>
        <a:lstStyle/>
        <a:p>
          <a:endParaRPr lang="en-GB"/>
        </a:p>
      </dgm:t>
    </dgm:pt>
    <dgm:pt modelId="{585772CE-ECF9-46C3-9033-3FEDFAB94609}" type="sibTrans" cxnId="{E5D2FA70-B30B-44BD-8296-F96B39D3580E}">
      <dgm:prSet/>
      <dgm:spPr>
        <a:xfrm>
          <a:off x="2637744" y="482579"/>
          <a:ext cx="3301249" cy="3301249"/>
        </a:xfrm>
        <a:prstGeom prst="blockArc">
          <a:avLst>
            <a:gd name="adj1" fmla="val 9000000"/>
            <a:gd name="adj2" fmla="val 12600000"/>
            <a:gd name="adj3" fmla="val 4527"/>
          </a:avLst>
        </a:prstGeom>
        <a:solidFill>
          <a:srgbClr val="5B9BD5">
            <a:hueOff val="-5406834"/>
            <a:satOff val="-13935"/>
            <a:lumOff val="-9412"/>
            <a:alphaOff val="0"/>
          </a:srgbClr>
        </a:solidFill>
        <a:ln>
          <a:noFill/>
        </a:ln>
        <a:effectLst/>
      </dgm:spPr>
      <dgm:t>
        <a:bodyPr/>
        <a:lstStyle/>
        <a:p>
          <a:endParaRPr lang="en-GB"/>
        </a:p>
      </dgm:t>
    </dgm:pt>
    <dgm:pt modelId="{FC5BA9A8-FEA6-46C5-AD2B-4513F8DABE14}" type="pres">
      <dgm:prSet presAssocID="{EC401968-73A1-4AD4-9609-0116BF3713C1}" presName="Name0" presStyleCnt="0">
        <dgm:presLayoutVars>
          <dgm:chMax val="1"/>
          <dgm:dir/>
          <dgm:animLvl val="ctr"/>
          <dgm:resizeHandles val="exact"/>
        </dgm:presLayoutVars>
      </dgm:prSet>
      <dgm:spPr/>
    </dgm:pt>
    <dgm:pt modelId="{E7A5FDAA-9BA7-4CCA-B4DB-A8895B8D8313}" type="pres">
      <dgm:prSet presAssocID="{00CF0AC4-890C-4645-BD1B-22DB55D9A2C4}" presName="centerShape" presStyleLbl="node0" presStyleIdx="0" presStyleCnt="1"/>
      <dgm:spPr/>
    </dgm:pt>
    <dgm:pt modelId="{5B277490-4EF1-45BB-A95B-60745D7C3E7F}" type="pres">
      <dgm:prSet presAssocID="{E8B8DFE9-B6B3-4CB5-949C-F0931C5E2741}" presName="node" presStyleLbl="node1" presStyleIdx="0" presStyleCnt="6" custRadScaleRad="101049" custRadScaleInc="3182">
        <dgm:presLayoutVars>
          <dgm:bulletEnabled val="1"/>
        </dgm:presLayoutVars>
      </dgm:prSet>
      <dgm:spPr/>
    </dgm:pt>
    <dgm:pt modelId="{A6F1C292-8363-4FC0-969A-DFFA83975EDE}" type="pres">
      <dgm:prSet presAssocID="{E8B8DFE9-B6B3-4CB5-949C-F0931C5E2741}" presName="dummy" presStyleCnt="0"/>
      <dgm:spPr/>
    </dgm:pt>
    <dgm:pt modelId="{7092D866-B5C8-44E0-A4AE-4DBD82A4CDA0}" type="pres">
      <dgm:prSet presAssocID="{871B6187-24F7-455F-BF23-ACB0A5FDF7F2}" presName="sibTrans" presStyleLbl="sibTrans2D1" presStyleIdx="0" presStyleCnt="6"/>
      <dgm:spPr/>
    </dgm:pt>
    <dgm:pt modelId="{94EDBF40-ED7A-4578-8FBD-8A33DD70253B}" type="pres">
      <dgm:prSet presAssocID="{63C53516-2395-4CB8-8F23-E6D074875368}" presName="node" presStyleLbl="node1" presStyleIdx="1" presStyleCnt="6">
        <dgm:presLayoutVars>
          <dgm:bulletEnabled val="1"/>
        </dgm:presLayoutVars>
      </dgm:prSet>
      <dgm:spPr/>
    </dgm:pt>
    <dgm:pt modelId="{40031984-BBC1-4AF4-B3AE-FEA9E1B5DD06}" type="pres">
      <dgm:prSet presAssocID="{63C53516-2395-4CB8-8F23-E6D074875368}" presName="dummy" presStyleCnt="0"/>
      <dgm:spPr/>
    </dgm:pt>
    <dgm:pt modelId="{CC9BDD36-7967-486F-BFE4-14C0E6CAA3B2}" type="pres">
      <dgm:prSet presAssocID="{E0092168-6EC3-48D7-9BD3-E0E1DEC638D7}" presName="sibTrans" presStyleLbl="sibTrans2D1" presStyleIdx="1" presStyleCnt="6"/>
      <dgm:spPr/>
    </dgm:pt>
    <dgm:pt modelId="{346F2BE5-B233-4D96-85D1-00BA787FB9CE}" type="pres">
      <dgm:prSet presAssocID="{1FAEF7D2-5E65-4745-AD05-37D44EC03C4A}" presName="node" presStyleLbl="node1" presStyleIdx="2" presStyleCnt="6">
        <dgm:presLayoutVars>
          <dgm:bulletEnabled val="1"/>
        </dgm:presLayoutVars>
      </dgm:prSet>
      <dgm:spPr/>
    </dgm:pt>
    <dgm:pt modelId="{29CF34A3-2323-4B4A-9CDA-A71855EA48E8}" type="pres">
      <dgm:prSet presAssocID="{1FAEF7D2-5E65-4745-AD05-37D44EC03C4A}" presName="dummy" presStyleCnt="0"/>
      <dgm:spPr/>
    </dgm:pt>
    <dgm:pt modelId="{6AC43115-C9A2-4D0D-8230-4E061DDCCCB4}" type="pres">
      <dgm:prSet presAssocID="{2DFB4BD7-9B16-405C-B958-0877375FD706}" presName="sibTrans" presStyleLbl="sibTrans2D1" presStyleIdx="2" presStyleCnt="6"/>
      <dgm:spPr/>
    </dgm:pt>
    <dgm:pt modelId="{999950C9-E101-41E8-B5D0-FC66A018148C}" type="pres">
      <dgm:prSet presAssocID="{AFF6F12F-5EC0-406A-BD97-37BD9CA095B2}" presName="node" presStyleLbl="node1" presStyleIdx="3" presStyleCnt="6">
        <dgm:presLayoutVars>
          <dgm:bulletEnabled val="1"/>
        </dgm:presLayoutVars>
      </dgm:prSet>
      <dgm:spPr/>
    </dgm:pt>
    <dgm:pt modelId="{DDC7E016-6931-434D-AFBC-95607E16B3A8}" type="pres">
      <dgm:prSet presAssocID="{AFF6F12F-5EC0-406A-BD97-37BD9CA095B2}" presName="dummy" presStyleCnt="0"/>
      <dgm:spPr/>
    </dgm:pt>
    <dgm:pt modelId="{CDE68261-547B-4D00-9889-1C020A6B28E5}" type="pres">
      <dgm:prSet presAssocID="{C6B8E9FE-5F8E-4566-8EC6-C148C0363606}" presName="sibTrans" presStyleLbl="sibTrans2D1" presStyleIdx="3" presStyleCnt="6"/>
      <dgm:spPr/>
    </dgm:pt>
    <dgm:pt modelId="{A832B8F8-3DF8-4EF8-BB60-4CDC00CE51C9}" type="pres">
      <dgm:prSet presAssocID="{3A8E3DE0-731A-45B5-8D70-6D6C921FC35E}" presName="node" presStyleLbl="node1" presStyleIdx="4" presStyleCnt="6">
        <dgm:presLayoutVars>
          <dgm:bulletEnabled val="1"/>
        </dgm:presLayoutVars>
      </dgm:prSet>
      <dgm:spPr/>
    </dgm:pt>
    <dgm:pt modelId="{4C649FC7-22AB-44DE-A328-52044FC08D07}" type="pres">
      <dgm:prSet presAssocID="{3A8E3DE0-731A-45B5-8D70-6D6C921FC35E}" presName="dummy" presStyleCnt="0"/>
      <dgm:spPr/>
    </dgm:pt>
    <dgm:pt modelId="{532E8810-1AFE-4F44-9374-00470FEFDA72}" type="pres">
      <dgm:prSet presAssocID="{585772CE-ECF9-46C3-9033-3FEDFAB94609}" presName="sibTrans" presStyleLbl="sibTrans2D1" presStyleIdx="4" presStyleCnt="6"/>
      <dgm:spPr/>
    </dgm:pt>
    <dgm:pt modelId="{81BEB414-0871-4623-8D7C-A076585C30FA}" type="pres">
      <dgm:prSet presAssocID="{1BD81BA6-945E-4D12-83C6-79968CE15748}" presName="node" presStyleLbl="node1" presStyleIdx="5" presStyleCnt="6">
        <dgm:presLayoutVars>
          <dgm:bulletEnabled val="1"/>
        </dgm:presLayoutVars>
      </dgm:prSet>
      <dgm:spPr/>
    </dgm:pt>
    <dgm:pt modelId="{6FAFD4AD-0609-46E9-AEF1-25EE3123158C}" type="pres">
      <dgm:prSet presAssocID="{1BD81BA6-945E-4D12-83C6-79968CE15748}" presName="dummy" presStyleCnt="0"/>
      <dgm:spPr/>
    </dgm:pt>
    <dgm:pt modelId="{76A895FA-8CB5-4120-9805-FA8058667473}" type="pres">
      <dgm:prSet presAssocID="{7C0CE751-2B9A-4A8F-B80E-2811EF0AD173}" presName="sibTrans" presStyleLbl="sibTrans2D1" presStyleIdx="5" presStyleCnt="6"/>
      <dgm:spPr/>
    </dgm:pt>
  </dgm:ptLst>
  <dgm:cxnLst>
    <dgm:cxn modelId="{C2AB7E03-2039-4CA5-801F-546FAB5D8984}" type="presOf" srcId="{7C0CE751-2B9A-4A8F-B80E-2811EF0AD173}" destId="{76A895FA-8CB5-4120-9805-FA8058667473}" srcOrd="0" destOrd="0" presId="urn:microsoft.com/office/officeart/2005/8/layout/radial6"/>
    <dgm:cxn modelId="{5648B803-64D3-4D75-8BF1-321659A4C58A}" type="presOf" srcId="{EC401968-73A1-4AD4-9609-0116BF3713C1}" destId="{FC5BA9A8-FEA6-46C5-AD2B-4513F8DABE14}" srcOrd="0" destOrd="0" presId="urn:microsoft.com/office/officeart/2005/8/layout/radial6"/>
    <dgm:cxn modelId="{BE95C504-0B99-440D-839B-94DB56F17B63}" type="presOf" srcId="{AFF6F12F-5EC0-406A-BD97-37BD9CA095B2}" destId="{999950C9-E101-41E8-B5D0-FC66A018148C}" srcOrd="0" destOrd="0" presId="urn:microsoft.com/office/officeart/2005/8/layout/radial6"/>
    <dgm:cxn modelId="{6567AE07-3293-45C7-BCE7-FFA241774925}" type="presOf" srcId="{1BD81BA6-945E-4D12-83C6-79968CE15748}" destId="{81BEB414-0871-4623-8D7C-A076585C30FA}" srcOrd="0" destOrd="0" presId="urn:microsoft.com/office/officeart/2005/8/layout/radial6"/>
    <dgm:cxn modelId="{F91FA308-F3B2-4D44-B0BD-39D6E0764836}" srcId="{00CF0AC4-890C-4645-BD1B-22DB55D9A2C4}" destId="{AFF6F12F-5EC0-406A-BD97-37BD9CA095B2}" srcOrd="3" destOrd="0" parTransId="{2C5E0651-C1E7-4DC7-98F3-4B9D9E487D39}" sibTransId="{C6B8E9FE-5F8E-4566-8EC6-C148C0363606}"/>
    <dgm:cxn modelId="{5F32232E-83AA-4FFF-B4AF-E73B2A24F850}" type="presOf" srcId="{1FAEF7D2-5E65-4745-AD05-37D44EC03C4A}" destId="{346F2BE5-B233-4D96-85D1-00BA787FB9CE}" srcOrd="0" destOrd="0" presId="urn:microsoft.com/office/officeart/2005/8/layout/radial6"/>
    <dgm:cxn modelId="{3DF03C35-DE10-4456-B51A-DD79C993C101}" type="presOf" srcId="{585772CE-ECF9-46C3-9033-3FEDFAB94609}" destId="{532E8810-1AFE-4F44-9374-00470FEFDA72}" srcOrd="0" destOrd="0" presId="urn:microsoft.com/office/officeart/2005/8/layout/radial6"/>
    <dgm:cxn modelId="{E3DD553A-089F-4E83-8F84-5765E07CAFED}" type="presOf" srcId="{871B6187-24F7-455F-BF23-ACB0A5FDF7F2}" destId="{7092D866-B5C8-44E0-A4AE-4DBD82A4CDA0}" srcOrd="0" destOrd="0" presId="urn:microsoft.com/office/officeart/2005/8/layout/radial6"/>
    <dgm:cxn modelId="{E2BF116E-183C-4A76-97F6-A96FF9ACF182}" type="presOf" srcId="{C6B8E9FE-5F8E-4566-8EC6-C148C0363606}" destId="{CDE68261-547B-4D00-9889-1C020A6B28E5}" srcOrd="0" destOrd="0" presId="urn:microsoft.com/office/officeart/2005/8/layout/radial6"/>
    <dgm:cxn modelId="{E5D2FA70-B30B-44BD-8296-F96B39D3580E}" srcId="{00CF0AC4-890C-4645-BD1B-22DB55D9A2C4}" destId="{3A8E3DE0-731A-45B5-8D70-6D6C921FC35E}" srcOrd="4" destOrd="0" parTransId="{86235E2C-732F-4D82-A0D3-1D199E146FF5}" sibTransId="{585772CE-ECF9-46C3-9033-3FEDFAB94609}"/>
    <dgm:cxn modelId="{CF9FF15A-C245-4660-B4D0-5B964B74A1DC}" srcId="{00CF0AC4-890C-4645-BD1B-22DB55D9A2C4}" destId="{1FAEF7D2-5E65-4745-AD05-37D44EC03C4A}" srcOrd="2" destOrd="0" parTransId="{09278B1C-0110-4A7D-860E-A4EBFB6D4316}" sibTransId="{2DFB4BD7-9B16-405C-B958-0877375FD706}"/>
    <dgm:cxn modelId="{EA52818A-F1DC-4E00-BEBF-A32F1956CF4E}" type="presOf" srcId="{00CF0AC4-890C-4645-BD1B-22DB55D9A2C4}" destId="{E7A5FDAA-9BA7-4CCA-B4DB-A8895B8D8313}" srcOrd="0" destOrd="0" presId="urn:microsoft.com/office/officeart/2005/8/layout/radial6"/>
    <dgm:cxn modelId="{9796E390-6401-4BE5-804E-75FF57359858}" srcId="{00CF0AC4-890C-4645-BD1B-22DB55D9A2C4}" destId="{1BD81BA6-945E-4D12-83C6-79968CE15748}" srcOrd="5" destOrd="0" parTransId="{A83910F6-D3BE-4E06-BBFF-0AF7FE057839}" sibTransId="{7C0CE751-2B9A-4A8F-B80E-2811EF0AD173}"/>
    <dgm:cxn modelId="{8DA88991-C4FE-46A7-BAEB-2D2E065C6F31}" srcId="{00CF0AC4-890C-4645-BD1B-22DB55D9A2C4}" destId="{63C53516-2395-4CB8-8F23-E6D074875368}" srcOrd="1" destOrd="0" parTransId="{A28EF3AB-C22D-494C-A874-70AF4379FC3C}" sibTransId="{E0092168-6EC3-48D7-9BD3-E0E1DEC638D7}"/>
    <dgm:cxn modelId="{3A374C97-0488-4FE8-851B-E1492E2BFBEB}" srcId="{EC401968-73A1-4AD4-9609-0116BF3713C1}" destId="{00CF0AC4-890C-4645-BD1B-22DB55D9A2C4}" srcOrd="0" destOrd="0" parTransId="{61724EDE-1F87-4734-B4F8-0D8AEFE9EB20}" sibTransId="{D768983A-6274-486C-BABD-79D8548231EF}"/>
    <dgm:cxn modelId="{B3671BB2-9FD9-44C0-893C-76048BDF1168}" type="presOf" srcId="{E8B8DFE9-B6B3-4CB5-949C-F0931C5E2741}" destId="{5B277490-4EF1-45BB-A95B-60745D7C3E7F}" srcOrd="0" destOrd="0" presId="urn:microsoft.com/office/officeart/2005/8/layout/radial6"/>
    <dgm:cxn modelId="{80F281B5-4400-4945-B236-84C0C546219C}" type="presOf" srcId="{3A8E3DE0-731A-45B5-8D70-6D6C921FC35E}" destId="{A832B8F8-3DF8-4EF8-BB60-4CDC00CE51C9}" srcOrd="0" destOrd="0" presId="urn:microsoft.com/office/officeart/2005/8/layout/radial6"/>
    <dgm:cxn modelId="{C5A1CBBA-37B7-4422-9CBE-CDF517F334C7}" type="presOf" srcId="{63C53516-2395-4CB8-8F23-E6D074875368}" destId="{94EDBF40-ED7A-4578-8FBD-8A33DD70253B}" srcOrd="0" destOrd="0" presId="urn:microsoft.com/office/officeart/2005/8/layout/radial6"/>
    <dgm:cxn modelId="{1D7C30CE-B8D9-4971-AE26-D802C15A2D24}" type="presOf" srcId="{2DFB4BD7-9B16-405C-B958-0877375FD706}" destId="{6AC43115-C9A2-4D0D-8230-4E061DDCCCB4}" srcOrd="0" destOrd="0" presId="urn:microsoft.com/office/officeart/2005/8/layout/radial6"/>
    <dgm:cxn modelId="{631E22DE-CCF3-4FCB-813E-1D419BEB9986}" type="presOf" srcId="{E0092168-6EC3-48D7-9BD3-E0E1DEC638D7}" destId="{CC9BDD36-7967-486F-BFE4-14C0E6CAA3B2}" srcOrd="0" destOrd="0" presId="urn:microsoft.com/office/officeart/2005/8/layout/radial6"/>
    <dgm:cxn modelId="{AB7E72E6-132D-4D77-8619-F832B2EF66E8}" srcId="{00CF0AC4-890C-4645-BD1B-22DB55D9A2C4}" destId="{E8B8DFE9-B6B3-4CB5-949C-F0931C5E2741}" srcOrd="0" destOrd="0" parTransId="{55335067-C256-40A2-A34A-2BBFB67BAF12}" sibTransId="{871B6187-24F7-455F-BF23-ACB0A5FDF7F2}"/>
    <dgm:cxn modelId="{AADB1F00-921F-45A4-A9EA-B08FE33D0F2C}" type="presParOf" srcId="{FC5BA9A8-FEA6-46C5-AD2B-4513F8DABE14}" destId="{E7A5FDAA-9BA7-4CCA-B4DB-A8895B8D8313}" srcOrd="0" destOrd="0" presId="urn:microsoft.com/office/officeart/2005/8/layout/radial6"/>
    <dgm:cxn modelId="{6DB1C849-E61C-45A8-8854-E11D2F90C4EB}" type="presParOf" srcId="{FC5BA9A8-FEA6-46C5-AD2B-4513F8DABE14}" destId="{5B277490-4EF1-45BB-A95B-60745D7C3E7F}" srcOrd="1" destOrd="0" presId="urn:microsoft.com/office/officeart/2005/8/layout/radial6"/>
    <dgm:cxn modelId="{4CCAE75A-660B-45CB-941D-869921377B96}" type="presParOf" srcId="{FC5BA9A8-FEA6-46C5-AD2B-4513F8DABE14}" destId="{A6F1C292-8363-4FC0-969A-DFFA83975EDE}" srcOrd="2" destOrd="0" presId="urn:microsoft.com/office/officeart/2005/8/layout/radial6"/>
    <dgm:cxn modelId="{627CE3AA-C4BF-4954-9EEC-5937CBEFEA22}" type="presParOf" srcId="{FC5BA9A8-FEA6-46C5-AD2B-4513F8DABE14}" destId="{7092D866-B5C8-44E0-A4AE-4DBD82A4CDA0}" srcOrd="3" destOrd="0" presId="urn:microsoft.com/office/officeart/2005/8/layout/radial6"/>
    <dgm:cxn modelId="{4DABDD54-86A6-4609-AEF7-618D165ED993}" type="presParOf" srcId="{FC5BA9A8-FEA6-46C5-AD2B-4513F8DABE14}" destId="{94EDBF40-ED7A-4578-8FBD-8A33DD70253B}" srcOrd="4" destOrd="0" presId="urn:microsoft.com/office/officeart/2005/8/layout/radial6"/>
    <dgm:cxn modelId="{065B35E0-2C56-4EEF-8634-437C54CF5969}" type="presParOf" srcId="{FC5BA9A8-FEA6-46C5-AD2B-4513F8DABE14}" destId="{40031984-BBC1-4AF4-B3AE-FEA9E1B5DD06}" srcOrd="5" destOrd="0" presId="urn:microsoft.com/office/officeart/2005/8/layout/radial6"/>
    <dgm:cxn modelId="{86C4EC7A-F434-46C5-845D-8423164AE4B0}" type="presParOf" srcId="{FC5BA9A8-FEA6-46C5-AD2B-4513F8DABE14}" destId="{CC9BDD36-7967-486F-BFE4-14C0E6CAA3B2}" srcOrd="6" destOrd="0" presId="urn:microsoft.com/office/officeart/2005/8/layout/radial6"/>
    <dgm:cxn modelId="{FB06DFB4-78A1-4662-87DA-29C37D47AC26}" type="presParOf" srcId="{FC5BA9A8-FEA6-46C5-AD2B-4513F8DABE14}" destId="{346F2BE5-B233-4D96-85D1-00BA787FB9CE}" srcOrd="7" destOrd="0" presId="urn:microsoft.com/office/officeart/2005/8/layout/radial6"/>
    <dgm:cxn modelId="{87D2681B-7011-4DF3-B671-0513A1DC2153}" type="presParOf" srcId="{FC5BA9A8-FEA6-46C5-AD2B-4513F8DABE14}" destId="{29CF34A3-2323-4B4A-9CDA-A71855EA48E8}" srcOrd="8" destOrd="0" presId="urn:microsoft.com/office/officeart/2005/8/layout/radial6"/>
    <dgm:cxn modelId="{DA765026-B2E0-43BB-B070-3871D193005F}" type="presParOf" srcId="{FC5BA9A8-FEA6-46C5-AD2B-4513F8DABE14}" destId="{6AC43115-C9A2-4D0D-8230-4E061DDCCCB4}" srcOrd="9" destOrd="0" presId="urn:microsoft.com/office/officeart/2005/8/layout/radial6"/>
    <dgm:cxn modelId="{CC5CD577-8C5A-4E8C-80D0-83D579B99034}" type="presParOf" srcId="{FC5BA9A8-FEA6-46C5-AD2B-4513F8DABE14}" destId="{999950C9-E101-41E8-B5D0-FC66A018148C}" srcOrd="10" destOrd="0" presId="urn:microsoft.com/office/officeart/2005/8/layout/radial6"/>
    <dgm:cxn modelId="{BA9440A0-2477-4527-8E23-3CBB7CD3A026}" type="presParOf" srcId="{FC5BA9A8-FEA6-46C5-AD2B-4513F8DABE14}" destId="{DDC7E016-6931-434D-AFBC-95607E16B3A8}" srcOrd="11" destOrd="0" presId="urn:microsoft.com/office/officeart/2005/8/layout/radial6"/>
    <dgm:cxn modelId="{BA24C18F-721D-4BAF-95A5-243D86937420}" type="presParOf" srcId="{FC5BA9A8-FEA6-46C5-AD2B-4513F8DABE14}" destId="{CDE68261-547B-4D00-9889-1C020A6B28E5}" srcOrd="12" destOrd="0" presId="urn:microsoft.com/office/officeart/2005/8/layout/radial6"/>
    <dgm:cxn modelId="{D4C9811C-4D4B-4605-8FA6-F8B78F763C1E}" type="presParOf" srcId="{FC5BA9A8-FEA6-46C5-AD2B-4513F8DABE14}" destId="{A832B8F8-3DF8-4EF8-BB60-4CDC00CE51C9}" srcOrd="13" destOrd="0" presId="urn:microsoft.com/office/officeart/2005/8/layout/radial6"/>
    <dgm:cxn modelId="{D3ABC9DD-78FC-4E21-B7B5-E4DCED52126B}" type="presParOf" srcId="{FC5BA9A8-FEA6-46C5-AD2B-4513F8DABE14}" destId="{4C649FC7-22AB-44DE-A328-52044FC08D07}" srcOrd="14" destOrd="0" presId="urn:microsoft.com/office/officeart/2005/8/layout/radial6"/>
    <dgm:cxn modelId="{14691940-36A1-4320-9143-93021C705062}" type="presParOf" srcId="{FC5BA9A8-FEA6-46C5-AD2B-4513F8DABE14}" destId="{532E8810-1AFE-4F44-9374-00470FEFDA72}" srcOrd="15" destOrd="0" presId="urn:microsoft.com/office/officeart/2005/8/layout/radial6"/>
    <dgm:cxn modelId="{7AA5FD6B-844C-477B-BD07-01B130BDE274}" type="presParOf" srcId="{FC5BA9A8-FEA6-46C5-AD2B-4513F8DABE14}" destId="{81BEB414-0871-4623-8D7C-A076585C30FA}" srcOrd="16" destOrd="0" presId="urn:microsoft.com/office/officeart/2005/8/layout/radial6"/>
    <dgm:cxn modelId="{C1D16CA4-11F4-4D01-A3EB-36A1B727A9C4}" type="presParOf" srcId="{FC5BA9A8-FEA6-46C5-AD2B-4513F8DABE14}" destId="{6FAFD4AD-0609-46E9-AEF1-25EE3123158C}" srcOrd="17" destOrd="0" presId="urn:microsoft.com/office/officeart/2005/8/layout/radial6"/>
    <dgm:cxn modelId="{8CA432D0-CBA0-4489-A716-5F563D6EB9ED}" type="presParOf" srcId="{FC5BA9A8-FEA6-46C5-AD2B-4513F8DABE14}" destId="{76A895FA-8CB5-4120-9805-FA8058667473}"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524BB0-F566-4580-9CAD-7A46F4B0CCFF}" type="doc">
      <dgm:prSet loTypeId="urn:microsoft.com/office/officeart/2005/8/layout/pyramid3" loCatId="pyramid" qsTypeId="urn:microsoft.com/office/officeart/2005/8/quickstyle/simple1" qsCatId="simple" csTypeId="urn:microsoft.com/office/officeart/2005/8/colors/accent6_3" csCatId="accent6" phldr="1"/>
      <dgm:spPr/>
    </dgm:pt>
    <dgm:pt modelId="{FE037786-A425-4572-910B-F138D95407BB}">
      <dgm:prSet phldrT="[Text]"/>
      <dgm:spPr/>
      <dgm:t>
        <a:bodyPr/>
        <a:lstStyle/>
        <a:p>
          <a:pPr rtl="0"/>
          <a:r>
            <a:rPr lang="en-GB"/>
            <a:t>Engagement, Prevention and self-management</a:t>
          </a:r>
        </a:p>
      </dgm:t>
    </dgm:pt>
    <dgm:pt modelId="{F926B543-1954-4842-BF21-FDBE5A471544}" type="parTrans" cxnId="{9137BA31-F4BC-4953-A754-4B6B33B3E817}">
      <dgm:prSet/>
      <dgm:spPr/>
      <dgm:t>
        <a:bodyPr/>
        <a:lstStyle/>
        <a:p>
          <a:endParaRPr lang="en-GB"/>
        </a:p>
      </dgm:t>
    </dgm:pt>
    <dgm:pt modelId="{B7AB4006-1D47-45C4-9ECC-5528C4A8EA15}" type="sibTrans" cxnId="{9137BA31-F4BC-4953-A754-4B6B33B3E817}">
      <dgm:prSet/>
      <dgm:spPr/>
      <dgm:t>
        <a:bodyPr/>
        <a:lstStyle/>
        <a:p>
          <a:endParaRPr lang="en-GB"/>
        </a:p>
      </dgm:t>
    </dgm:pt>
    <dgm:pt modelId="{0DD5EFDB-0342-41FE-8D1E-AC9C8BEB0E21}">
      <dgm:prSet phldrT="[Text]" custT="1"/>
      <dgm:spPr/>
      <dgm:t>
        <a:bodyPr/>
        <a:lstStyle/>
        <a:p>
          <a:pPr rtl="0"/>
          <a:r>
            <a:rPr lang="en-GB" sz="2400"/>
            <a:t>Level 2 services</a:t>
          </a:r>
          <a:r>
            <a:rPr lang="en-GB" sz="1700"/>
            <a:t> </a:t>
          </a:r>
        </a:p>
      </dgm:t>
    </dgm:pt>
    <dgm:pt modelId="{78349163-68B4-433B-9E92-067197A7AA52}" type="parTrans" cxnId="{97AAFD4C-05CA-4788-845E-B94FA2A043F2}">
      <dgm:prSet/>
      <dgm:spPr/>
      <dgm:t>
        <a:bodyPr/>
        <a:lstStyle/>
        <a:p>
          <a:endParaRPr lang="en-GB"/>
        </a:p>
      </dgm:t>
    </dgm:pt>
    <dgm:pt modelId="{95780884-A16F-4DB7-ACE0-A1089FF8E387}" type="sibTrans" cxnId="{97AAFD4C-05CA-4788-845E-B94FA2A043F2}">
      <dgm:prSet/>
      <dgm:spPr/>
      <dgm:t>
        <a:bodyPr/>
        <a:lstStyle/>
        <a:p>
          <a:endParaRPr lang="en-GB"/>
        </a:p>
      </dgm:t>
    </dgm:pt>
    <dgm:pt modelId="{84D94B1F-FEEE-446F-AD3E-DDE9DC575946}">
      <dgm:prSet phldrT="[Text]"/>
      <dgm:spPr/>
      <dgm:t>
        <a:bodyPr/>
        <a:lstStyle/>
        <a:p>
          <a:pPr rtl="0"/>
          <a:r>
            <a:rPr lang="en-GB"/>
            <a:t>Level 3 services</a:t>
          </a:r>
        </a:p>
      </dgm:t>
    </dgm:pt>
    <dgm:pt modelId="{044E8312-9889-4A9E-9189-210421ACD018}" type="parTrans" cxnId="{A192E002-18F8-4103-968F-E390E9130E93}">
      <dgm:prSet/>
      <dgm:spPr/>
      <dgm:t>
        <a:bodyPr/>
        <a:lstStyle/>
        <a:p>
          <a:endParaRPr lang="en-GB"/>
        </a:p>
      </dgm:t>
    </dgm:pt>
    <dgm:pt modelId="{65187FD9-B8AB-4137-857D-E4EE70528A1E}" type="sibTrans" cxnId="{A192E002-18F8-4103-968F-E390E9130E93}">
      <dgm:prSet/>
      <dgm:spPr/>
      <dgm:t>
        <a:bodyPr/>
        <a:lstStyle/>
        <a:p>
          <a:endParaRPr lang="en-GB"/>
        </a:p>
      </dgm:t>
    </dgm:pt>
    <dgm:pt modelId="{2DF1011D-0790-4908-A02A-216D21A709D9}" type="pres">
      <dgm:prSet presAssocID="{71524BB0-F566-4580-9CAD-7A46F4B0CCFF}" presName="Name0" presStyleCnt="0">
        <dgm:presLayoutVars>
          <dgm:dir/>
          <dgm:animLvl val="lvl"/>
          <dgm:resizeHandles val="exact"/>
        </dgm:presLayoutVars>
      </dgm:prSet>
      <dgm:spPr/>
    </dgm:pt>
    <dgm:pt modelId="{25188FF2-A516-458A-8F58-20D75B48E884}" type="pres">
      <dgm:prSet presAssocID="{FE037786-A425-4572-910B-F138D95407BB}" presName="Name8" presStyleCnt="0"/>
      <dgm:spPr/>
    </dgm:pt>
    <dgm:pt modelId="{047EBA94-AD66-4103-BD2F-053B352B4CA8}" type="pres">
      <dgm:prSet presAssocID="{FE037786-A425-4572-910B-F138D95407BB}" presName="level" presStyleLbl="node1" presStyleIdx="0" presStyleCnt="3">
        <dgm:presLayoutVars>
          <dgm:chMax val="1"/>
          <dgm:bulletEnabled val="1"/>
        </dgm:presLayoutVars>
      </dgm:prSet>
      <dgm:spPr/>
    </dgm:pt>
    <dgm:pt modelId="{76B2ED7E-29BE-44FC-9540-8957320E9236}" type="pres">
      <dgm:prSet presAssocID="{FE037786-A425-4572-910B-F138D95407BB}" presName="levelTx" presStyleLbl="revTx" presStyleIdx="0" presStyleCnt="0">
        <dgm:presLayoutVars>
          <dgm:chMax val="1"/>
          <dgm:bulletEnabled val="1"/>
        </dgm:presLayoutVars>
      </dgm:prSet>
      <dgm:spPr/>
    </dgm:pt>
    <dgm:pt modelId="{42B60CB4-8744-4E12-B152-6A9387CD0C4C}" type="pres">
      <dgm:prSet presAssocID="{0DD5EFDB-0342-41FE-8D1E-AC9C8BEB0E21}" presName="Name8" presStyleCnt="0"/>
      <dgm:spPr/>
    </dgm:pt>
    <dgm:pt modelId="{B03EC827-B309-4CA4-A22F-97672EB2ACC7}" type="pres">
      <dgm:prSet presAssocID="{0DD5EFDB-0342-41FE-8D1E-AC9C8BEB0E21}" presName="level" presStyleLbl="node1" presStyleIdx="1" presStyleCnt="3" custScaleX="99000" custScaleY="57289">
        <dgm:presLayoutVars>
          <dgm:chMax val="1"/>
          <dgm:bulletEnabled val="1"/>
        </dgm:presLayoutVars>
      </dgm:prSet>
      <dgm:spPr/>
    </dgm:pt>
    <dgm:pt modelId="{2AA61CBB-30CE-4BC1-B476-77084603BEBA}" type="pres">
      <dgm:prSet presAssocID="{0DD5EFDB-0342-41FE-8D1E-AC9C8BEB0E21}" presName="levelTx" presStyleLbl="revTx" presStyleIdx="0" presStyleCnt="0">
        <dgm:presLayoutVars>
          <dgm:chMax val="1"/>
          <dgm:bulletEnabled val="1"/>
        </dgm:presLayoutVars>
      </dgm:prSet>
      <dgm:spPr/>
    </dgm:pt>
    <dgm:pt modelId="{5CADF511-AF9F-4C12-827E-6AAC95389D08}" type="pres">
      <dgm:prSet presAssocID="{84D94B1F-FEEE-446F-AD3E-DDE9DC575946}" presName="Name8" presStyleCnt="0"/>
      <dgm:spPr/>
    </dgm:pt>
    <dgm:pt modelId="{BF0749F4-124B-47B2-84BF-CDC109DE5CC6}" type="pres">
      <dgm:prSet presAssocID="{84D94B1F-FEEE-446F-AD3E-DDE9DC575946}" presName="level" presStyleLbl="node1" presStyleIdx="2" presStyleCnt="3" custScaleX="97556" custScaleY="46390" custLinFactNeighborX="-1604">
        <dgm:presLayoutVars>
          <dgm:chMax val="1"/>
          <dgm:bulletEnabled val="1"/>
        </dgm:presLayoutVars>
      </dgm:prSet>
      <dgm:spPr/>
    </dgm:pt>
    <dgm:pt modelId="{2FB0B514-47E3-4766-8B16-44F9897A864F}" type="pres">
      <dgm:prSet presAssocID="{84D94B1F-FEEE-446F-AD3E-DDE9DC575946}" presName="levelTx" presStyleLbl="revTx" presStyleIdx="0" presStyleCnt="0">
        <dgm:presLayoutVars>
          <dgm:chMax val="1"/>
          <dgm:bulletEnabled val="1"/>
        </dgm:presLayoutVars>
      </dgm:prSet>
      <dgm:spPr/>
    </dgm:pt>
  </dgm:ptLst>
  <dgm:cxnLst>
    <dgm:cxn modelId="{A192E002-18F8-4103-968F-E390E9130E93}" srcId="{71524BB0-F566-4580-9CAD-7A46F4B0CCFF}" destId="{84D94B1F-FEEE-446F-AD3E-DDE9DC575946}" srcOrd="2" destOrd="0" parTransId="{044E8312-9889-4A9E-9189-210421ACD018}" sibTransId="{65187FD9-B8AB-4137-857D-E4EE70528A1E}"/>
    <dgm:cxn modelId="{9137BA31-F4BC-4953-A754-4B6B33B3E817}" srcId="{71524BB0-F566-4580-9CAD-7A46F4B0CCFF}" destId="{FE037786-A425-4572-910B-F138D95407BB}" srcOrd="0" destOrd="0" parTransId="{F926B543-1954-4842-BF21-FDBE5A471544}" sibTransId="{B7AB4006-1D47-45C4-9ECC-5528C4A8EA15}"/>
    <dgm:cxn modelId="{05611641-76B4-4D19-9195-7B425DF4F640}" type="presOf" srcId="{FE037786-A425-4572-910B-F138D95407BB}" destId="{047EBA94-AD66-4103-BD2F-053B352B4CA8}" srcOrd="0" destOrd="0" presId="urn:microsoft.com/office/officeart/2005/8/layout/pyramid3"/>
    <dgm:cxn modelId="{CF72AE6B-2ADA-4C1F-93F9-DAC51782C7EA}" type="presOf" srcId="{FE037786-A425-4572-910B-F138D95407BB}" destId="{76B2ED7E-29BE-44FC-9540-8957320E9236}" srcOrd="1" destOrd="0" presId="urn:microsoft.com/office/officeart/2005/8/layout/pyramid3"/>
    <dgm:cxn modelId="{97AAFD4C-05CA-4788-845E-B94FA2A043F2}" srcId="{71524BB0-F566-4580-9CAD-7A46F4B0CCFF}" destId="{0DD5EFDB-0342-41FE-8D1E-AC9C8BEB0E21}" srcOrd="1" destOrd="0" parTransId="{78349163-68B4-433B-9E92-067197A7AA52}" sibTransId="{95780884-A16F-4DB7-ACE0-A1089FF8E387}"/>
    <dgm:cxn modelId="{58CC1A99-3075-4259-9A4D-EE8AD752A3A5}" type="presOf" srcId="{84D94B1F-FEEE-446F-AD3E-DDE9DC575946}" destId="{2FB0B514-47E3-4766-8B16-44F9897A864F}" srcOrd="1" destOrd="0" presId="urn:microsoft.com/office/officeart/2005/8/layout/pyramid3"/>
    <dgm:cxn modelId="{211E9EB1-87EF-49BA-ADEB-2D3603716B80}" type="presOf" srcId="{0DD5EFDB-0342-41FE-8D1E-AC9C8BEB0E21}" destId="{B03EC827-B309-4CA4-A22F-97672EB2ACC7}" srcOrd="0" destOrd="0" presId="urn:microsoft.com/office/officeart/2005/8/layout/pyramid3"/>
    <dgm:cxn modelId="{B9D598C5-2B2F-4CFB-B3E1-86C33460C517}" type="presOf" srcId="{71524BB0-F566-4580-9CAD-7A46F4B0CCFF}" destId="{2DF1011D-0790-4908-A02A-216D21A709D9}" srcOrd="0" destOrd="0" presId="urn:microsoft.com/office/officeart/2005/8/layout/pyramid3"/>
    <dgm:cxn modelId="{6CA3E8CA-B151-4EAE-BD67-64D30731EFE7}" type="presOf" srcId="{0DD5EFDB-0342-41FE-8D1E-AC9C8BEB0E21}" destId="{2AA61CBB-30CE-4BC1-B476-77084603BEBA}" srcOrd="1" destOrd="0" presId="urn:microsoft.com/office/officeart/2005/8/layout/pyramid3"/>
    <dgm:cxn modelId="{37E73DE6-1659-43C5-AB9C-0C2B6D1B951A}" type="presOf" srcId="{84D94B1F-FEEE-446F-AD3E-DDE9DC575946}" destId="{BF0749F4-124B-47B2-84BF-CDC109DE5CC6}" srcOrd="0" destOrd="0" presId="urn:microsoft.com/office/officeart/2005/8/layout/pyramid3"/>
    <dgm:cxn modelId="{9EEADF8B-B092-4074-B106-232F1EDDBF26}" type="presParOf" srcId="{2DF1011D-0790-4908-A02A-216D21A709D9}" destId="{25188FF2-A516-458A-8F58-20D75B48E884}" srcOrd="0" destOrd="0" presId="urn:microsoft.com/office/officeart/2005/8/layout/pyramid3"/>
    <dgm:cxn modelId="{59F2418E-199D-4AD1-9E43-325AC8EEBD6D}" type="presParOf" srcId="{25188FF2-A516-458A-8F58-20D75B48E884}" destId="{047EBA94-AD66-4103-BD2F-053B352B4CA8}" srcOrd="0" destOrd="0" presId="urn:microsoft.com/office/officeart/2005/8/layout/pyramid3"/>
    <dgm:cxn modelId="{9B843DCD-4D39-4CDE-A695-CE7F53439D3A}" type="presParOf" srcId="{25188FF2-A516-458A-8F58-20D75B48E884}" destId="{76B2ED7E-29BE-44FC-9540-8957320E9236}" srcOrd="1" destOrd="0" presId="urn:microsoft.com/office/officeart/2005/8/layout/pyramid3"/>
    <dgm:cxn modelId="{25205CDD-F9E3-4CE8-89C8-81B246EFC8B2}" type="presParOf" srcId="{2DF1011D-0790-4908-A02A-216D21A709D9}" destId="{42B60CB4-8744-4E12-B152-6A9387CD0C4C}" srcOrd="1" destOrd="0" presId="urn:microsoft.com/office/officeart/2005/8/layout/pyramid3"/>
    <dgm:cxn modelId="{D168A111-929F-4F02-8DCD-769385AC8137}" type="presParOf" srcId="{42B60CB4-8744-4E12-B152-6A9387CD0C4C}" destId="{B03EC827-B309-4CA4-A22F-97672EB2ACC7}" srcOrd="0" destOrd="0" presId="urn:microsoft.com/office/officeart/2005/8/layout/pyramid3"/>
    <dgm:cxn modelId="{746C747F-B4DB-4475-A3DD-A5CC310B36C9}" type="presParOf" srcId="{42B60CB4-8744-4E12-B152-6A9387CD0C4C}" destId="{2AA61CBB-30CE-4BC1-B476-77084603BEBA}" srcOrd="1" destOrd="0" presId="urn:microsoft.com/office/officeart/2005/8/layout/pyramid3"/>
    <dgm:cxn modelId="{383D865B-9CDD-4BB9-A245-91F516B97142}" type="presParOf" srcId="{2DF1011D-0790-4908-A02A-216D21A709D9}" destId="{5CADF511-AF9F-4C12-827E-6AAC95389D08}" srcOrd="2" destOrd="0" presId="urn:microsoft.com/office/officeart/2005/8/layout/pyramid3"/>
    <dgm:cxn modelId="{2E1C8B11-5047-478F-9872-91BEB5448485}" type="presParOf" srcId="{5CADF511-AF9F-4C12-827E-6AAC95389D08}" destId="{BF0749F4-124B-47B2-84BF-CDC109DE5CC6}" srcOrd="0" destOrd="0" presId="urn:microsoft.com/office/officeart/2005/8/layout/pyramid3"/>
    <dgm:cxn modelId="{6C5A5E46-06C9-4692-AC59-E6DDA71E9A25}" type="presParOf" srcId="{5CADF511-AF9F-4C12-827E-6AAC95389D08}" destId="{2FB0B514-47E3-4766-8B16-44F9897A864F}"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9459F-CAAA-4D9B-95EE-34677769862D}">
      <dsp:nvSpPr>
        <dsp:cNvPr id="0" name=""/>
        <dsp:cNvSpPr/>
      </dsp:nvSpPr>
      <dsp:spPr>
        <a:xfrm>
          <a:off x="0" y="1894"/>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61606-9955-438B-8F3F-B2C79BCACDF4}">
      <dsp:nvSpPr>
        <dsp:cNvPr id="0" name=""/>
        <dsp:cNvSpPr/>
      </dsp:nvSpPr>
      <dsp:spPr>
        <a:xfrm>
          <a:off x="0" y="1894"/>
          <a:ext cx="8596668"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Welcome</a:t>
          </a:r>
          <a:endParaRPr lang="en-US" sz="3000" kern="1200"/>
        </a:p>
      </dsp:txBody>
      <dsp:txXfrm>
        <a:off x="0" y="1894"/>
        <a:ext cx="8596668" cy="646163"/>
      </dsp:txXfrm>
    </dsp:sp>
    <dsp:sp modelId="{9E7543EF-9EC5-4114-888C-9995C7527B7E}">
      <dsp:nvSpPr>
        <dsp:cNvPr id="0" name=""/>
        <dsp:cNvSpPr/>
      </dsp:nvSpPr>
      <dsp:spPr>
        <a:xfrm>
          <a:off x="0" y="648058"/>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B026A-CD3A-4424-958E-D0A1D692DCEB}">
      <dsp:nvSpPr>
        <dsp:cNvPr id="0" name=""/>
        <dsp:cNvSpPr/>
      </dsp:nvSpPr>
      <dsp:spPr>
        <a:xfrm>
          <a:off x="0" y="648058"/>
          <a:ext cx="8596668"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a:latin typeface="Trebuchet MS" panose="020B0603020202020204"/>
            </a:rPr>
            <a:t>Overview </a:t>
          </a:r>
          <a:endParaRPr lang="en-US" sz="3000" kern="1200"/>
        </a:p>
      </dsp:txBody>
      <dsp:txXfrm>
        <a:off x="0" y="648058"/>
        <a:ext cx="8596668" cy="646163"/>
      </dsp:txXfrm>
    </dsp:sp>
    <dsp:sp modelId="{B5ABA499-1F77-44CE-92F2-031DB9947D09}">
      <dsp:nvSpPr>
        <dsp:cNvPr id="0" name=""/>
        <dsp:cNvSpPr/>
      </dsp:nvSpPr>
      <dsp:spPr>
        <a:xfrm>
          <a:off x="0" y="1294222"/>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11BCD-B86F-4310-82E9-6F4EDE8295DC}">
      <dsp:nvSpPr>
        <dsp:cNvPr id="0" name=""/>
        <dsp:cNvSpPr/>
      </dsp:nvSpPr>
      <dsp:spPr>
        <a:xfrm>
          <a:off x="0" y="1294222"/>
          <a:ext cx="8596668"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BREAK</a:t>
          </a:r>
        </a:p>
      </dsp:txBody>
      <dsp:txXfrm>
        <a:off x="0" y="1294222"/>
        <a:ext cx="8596668" cy="646163"/>
      </dsp:txXfrm>
    </dsp:sp>
    <dsp:sp modelId="{C9EAC542-C459-4B0D-8E12-208FC7986D96}">
      <dsp:nvSpPr>
        <dsp:cNvPr id="0" name=""/>
        <dsp:cNvSpPr/>
      </dsp:nvSpPr>
      <dsp:spPr>
        <a:xfrm>
          <a:off x="0" y="1940386"/>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DD7BA-54EE-4AC8-916F-E89417D49562}">
      <dsp:nvSpPr>
        <dsp:cNvPr id="0" name=""/>
        <dsp:cNvSpPr/>
      </dsp:nvSpPr>
      <dsp:spPr>
        <a:xfrm>
          <a:off x="0" y="1940386"/>
          <a:ext cx="8596668"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a:t>Workshops</a:t>
          </a:r>
        </a:p>
      </dsp:txBody>
      <dsp:txXfrm>
        <a:off x="0" y="1940386"/>
        <a:ext cx="8596668" cy="646163"/>
      </dsp:txXfrm>
    </dsp:sp>
    <dsp:sp modelId="{0AD76A55-B333-45A1-A985-AF54258E52BB}">
      <dsp:nvSpPr>
        <dsp:cNvPr id="0" name=""/>
        <dsp:cNvSpPr/>
      </dsp:nvSpPr>
      <dsp:spPr>
        <a:xfrm>
          <a:off x="0" y="2586550"/>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95F6B-2A66-4DBE-8DB2-3B1A1282F6A4}">
      <dsp:nvSpPr>
        <dsp:cNvPr id="0" name=""/>
        <dsp:cNvSpPr/>
      </dsp:nvSpPr>
      <dsp:spPr>
        <a:xfrm>
          <a:off x="0" y="2586550"/>
          <a:ext cx="8596668"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a:latin typeface="Trebuchet MS" panose="020B0603020202020204"/>
            </a:rPr>
            <a:t>Procurement Process</a:t>
          </a:r>
          <a:endParaRPr lang="en-GB" sz="3000" kern="1200"/>
        </a:p>
      </dsp:txBody>
      <dsp:txXfrm>
        <a:off x="0" y="2586550"/>
        <a:ext cx="8596668" cy="646163"/>
      </dsp:txXfrm>
    </dsp:sp>
    <dsp:sp modelId="{AE642009-E6B2-4467-B3F7-74E95B22B036}">
      <dsp:nvSpPr>
        <dsp:cNvPr id="0" name=""/>
        <dsp:cNvSpPr/>
      </dsp:nvSpPr>
      <dsp:spPr>
        <a:xfrm>
          <a:off x="0" y="3232714"/>
          <a:ext cx="859666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C2309-A50A-44E9-9F78-F7F777E562AE}">
      <dsp:nvSpPr>
        <dsp:cNvPr id="0" name=""/>
        <dsp:cNvSpPr/>
      </dsp:nvSpPr>
      <dsp:spPr>
        <a:xfrm>
          <a:off x="0" y="3232714"/>
          <a:ext cx="8596668"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Q &amp; A</a:t>
          </a:r>
          <a:endParaRPr lang="en-US" sz="3000" kern="1200"/>
        </a:p>
      </dsp:txBody>
      <dsp:txXfrm>
        <a:off x="0" y="3232714"/>
        <a:ext cx="8596668" cy="6461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A6645-2FC1-44C9-ACB8-8B6A9D93E152}">
      <dsp:nvSpPr>
        <dsp:cNvPr id="0" name=""/>
        <dsp:cNvSpPr/>
      </dsp:nvSpPr>
      <dsp:spPr>
        <a:xfrm>
          <a:off x="2892372" y="664179"/>
          <a:ext cx="4541669" cy="4541669"/>
        </a:xfrm>
        <a:prstGeom prst="blockArc">
          <a:avLst>
            <a:gd name="adj1" fmla="val 12600000"/>
            <a:gd name="adj2" fmla="val 16200000"/>
            <a:gd name="adj3" fmla="val 45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C203C-1FC0-419D-A98F-0C90CED7568C}">
      <dsp:nvSpPr>
        <dsp:cNvPr id="0" name=""/>
        <dsp:cNvSpPr/>
      </dsp:nvSpPr>
      <dsp:spPr>
        <a:xfrm>
          <a:off x="2892372" y="664179"/>
          <a:ext cx="4541669" cy="4541669"/>
        </a:xfrm>
        <a:prstGeom prst="blockArc">
          <a:avLst>
            <a:gd name="adj1" fmla="val 9000000"/>
            <a:gd name="adj2" fmla="val 12600000"/>
            <a:gd name="adj3" fmla="val 45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DD0E7D-35C7-4285-97E0-A333157D0B78}">
      <dsp:nvSpPr>
        <dsp:cNvPr id="0" name=""/>
        <dsp:cNvSpPr/>
      </dsp:nvSpPr>
      <dsp:spPr>
        <a:xfrm>
          <a:off x="2892372" y="664179"/>
          <a:ext cx="4541669" cy="4541669"/>
        </a:xfrm>
        <a:prstGeom prst="blockArc">
          <a:avLst>
            <a:gd name="adj1" fmla="val 5400000"/>
            <a:gd name="adj2" fmla="val 9000000"/>
            <a:gd name="adj3" fmla="val 45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81F2D-105A-4284-8970-0E8C22EE1612}">
      <dsp:nvSpPr>
        <dsp:cNvPr id="0" name=""/>
        <dsp:cNvSpPr/>
      </dsp:nvSpPr>
      <dsp:spPr>
        <a:xfrm>
          <a:off x="2892372" y="664179"/>
          <a:ext cx="4541669" cy="4541669"/>
        </a:xfrm>
        <a:prstGeom prst="blockArc">
          <a:avLst>
            <a:gd name="adj1" fmla="val 1800000"/>
            <a:gd name="adj2" fmla="val 5400000"/>
            <a:gd name="adj3" fmla="val 45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5EA2F6-26D1-4454-A9E9-F18B2592BE5A}">
      <dsp:nvSpPr>
        <dsp:cNvPr id="0" name=""/>
        <dsp:cNvSpPr/>
      </dsp:nvSpPr>
      <dsp:spPr>
        <a:xfrm>
          <a:off x="2892372" y="664179"/>
          <a:ext cx="4541669" cy="4541669"/>
        </a:xfrm>
        <a:prstGeom prst="blockArc">
          <a:avLst>
            <a:gd name="adj1" fmla="val 19800000"/>
            <a:gd name="adj2" fmla="val 1800000"/>
            <a:gd name="adj3" fmla="val 45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F6E332-EECA-4D8B-AB4F-F5C19CBBBDFD}">
      <dsp:nvSpPr>
        <dsp:cNvPr id="0" name=""/>
        <dsp:cNvSpPr/>
      </dsp:nvSpPr>
      <dsp:spPr>
        <a:xfrm>
          <a:off x="2892372" y="664179"/>
          <a:ext cx="4541669" cy="4541669"/>
        </a:xfrm>
        <a:prstGeom prst="blockArc">
          <a:avLst>
            <a:gd name="adj1" fmla="val 16200000"/>
            <a:gd name="adj2" fmla="val 19800000"/>
            <a:gd name="adj3" fmla="val 45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62C9B5-4F1E-4A4C-8883-5DB32C2B91B6}">
      <dsp:nvSpPr>
        <dsp:cNvPr id="0" name=""/>
        <dsp:cNvSpPr/>
      </dsp:nvSpPr>
      <dsp:spPr>
        <a:xfrm>
          <a:off x="4142163" y="1913969"/>
          <a:ext cx="2042088" cy="2042088"/>
        </a:xfrm>
        <a:prstGeom prst="ellipse">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a:t>Women’s Health Clinics</a:t>
          </a:r>
        </a:p>
      </dsp:txBody>
      <dsp:txXfrm>
        <a:off x="4441220" y="2213026"/>
        <a:ext cx="1443974" cy="1443974"/>
      </dsp:txXfrm>
    </dsp:sp>
    <dsp:sp modelId="{4206DC6F-0E80-4C93-9F7F-21DA6EFACBA7}">
      <dsp:nvSpPr>
        <dsp:cNvPr id="0" name=""/>
        <dsp:cNvSpPr/>
      </dsp:nvSpPr>
      <dsp:spPr>
        <a:xfrm>
          <a:off x="4448476" y="908"/>
          <a:ext cx="1429462" cy="1429462"/>
        </a:xfrm>
        <a:prstGeom prst="ellipse">
          <a:avLst/>
        </a:prstGeom>
        <a:solidFill>
          <a:srgbClr val="FF33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Life course</a:t>
          </a:r>
        </a:p>
        <a:p>
          <a:pPr marL="0" lvl="0" indent="0" algn="ctr" defTabSz="622300">
            <a:lnSpc>
              <a:spcPct val="90000"/>
            </a:lnSpc>
            <a:spcBef>
              <a:spcPct val="0"/>
            </a:spcBef>
            <a:spcAft>
              <a:spcPct val="35000"/>
            </a:spcAft>
            <a:buNone/>
          </a:pPr>
          <a:endParaRPr lang="en-GB" sz="1200" kern="1200"/>
        </a:p>
        <a:p>
          <a:pPr marL="0" lvl="0" indent="0" algn="ctr" defTabSz="622300">
            <a:lnSpc>
              <a:spcPct val="90000"/>
            </a:lnSpc>
            <a:spcBef>
              <a:spcPct val="0"/>
            </a:spcBef>
            <a:spcAft>
              <a:spcPct val="35000"/>
            </a:spcAft>
            <a:buNone/>
          </a:pPr>
          <a:endParaRPr lang="en-GB" sz="1200" kern="1200"/>
        </a:p>
        <a:p>
          <a:pPr marL="0" lvl="0" indent="0" algn="ctr" defTabSz="622300">
            <a:lnSpc>
              <a:spcPct val="90000"/>
            </a:lnSpc>
            <a:spcBef>
              <a:spcPct val="0"/>
            </a:spcBef>
            <a:spcAft>
              <a:spcPct val="35000"/>
            </a:spcAft>
            <a:buNone/>
          </a:pPr>
          <a:endParaRPr lang="en-GB" sz="1200" kern="1200"/>
        </a:p>
      </dsp:txBody>
      <dsp:txXfrm>
        <a:off x="4657816" y="210248"/>
        <a:ext cx="1010782" cy="1010782"/>
      </dsp:txXfrm>
    </dsp:sp>
    <dsp:sp modelId="{F734FDC0-29EC-4892-B29E-D9C5A70B3EEC}">
      <dsp:nvSpPr>
        <dsp:cNvPr id="0" name=""/>
        <dsp:cNvSpPr/>
      </dsp:nvSpPr>
      <dsp:spPr>
        <a:xfrm>
          <a:off x="6370510" y="1110595"/>
          <a:ext cx="1429462" cy="1429462"/>
        </a:xfrm>
        <a:prstGeom prst="ellipse">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Listening</a:t>
          </a:r>
          <a:endParaRPr lang="en-GB" sz="1100" kern="1200"/>
        </a:p>
        <a:p>
          <a:pPr marL="0" lvl="0" indent="0" algn="ctr" defTabSz="711200">
            <a:lnSpc>
              <a:spcPct val="90000"/>
            </a:lnSpc>
            <a:spcBef>
              <a:spcPct val="0"/>
            </a:spcBef>
            <a:spcAft>
              <a:spcPct val="35000"/>
            </a:spcAft>
            <a:buNone/>
          </a:pPr>
          <a:endParaRPr lang="en-GB" sz="1200" kern="1200"/>
        </a:p>
        <a:p>
          <a:pPr marL="0" lvl="0" indent="0" algn="ctr" defTabSz="711200">
            <a:lnSpc>
              <a:spcPct val="90000"/>
            </a:lnSpc>
            <a:spcBef>
              <a:spcPct val="0"/>
            </a:spcBef>
            <a:spcAft>
              <a:spcPct val="35000"/>
            </a:spcAft>
            <a:buNone/>
          </a:pPr>
          <a:endParaRPr lang="en-GB" sz="1200" kern="1200"/>
        </a:p>
      </dsp:txBody>
      <dsp:txXfrm>
        <a:off x="6579850" y="1319935"/>
        <a:ext cx="1010782" cy="1010782"/>
      </dsp:txXfrm>
    </dsp:sp>
    <dsp:sp modelId="{1BA6AC56-6146-4C99-B264-04B880D1525C}">
      <dsp:nvSpPr>
        <dsp:cNvPr id="0" name=""/>
        <dsp:cNvSpPr/>
      </dsp:nvSpPr>
      <dsp:spPr>
        <a:xfrm>
          <a:off x="6370510" y="3329969"/>
          <a:ext cx="1429462" cy="1429462"/>
        </a:xfrm>
        <a:prstGeom prst="ellipse">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LARC</a:t>
          </a:r>
        </a:p>
        <a:p>
          <a:pPr marL="0" lvl="0" indent="0" algn="ctr" defTabSz="889000">
            <a:lnSpc>
              <a:spcPct val="90000"/>
            </a:lnSpc>
            <a:spcBef>
              <a:spcPct val="0"/>
            </a:spcBef>
            <a:spcAft>
              <a:spcPct val="35000"/>
            </a:spcAft>
            <a:buNone/>
          </a:pPr>
          <a:endParaRPr lang="en-GB" sz="1400" kern="1200"/>
        </a:p>
        <a:p>
          <a:pPr marL="0" lvl="0" indent="0" algn="ctr" defTabSz="889000">
            <a:lnSpc>
              <a:spcPct val="90000"/>
            </a:lnSpc>
            <a:spcBef>
              <a:spcPct val="0"/>
            </a:spcBef>
            <a:spcAft>
              <a:spcPct val="35000"/>
            </a:spcAft>
            <a:buNone/>
          </a:pPr>
          <a:r>
            <a:rPr lang="en-GB" sz="1400" kern="1200"/>
            <a:t>                                     </a:t>
          </a:r>
        </a:p>
      </dsp:txBody>
      <dsp:txXfrm>
        <a:off x="6579850" y="3539309"/>
        <a:ext cx="1010782" cy="1010782"/>
      </dsp:txXfrm>
    </dsp:sp>
    <dsp:sp modelId="{12791468-241B-4C8C-A3D9-FF73BA48A59C}">
      <dsp:nvSpPr>
        <dsp:cNvPr id="0" name=""/>
        <dsp:cNvSpPr/>
      </dsp:nvSpPr>
      <dsp:spPr>
        <a:xfrm>
          <a:off x="4448476" y="4439656"/>
          <a:ext cx="1429462" cy="1429462"/>
        </a:xfrm>
        <a:prstGeom prst="ellipse">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Professional Network</a:t>
          </a:r>
        </a:p>
        <a:p>
          <a:pPr marL="0" lvl="0" indent="0" algn="ctr" defTabSz="622300">
            <a:lnSpc>
              <a:spcPct val="90000"/>
            </a:lnSpc>
            <a:spcBef>
              <a:spcPct val="0"/>
            </a:spcBef>
            <a:spcAft>
              <a:spcPct val="35000"/>
            </a:spcAft>
            <a:buNone/>
          </a:pPr>
          <a:endParaRPr lang="en-GB" sz="1400" kern="1200"/>
        </a:p>
        <a:p>
          <a:pPr marL="0" lvl="0" indent="0" algn="ctr" defTabSz="622300">
            <a:lnSpc>
              <a:spcPct val="90000"/>
            </a:lnSpc>
            <a:spcBef>
              <a:spcPct val="0"/>
            </a:spcBef>
            <a:spcAft>
              <a:spcPct val="35000"/>
            </a:spcAft>
            <a:buNone/>
          </a:pPr>
          <a:endParaRPr lang="en-GB" sz="1400" kern="1200"/>
        </a:p>
      </dsp:txBody>
      <dsp:txXfrm>
        <a:off x="4657816" y="4648996"/>
        <a:ext cx="1010782" cy="1010782"/>
      </dsp:txXfrm>
    </dsp:sp>
    <dsp:sp modelId="{512F0798-22AE-493F-8F21-0A8BCBE1FE39}">
      <dsp:nvSpPr>
        <dsp:cNvPr id="0" name=""/>
        <dsp:cNvSpPr/>
      </dsp:nvSpPr>
      <dsp:spPr>
        <a:xfrm>
          <a:off x="2526442" y="3329969"/>
          <a:ext cx="1429462" cy="1429462"/>
        </a:xfrm>
        <a:prstGeom prst="ellipse">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Roaming</a:t>
          </a:r>
        </a:p>
        <a:p>
          <a:pPr marL="0" lvl="0" indent="0" algn="ctr" defTabSz="711200">
            <a:lnSpc>
              <a:spcPct val="90000"/>
            </a:lnSpc>
            <a:spcBef>
              <a:spcPct val="0"/>
            </a:spcBef>
            <a:spcAft>
              <a:spcPct val="35000"/>
            </a:spcAft>
            <a:buNone/>
          </a:pPr>
          <a:endParaRPr lang="en-GB" sz="1800" kern="1200"/>
        </a:p>
        <a:p>
          <a:pPr marL="0" lvl="0" indent="0" algn="ctr" defTabSz="711200">
            <a:lnSpc>
              <a:spcPct val="90000"/>
            </a:lnSpc>
            <a:spcBef>
              <a:spcPct val="0"/>
            </a:spcBef>
            <a:spcAft>
              <a:spcPct val="35000"/>
            </a:spcAft>
            <a:buNone/>
          </a:pPr>
          <a:endParaRPr lang="en-GB" sz="1800" kern="1200"/>
        </a:p>
      </dsp:txBody>
      <dsp:txXfrm>
        <a:off x="2735782" y="3539309"/>
        <a:ext cx="1010782" cy="1010782"/>
      </dsp:txXfrm>
    </dsp:sp>
    <dsp:sp modelId="{92CBEE7A-4689-4DDE-8E95-E1D91B1D78CF}">
      <dsp:nvSpPr>
        <dsp:cNvPr id="0" name=""/>
        <dsp:cNvSpPr/>
      </dsp:nvSpPr>
      <dsp:spPr>
        <a:xfrm>
          <a:off x="2526442" y="1110595"/>
          <a:ext cx="1429462" cy="1429462"/>
        </a:xfrm>
        <a:prstGeom prst="ellipse">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Remote</a:t>
          </a:r>
        </a:p>
        <a:p>
          <a:pPr marL="0" lvl="0" indent="0" algn="ctr" defTabSz="622300">
            <a:lnSpc>
              <a:spcPct val="90000"/>
            </a:lnSpc>
            <a:spcBef>
              <a:spcPct val="0"/>
            </a:spcBef>
            <a:spcAft>
              <a:spcPct val="35000"/>
            </a:spcAft>
            <a:buNone/>
          </a:pPr>
          <a:r>
            <a:rPr lang="en-GB" sz="1400" kern="1200"/>
            <a:t> F2F</a:t>
          </a:r>
        </a:p>
        <a:p>
          <a:pPr marL="0" lvl="0" indent="0" algn="ctr" defTabSz="622300">
            <a:lnSpc>
              <a:spcPct val="90000"/>
            </a:lnSpc>
            <a:spcBef>
              <a:spcPct val="0"/>
            </a:spcBef>
            <a:spcAft>
              <a:spcPct val="35000"/>
            </a:spcAft>
            <a:buNone/>
          </a:pPr>
          <a:endParaRPr lang="en-GB" sz="1200" kern="1200"/>
        </a:p>
        <a:p>
          <a:pPr marL="0" lvl="0" indent="0" algn="ctr" defTabSz="622300">
            <a:lnSpc>
              <a:spcPct val="90000"/>
            </a:lnSpc>
            <a:spcBef>
              <a:spcPct val="0"/>
            </a:spcBef>
            <a:spcAft>
              <a:spcPct val="35000"/>
            </a:spcAft>
            <a:buNone/>
          </a:pPr>
          <a:endParaRPr lang="en-GB" sz="1200" kern="1200"/>
        </a:p>
        <a:p>
          <a:pPr marL="0" lvl="0" indent="0" algn="ctr" defTabSz="622300">
            <a:lnSpc>
              <a:spcPct val="90000"/>
            </a:lnSpc>
            <a:spcBef>
              <a:spcPct val="0"/>
            </a:spcBef>
            <a:spcAft>
              <a:spcPct val="35000"/>
            </a:spcAft>
            <a:buNone/>
          </a:pPr>
          <a:endParaRPr lang="en-GB" sz="1200" kern="1200"/>
        </a:p>
      </dsp:txBody>
      <dsp:txXfrm>
        <a:off x="2735782" y="1319935"/>
        <a:ext cx="1010782" cy="1010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C341E-4F76-4486-B37C-1998F1F68015}">
      <dsp:nvSpPr>
        <dsp:cNvPr id="0" name=""/>
        <dsp:cNvSpPr/>
      </dsp:nvSpPr>
      <dsp:spPr>
        <a:xfrm>
          <a:off x="899908" y="650754"/>
          <a:ext cx="3984739" cy="3984739"/>
        </a:xfrm>
        <a:prstGeom prst="circularArrow">
          <a:avLst>
            <a:gd name="adj1" fmla="val 5689"/>
            <a:gd name="adj2" fmla="val 340510"/>
            <a:gd name="adj3" fmla="val 12491234"/>
            <a:gd name="adj4" fmla="val 1822035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C55DD-860F-426A-AEBC-38D072FDA723}">
      <dsp:nvSpPr>
        <dsp:cNvPr id="0" name=""/>
        <dsp:cNvSpPr/>
      </dsp:nvSpPr>
      <dsp:spPr>
        <a:xfrm>
          <a:off x="1511102" y="859578"/>
          <a:ext cx="2762351" cy="1381175"/>
        </a:xfrm>
        <a:prstGeom prst="roundRect">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Community provision</a:t>
          </a:r>
        </a:p>
      </dsp:txBody>
      <dsp:txXfrm>
        <a:off x="1578525" y="927001"/>
        <a:ext cx="2627505" cy="1246329"/>
      </dsp:txXfrm>
    </dsp:sp>
    <dsp:sp modelId="{3272C8AE-0F6F-4625-A591-6E61B6A27D8C}">
      <dsp:nvSpPr>
        <dsp:cNvPr id="0" name=""/>
        <dsp:cNvSpPr/>
      </dsp:nvSpPr>
      <dsp:spPr>
        <a:xfrm>
          <a:off x="3021337" y="3475381"/>
          <a:ext cx="2762351" cy="1381175"/>
        </a:xfrm>
        <a:prstGeom prst="round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Meeting local needs of people</a:t>
          </a:r>
        </a:p>
      </dsp:txBody>
      <dsp:txXfrm>
        <a:off x="3088760" y="3542804"/>
        <a:ext cx="2627505" cy="1246329"/>
      </dsp:txXfrm>
    </dsp:sp>
    <dsp:sp modelId="{FB63E11C-8197-4FE3-82F9-7F5FAE2163BB}">
      <dsp:nvSpPr>
        <dsp:cNvPr id="0" name=""/>
        <dsp:cNvSpPr/>
      </dsp:nvSpPr>
      <dsp:spPr>
        <a:xfrm>
          <a:off x="868" y="3475381"/>
          <a:ext cx="2762351" cy="13811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Creating complementary high quality digital and </a:t>
          </a:r>
          <a:r>
            <a:rPr lang="en-GB" sz="1200" b="1" kern="1200"/>
            <a:t>place-based</a:t>
          </a:r>
          <a:r>
            <a:rPr lang="en-GB" sz="1200" kern="1200"/>
            <a:t> offers</a:t>
          </a:r>
        </a:p>
      </dsp:txBody>
      <dsp:txXfrm>
        <a:off x="68291" y="3542804"/>
        <a:ext cx="2627505" cy="1246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2616-6620-468A-8408-495E2B4FC2A3}">
      <dsp:nvSpPr>
        <dsp:cNvPr id="0" name=""/>
        <dsp:cNvSpPr/>
      </dsp:nvSpPr>
      <dsp:spPr>
        <a:xfrm>
          <a:off x="0" y="18899"/>
          <a:ext cx="8766211" cy="96525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Challenges across all public services, including sexual and reproductive health</a:t>
          </a:r>
          <a:endParaRPr lang="en-US" sz="2500" kern="1200"/>
        </a:p>
      </dsp:txBody>
      <dsp:txXfrm>
        <a:off x="47120" y="66019"/>
        <a:ext cx="8671971" cy="871010"/>
      </dsp:txXfrm>
    </dsp:sp>
    <dsp:sp modelId="{1C67AA6E-E63E-46D1-84EE-3E113728F48D}">
      <dsp:nvSpPr>
        <dsp:cNvPr id="0" name=""/>
        <dsp:cNvSpPr/>
      </dsp:nvSpPr>
      <dsp:spPr>
        <a:xfrm>
          <a:off x="0" y="1056150"/>
          <a:ext cx="8766211" cy="965250"/>
        </a:xfrm>
        <a:prstGeom prst="roundRect">
          <a:avLst/>
        </a:prstGeom>
        <a:solidFill>
          <a:schemeClr val="accent5">
            <a:hueOff val="262483"/>
            <a:satOff val="14096"/>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COVID-19 pandemic impact</a:t>
          </a:r>
          <a:endParaRPr lang="en-US" sz="2500" kern="1200"/>
        </a:p>
      </dsp:txBody>
      <dsp:txXfrm>
        <a:off x="47120" y="1103270"/>
        <a:ext cx="8671971" cy="871010"/>
      </dsp:txXfrm>
    </dsp:sp>
    <dsp:sp modelId="{592F4452-0A0E-4494-849A-398219F180B8}">
      <dsp:nvSpPr>
        <dsp:cNvPr id="0" name=""/>
        <dsp:cNvSpPr/>
      </dsp:nvSpPr>
      <dsp:spPr>
        <a:xfrm>
          <a:off x="0" y="2093400"/>
          <a:ext cx="8766211" cy="965250"/>
        </a:xfrm>
        <a:prstGeom prst="roundRect">
          <a:avLst/>
        </a:prstGeom>
        <a:solidFill>
          <a:schemeClr val="accent5">
            <a:hueOff val="524966"/>
            <a:satOff val="28192"/>
            <a:lumOff val="-101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Generally, sexual and reproductive health in Devon and Torbay is good</a:t>
          </a:r>
          <a:endParaRPr lang="en-US" sz="2500" kern="1200"/>
        </a:p>
      </dsp:txBody>
      <dsp:txXfrm>
        <a:off x="47120" y="2140520"/>
        <a:ext cx="8671971" cy="871010"/>
      </dsp:txXfrm>
    </dsp:sp>
    <dsp:sp modelId="{8E2007DD-9388-46EE-9224-59555D51A22A}">
      <dsp:nvSpPr>
        <dsp:cNvPr id="0" name=""/>
        <dsp:cNvSpPr/>
      </dsp:nvSpPr>
      <dsp:spPr>
        <a:xfrm>
          <a:off x="0" y="3130650"/>
          <a:ext cx="8766211" cy="965250"/>
        </a:xfrm>
        <a:prstGeom prst="roundRect">
          <a:avLst/>
        </a:prstGeom>
        <a:solidFill>
          <a:schemeClr val="accent5">
            <a:hueOff val="787450"/>
            <a:satOff val="42288"/>
            <a:lumOff val="-15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Addressing inequalities and changing population wants and needs</a:t>
          </a:r>
          <a:endParaRPr lang="en-US" sz="2500" kern="1200"/>
        </a:p>
      </dsp:txBody>
      <dsp:txXfrm>
        <a:off x="47120" y="3177770"/>
        <a:ext cx="8671971" cy="87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58150-3FAD-4BEF-864D-F06DA7EAFB4E}">
      <dsp:nvSpPr>
        <dsp:cNvPr id="0" name=""/>
        <dsp:cNvSpPr/>
      </dsp:nvSpPr>
      <dsp:spPr>
        <a:xfrm>
          <a:off x="973190" y="704765"/>
          <a:ext cx="1264141" cy="1264141"/>
        </a:xfrm>
        <a:prstGeom prst="ellipse">
          <a:avLst/>
        </a:prstGeom>
        <a:solidFill>
          <a:srgbClr val="FF6600"/>
        </a:solidFill>
        <a:ln>
          <a:noFill/>
        </a:ln>
        <a:effectLst/>
      </dsp:spPr>
      <dsp:style>
        <a:lnRef idx="0">
          <a:scrgbClr r="0" g="0" b="0"/>
        </a:lnRef>
        <a:fillRef idx="1">
          <a:scrgbClr r="0" g="0" b="0"/>
        </a:fillRef>
        <a:effectRef idx="0">
          <a:scrgbClr r="0" g="0" b="0"/>
        </a:effectRef>
        <a:fontRef idx="minor"/>
      </dsp:style>
    </dsp:sp>
    <dsp:sp modelId="{859D6FA9-4EE4-469D-A3AC-CBD226034F99}">
      <dsp:nvSpPr>
        <dsp:cNvPr id="0" name=""/>
        <dsp:cNvSpPr/>
      </dsp:nvSpPr>
      <dsp:spPr>
        <a:xfrm>
          <a:off x="1242597" y="97417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9B28FF-7AB5-4077-BCDE-0A656BBB923B}">
      <dsp:nvSpPr>
        <dsp:cNvPr id="0" name=""/>
        <dsp:cNvSpPr/>
      </dsp:nvSpPr>
      <dsp:spPr>
        <a:xfrm>
          <a:off x="569079" y="236265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t>Population</a:t>
          </a:r>
        </a:p>
        <a:p>
          <a:pPr marL="0" lvl="0" indent="0" algn="ctr" defTabSz="711200">
            <a:lnSpc>
              <a:spcPct val="100000"/>
            </a:lnSpc>
            <a:spcBef>
              <a:spcPct val="0"/>
            </a:spcBef>
            <a:spcAft>
              <a:spcPct val="35000"/>
            </a:spcAft>
            <a:buNone/>
            <a:defRPr cap="all"/>
          </a:pPr>
          <a:r>
            <a:rPr lang="en-GB" sz="1600" b="1" kern="1200"/>
            <a:t>10 STRANDS</a:t>
          </a:r>
        </a:p>
      </dsp:txBody>
      <dsp:txXfrm>
        <a:off x="569079" y="2362655"/>
        <a:ext cx="2072362" cy="720000"/>
      </dsp:txXfrm>
    </dsp:sp>
    <dsp:sp modelId="{D80214E8-6F89-42AE-80B6-872DBF71EECF}">
      <dsp:nvSpPr>
        <dsp:cNvPr id="0" name=""/>
        <dsp:cNvSpPr/>
      </dsp:nvSpPr>
      <dsp:spPr>
        <a:xfrm>
          <a:off x="3408216" y="704765"/>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80ED3-43C7-4382-944D-75AF52448F11}">
      <dsp:nvSpPr>
        <dsp:cNvPr id="0" name=""/>
        <dsp:cNvSpPr/>
      </dsp:nvSpPr>
      <dsp:spPr>
        <a:xfrm>
          <a:off x="3677623" y="97417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59A288-551C-4369-A66C-73485EE6E003}">
      <dsp:nvSpPr>
        <dsp:cNvPr id="0" name=""/>
        <dsp:cNvSpPr/>
      </dsp:nvSpPr>
      <dsp:spPr>
        <a:xfrm>
          <a:off x="3004105" y="236265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t>Local Authorities</a:t>
          </a:r>
        </a:p>
        <a:p>
          <a:pPr marL="0" lvl="0" indent="0" algn="ctr" defTabSz="711200">
            <a:lnSpc>
              <a:spcPct val="100000"/>
            </a:lnSpc>
            <a:spcBef>
              <a:spcPct val="0"/>
            </a:spcBef>
            <a:spcAft>
              <a:spcPct val="35000"/>
            </a:spcAft>
            <a:buNone/>
            <a:defRPr cap="all"/>
          </a:pPr>
          <a:r>
            <a:rPr lang="en-GB" sz="1600" b="1" kern="1200"/>
            <a:t>13</a:t>
          </a:r>
        </a:p>
      </dsp:txBody>
      <dsp:txXfrm>
        <a:off x="3004105" y="2362655"/>
        <a:ext cx="2072362" cy="720000"/>
      </dsp:txXfrm>
    </dsp:sp>
    <dsp:sp modelId="{6FC24511-6987-4E2C-A6E4-224FD6236192}">
      <dsp:nvSpPr>
        <dsp:cNvPr id="0" name=""/>
        <dsp:cNvSpPr/>
      </dsp:nvSpPr>
      <dsp:spPr>
        <a:xfrm>
          <a:off x="5843242" y="704765"/>
          <a:ext cx="1264141" cy="1264141"/>
        </a:xfrm>
        <a:prstGeom prst="ellipse">
          <a:avLst/>
        </a:prstGeom>
        <a:solidFill>
          <a:srgbClr val="FFC000"/>
        </a:solidFill>
        <a:ln>
          <a:noFill/>
        </a:ln>
        <a:effectLst/>
      </dsp:spPr>
      <dsp:style>
        <a:lnRef idx="0">
          <a:scrgbClr r="0" g="0" b="0"/>
        </a:lnRef>
        <a:fillRef idx="1">
          <a:scrgbClr r="0" g="0" b="0"/>
        </a:fillRef>
        <a:effectRef idx="0">
          <a:scrgbClr r="0" g="0" b="0"/>
        </a:effectRef>
        <a:fontRef idx="minor"/>
      </dsp:style>
    </dsp:sp>
    <dsp:sp modelId="{D48C4BFB-7367-4B40-8B25-0D166A94FB3C}">
      <dsp:nvSpPr>
        <dsp:cNvPr id="0" name=""/>
        <dsp:cNvSpPr/>
      </dsp:nvSpPr>
      <dsp:spPr>
        <a:xfrm>
          <a:off x="6112649" y="97417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D94DC2-1B38-401B-B333-B16AB748EA9C}">
      <dsp:nvSpPr>
        <dsp:cNvPr id="0" name=""/>
        <dsp:cNvSpPr/>
      </dsp:nvSpPr>
      <dsp:spPr>
        <a:xfrm>
          <a:off x="5439131" y="236265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t>Market</a:t>
          </a:r>
          <a:r>
            <a:rPr lang="en-GB" sz="1600" b="0" kern="1200"/>
            <a:t> </a:t>
          </a:r>
        </a:p>
        <a:p>
          <a:pPr marL="0" lvl="0" indent="0" algn="ctr" defTabSz="711200">
            <a:lnSpc>
              <a:spcPct val="100000"/>
            </a:lnSpc>
            <a:spcBef>
              <a:spcPct val="0"/>
            </a:spcBef>
            <a:spcAft>
              <a:spcPct val="35000"/>
            </a:spcAft>
            <a:buNone/>
            <a:defRPr cap="all"/>
          </a:pPr>
          <a:r>
            <a:rPr lang="en-GB" sz="1600" b="0" kern="1200"/>
            <a:t>7</a:t>
          </a:r>
          <a:endParaRPr lang="en-US" sz="1600" b="0" kern="1200"/>
        </a:p>
      </dsp:txBody>
      <dsp:txXfrm>
        <a:off x="5439131" y="2362655"/>
        <a:ext cx="2072362" cy="720000"/>
      </dsp:txXfrm>
    </dsp:sp>
    <dsp:sp modelId="{AB82BC47-4017-47F8-B245-5BBF16AF1E1E}">
      <dsp:nvSpPr>
        <dsp:cNvPr id="0" name=""/>
        <dsp:cNvSpPr/>
      </dsp:nvSpPr>
      <dsp:spPr>
        <a:xfrm>
          <a:off x="8278268" y="704765"/>
          <a:ext cx="1264141" cy="1264141"/>
        </a:xfrm>
        <a:prstGeom prst="ellipse">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4F563E5D-F400-402E-BE39-3D33FFFDCE21}">
      <dsp:nvSpPr>
        <dsp:cNvPr id="0" name=""/>
        <dsp:cNvSpPr/>
      </dsp:nvSpPr>
      <dsp:spPr>
        <a:xfrm>
          <a:off x="8547675" y="97417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A657DE-1869-4B42-85FF-EEC9CDBFC55C}">
      <dsp:nvSpPr>
        <dsp:cNvPr id="0" name=""/>
        <dsp:cNvSpPr/>
      </dsp:nvSpPr>
      <dsp:spPr>
        <a:xfrm>
          <a:off x="7874157" y="236265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a:t>Strategic Partners</a:t>
          </a:r>
        </a:p>
      </dsp:txBody>
      <dsp:txXfrm>
        <a:off x="7874157" y="2362655"/>
        <a:ext cx="207236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BB95-ACE7-4047-9785-EE6E76A46CF8}">
      <dsp:nvSpPr>
        <dsp:cNvPr id="0" name=""/>
        <dsp:cNvSpPr/>
      </dsp:nvSpPr>
      <dsp:spPr>
        <a:xfrm>
          <a:off x="0" y="22184"/>
          <a:ext cx="6490273" cy="631800"/>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Collaboration</a:t>
          </a:r>
        </a:p>
      </dsp:txBody>
      <dsp:txXfrm>
        <a:off x="30842" y="53026"/>
        <a:ext cx="6428589" cy="570116"/>
      </dsp:txXfrm>
    </dsp:sp>
    <dsp:sp modelId="{8ABD0BE5-ABB4-41AC-B685-CC25727F3E56}">
      <dsp:nvSpPr>
        <dsp:cNvPr id="0" name=""/>
        <dsp:cNvSpPr/>
      </dsp:nvSpPr>
      <dsp:spPr>
        <a:xfrm>
          <a:off x="0" y="731744"/>
          <a:ext cx="6490273" cy="631800"/>
        </a:xfrm>
        <a:prstGeom prst="roundRect">
          <a:avLst/>
        </a:prstGeom>
        <a:gradFill rotWithShape="0">
          <a:gsLst>
            <a:gs pos="0">
              <a:srgbClr val="5B9BD5">
                <a:hueOff val="-1126424"/>
                <a:satOff val="-2903"/>
                <a:lumOff val="-1961"/>
                <a:alphaOff val="0"/>
                <a:satMod val="103000"/>
                <a:lumMod val="102000"/>
                <a:tint val="94000"/>
              </a:srgbClr>
            </a:gs>
            <a:gs pos="50000">
              <a:srgbClr val="5B9BD5">
                <a:hueOff val="-1126424"/>
                <a:satOff val="-2903"/>
                <a:lumOff val="-1961"/>
                <a:alphaOff val="0"/>
                <a:satMod val="110000"/>
                <a:lumMod val="100000"/>
                <a:shade val="100000"/>
              </a:srgbClr>
            </a:gs>
            <a:gs pos="100000">
              <a:srgbClr val="5B9BD5">
                <a:hueOff val="-1126424"/>
                <a:satOff val="-2903"/>
                <a:lumOff val="-1961"/>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Resilience</a:t>
          </a:r>
        </a:p>
      </dsp:txBody>
      <dsp:txXfrm>
        <a:off x="30842" y="762586"/>
        <a:ext cx="6428589" cy="570116"/>
      </dsp:txXfrm>
    </dsp:sp>
    <dsp:sp modelId="{1D07DF17-64D2-4469-ADC2-0777B7AFC818}">
      <dsp:nvSpPr>
        <dsp:cNvPr id="0" name=""/>
        <dsp:cNvSpPr/>
      </dsp:nvSpPr>
      <dsp:spPr>
        <a:xfrm>
          <a:off x="0" y="1441305"/>
          <a:ext cx="6490273" cy="631800"/>
        </a:xfrm>
        <a:prstGeom prst="roundRect">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Accessibility</a:t>
          </a:r>
        </a:p>
      </dsp:txBody>
      <dsp:txXfrm>
        <a:off x="30842" y="1472147"/>
        <a:ext cx="6428589" cy="570116"/>
      </dsp:txXfrm>
    </dsp:sp>
    <dsp:sp modelId="{6EFEE778-C561-475E-B64A-2173BB9CAC6F}">
      <dsp:nvSpPr>
        <dsp:cNvPr id="0" name=""/>
        <dsp:cNvSpPr/>
      </dsp:nvSpPr>
      <dsp:spPr>
        <a:xfrm>
          <a:off x="0" y="2150865"/>
          <a:ext cx="6490273" cy="631800"/>
        </a:xfrm>
        <a:prstGeom prst="roundRect">
          <a:avLst/>
        </a:prstGeo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Stability </a:t>
          </a:r>
        </a:p>
      </dsp:txBody>
      <dsp:txXfrm>
        <a:off x="30842" y="2181707"/>
        <a:ext cx="6428589" cy="570116"/>
      </dsp:txXfrm>
    </dsp:sp>
    <dsp:sp modelId="{3CFE6C9F-6962-4A67-8C31-6F1EF870CFC2}">
      <dsp:nvSpPr>
        <dsp:cNvPr id="0" name=""/>
        <dsp:cNvSpPr/>
      </dsp:nvSpPr>
      <dsp:spPr>
        <a:xfrm>
          <a:off x="0" y="2860425"/>
          <a:ext cx="6490273" cy="631800"/>
        </a:xfrm>
        <a:prstGeom prst="roundRect">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Flexibility </a:t>
          </a:r>
        </a:p>
      </dsp:txBody>
      <dsp:txXfrm>
        <a:off x="30842" y="2891267"/>
        <a:ext cx="6428589" cy="570116"/>
      </dsp:txXfrm>
    </dsp:sp>
    <dsp:sp modelId="{EA9A2214-45CC-493C-B5C6-8632BAB427D7}">
      <dsp:nvSpPr>
        <dsp:cNvPr id="0" name=""/>
        <dsp:cNvSpPr/>
      </dsp:nvSpPr>
      <dsp:spPr>
        <a:xfrm>
          <a:off x="0" y="3569985"/>
          <a:ext cx="6490273" cy="631800"/>
        </a:xfrm>
        <a:prstGeom prst="roundRect">
          <a:avLst/>
        </a:prstGeom>
        <a:gradFill rotWithShape="0">
          <a:gsLst>
            <a:gs pos="0">
              <a:srgbClr val="5B9BD5">
                <a:hueOff val="-5632119"/>
                <a:satOff val="-14516"/>
                <a:lumOff val="-9804"/>
                <a:alphaOff val="0"/>
                <a:satMod val="103000"/>
                <a:lumMod val="102000"/>
                <a:tint val="94000"/>
              </a:srgbClr>
            </a:gs>
            <a:gs pos="50000">
              <a:srgbClr val="5B9BD5">
                <a:hueOff val="-5632119"/>
                <a:satOff val="-14516"/>
                <a:lumOff val="-9804"/>
                <a:alphaOff val="0"/>
                <a:satMod val="110000"/>
                <a:lumMod val="100000"/>
                <a:shade val="100000"/>
              </a:srgbClr>
            </a:gs>
            <a:gs pos="100000">
              <a:srgbClr val="5B9BD5">
                <a:hueOff val="-5632119"/>
                <a:satOff val="-14516"/>
                <a:lumOff val="-9804"/>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Development &amp; Data</a:t>
          </a:r>
        </a:p>
      </dsp:txBody>
      <dsp:txXfrm>
        <a:off x="30842" y="3600827"/>
        <a:ext cx="6428589" cy="570116"/>
      </dsp:txXfrm>
    </dsp:sp>
    <dsp:sp modelId="{8B09EDEF-D077-4820-8917-58C84447278C}">
      <dsp:nvSpPr>
        <dsp:cNvPr id="0" name=""/>
        <dsp:cNvSpPr/>
      </dsp:nvSpPr>
      <dsp:spPr>
        <a:xfrm>
          <a:off x="0" y="4279545"/>
          <a:ext cx="6490273" cy="631800"/>
        </a:xfrm>
        <a:prstGeom prst="roundRect">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solidFill>
                <a:sysClr val="window" lastClr="FFFFFF"/>
              </a:solidFill>
              <a:latin typeface="Arial" panose="020B0604020202020204" pitchFamily="34" charset="0"/>
              <a:ea typeface="+mn-ea"/>
              <a:cs typeface="Arial" panose="020B0604020202020204" pitchFamily="34" charset="0"/>
            </a:rPr>
            <a:t>Efficiencies</a:t>
          </a:r>
        </a:p>
      </dsp:txBody>
      <dsp:txXfrm>
        <a:off x="30842" y="4310387"/>
        <a:ext cx="6428589" cy="570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FCF2B-6804-422D-961E-E2BF03D60168}">
      <dsp:nvSpPr>
        <dsp:cNvPr id="0" name=""/>
        <dsp:cNvSpPr/>
      </dsp:nvSpPr>
      <dsp:spPr>
        <a:xfrm>
          <a:off x="0" y="81369"/>
          <a:ext cx="2724209" cy="163452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Diversity of models</a:t>
          </a:r>
          <a:endParaRPr lang="en-US" sz="1600" kern="1200"/>
        </a:p>
      </dsp:txBody>
      <dsp:txXfrm>
        <a:off x="0" y="81369"/>
        <a:ext cx="2724209" cy="1634526"/>
      </dsp:txXfrm>
    </dsp:sp>
    <dsp:sp modelId="{37F2CADC-705B-45E4-90F2-DB276E97AF6E}">
      <dsp:nvSpPr>
        <dsp:cNvPr id="0" name=""/>
        <dsp:cNvSpPr/>
      </dsp:nvSpPr>
      <dsp:spPr>
        <a:xfrm>
          <a:off x="2996631" y="81369"/>
          <a:ext cx="2724209" cy="163452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Shared challenges nationally</a:t>
          </a:r>
          <a:endParaRPr lang="en-US" sz="1600" kern="1200"/>
        </a:p>
      </dsp:txBody>
      <dsp:txXfrm>
        <a:off x="2996631" y="81369"/>
        <a:ext cx="2724209" cy="1634526"/>
      </dsp:txXfrm>
    </dsp:sp>
    <dsp:sp modelId="{BE05BE74-79F0-45CD-B181-FB56F0122CB6}">
      <dsp:nvSpPr>
        <dsp:cNvPr id="0" name=""/>
        <dsp:cNvSpPr/>
      </dsp:nvSpPr>
      <dsp:spPr>
        <a:xfrm>
          <a:off x="5993261" y="81369"/>
          <a:ext cx="2724209" cy="163452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Channel shifting - diversifying access with a digital option can increase demand but the appropriate people are seen face to face and addressing inequalities</a:t>
          </a:r>
          <a:endParaRPr lang="en-US" sz="1600" kern="1200"/>
        </a:p>
      </dsp:txBody>
      <dsp:txXfrm>
        <a:off x="5993261" y="81369"/>
        <a:ext cx="2724209" cy="1634526"/>
      </dsp:txXfrm>
    </dsp:sp>
    <dsp:sp modelId="{FACFE4B2-8F22-4428-9BF3-2E146397728B}">
      <dsp:nvSpPr>
        <dsp:cNvPr id="0" name=""/>
        <dsp:cNvSpPr/>
      </dsp:nvSpPr>
      <dsp:spPr>
        <a:xfrm>
          <a:off x="1498315" y="1988317"/>
          <a:ext cx="2724209" cy="163452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Relationships</a:t>
          </a:r>
          <a:endParaRPr lang="en-US" sz="1600" kern="1200"/>
        </a:p>
      </dsp:txBody>
      <dsp:txXfrm>
        <a:off x="1498315" y="1988317"/>
        <a:ext cx="2724209" cy="1634526"/>
      </dsp:txXfrm>
    </dsp:sp>
    <dsp:sp modelId="{60ED0699-ECDF-4DA7-8167-7E004FC4127C}">
      <dsp:nvSpPr>
        <dsp:cNvPr id="0" name=""/>
        <dsp:cNvSpPr/>
      </dsp:nvSpPr>
      <dsp:spPr>
        <a:xfrm>
          <a:off x="4494946" y="1988317"/>
          <a:ext cx="2724209" cy="163452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Plan for opportunities</a:t>
          </a:r>
          <a:endParaRPr lang="en-US" sz="1600" kern="1200"/>
        </a:p>
      </dsp:txBody>
      <dsp:txXfrm>
        <a:off x="4494946" y="1988317"/>
        <a:ext cx="2724209" cy="16345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E936C-9467-42E6-B9BA-A1300D2D36EA}">
      <dsp:nvSpPr>
        <dsp:cNvPr id="0" name=""/>
        <dsp:cNvSpPr/>
      </dsp:nvSpPr>
      <dsp:spPr>
        <a:xfrm>
          <a:off x="0" y="641"/>
          <a:ext cx="5864265" cy="15016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947B3-6D96-4684-95E8-499BAD8CD898}">
      <dsp:nvSpPr>
        <dsp:cNvPr id="0" name=""/>
        <dsp:cNvSpPr/>
      </dsp:nvSpPr>
      <dsp:spPr>
        <a:xfrm>
          <a:off x="454260" y="338521"/>
          <a:ext cx="825928" cy="8259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10B150-3BB3-4A2F-B2F7-63CECB0F897B}">
      <dsp:nvSpPr>
        <dsp:cNvPr id="0" name=""/>
        <dsp:cNvSpPr/>
      </dsp:nvSpPr>
      <dsp:spPr>
        <a:xfrm>
          <a:off x="1734450" y="641"/>
          <a:ext cx="4129814" cy="150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29" tIns="158929" rIns="158929" bIns="158929" numCol="1" spcCol="1270" anchor="ctr" anchorCtr="0">
          <a:noAutofit/>
        </a:bodyPr>
        <a:lstStyle/>
        <a:p>
          <a:pPr marL="0" lvl="0" indent="0" algn="l" defTabSz="889000">
            <a:lnSpc>
              <a:spcPct val="100000"/>
            </a:lnSpc>
            <a:spcBef>
              <a:spcPct val="0"/>
            </a:spcBef>
            <a:spcAft>
              <a:spcPct val="35000"/>
            </a:spcAft>
            <a:buNone/>
          </a:pPr>
          <a:r>
            <a:rPr lang="en-US" sz="2000" kern="1200"/>
            <a:t>Increased role of pharmacies</a:t>
          </a:r>
        </a:p>
      </dsp:txBody>
      <dsp:txXfrm>
        <a:off x="1734450" y="641"/>
        <a:ext cx="4129814" cy="1501688"/>
      </dsp:txXfrm>
    </dsp:sp>
    <dsp:sp modelId="{B2DE7F1D-DB0B-48B0-BCB5-094C3A4F12AC}">
      <dsp:nvSpPr>
        <dsp:cNvPr id="0" name=""/>
        <dsp:cNvSpPr/>
      </dsp:nvSpPr>
      <dsp:spPr>
        <a:xfrm>
          <a:off x="0" y="1877752"/>
          <a:ext cx="5864265" cy="15016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36EF2-EA29-4B81-A20D-AD3032EF29F8}">
      <dsp:nvSpPr>
        <dsp:cNvPr id="0" name=""/>
        <dsp:cNvSpPr/>
      </dsp:nvSpPr>
      <dsp:spPr>
        <a:xfrm>
          <a:off x="454260" y="2215632"/>
          <a:ext cx="825928" cy="8259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731942-77CB-457E-8642-7A4A19F8F123}">
      <dsp:nvSpPr>
        <dsp:cNvPr id="0" name=""/>
        <dsp:cNvSpPr/>
      </dsp:nvSpPr>
      <dsp:spPr>
        <a:xfrm>
          <a:off x="1734450" y="1877752"/>
          <a:ext cx="4129814" cy="150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29" tIns="158929" rIns="158929" bIns="158929" numCol="1" spcCol="1270" anchor="ctr" anchorCtr="0">
          <a:noAutofit/>
        </a:bodyPr>
        <a:lstStyle/>
        <a:p>
          <a:pPr marL="0" lvl="0" indent="0" algn="l" defTabSz="889000">
            <a:lnSpc>
              <a:spcPct val="100000"/>
            </a:lnSpc>
            <a:spcBef>
              <a:spcPct val="0"/>
            </a:spcBef>
            <a:spcAft>
              <a:spcPct val="35000"/>
            </a:spcAft>
            <a:buNone/>
          </a:pPr>
          <a:r>
            <a:rPr lang="en-US" sz="2000" kern="1200"/>
            <a:t>HIV treatment and care responsibilities to NHS Devon ICB from 2025/26</a:t>
          </a:r>
        </a:p>
      </dsp:txBody>
      <dsp:txXfrm>
        <a:off x="1734450" y="1877752"/>
        <a:ext cx="4129814" cy="1501688"/>
      </dsp:txXfrm>
    </dsp:sp>
    <dsp:sp modelId="{FCBF534B-2E7C-43B8-952A-466DB65EA76B}">
      <dsp:nvSpPr>
        <dsp:cNvPr id="0" name=""/>
        <dsp:cNvSpPr/>
      </dsp:nvSpPr>
      <dsp:spPr>
        <a:xfrm>
          <a:off x="0" y="3754863"/>
          <a:ext cx="5864265" cy="15016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5C7EF-DAA9-4169-9C32-B34363F360C2}">
      <dsp:nvSpPr>
        <dsp:cNvPr id="0" name=""/>
        <dsp:cNvSpPr/>
      </dsp:nvSpPr>
      <dsp:spPr>
        <a:xfrm>
          <a:off x="454260" y="4092743"/>
          <a:ext cx="825928" cy="8259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DF2A5-DA78-4774-AD81-3621637DD1A0}">
      <dsp:nvSpPr>
        <dsp:cNvPr id="0" name=""/>
        <dsp:cNvSpPr/>
      </dsp:nvSpPr>
      <dsp:spPr>
        <a:xfrm>
          <a:off x="1734450" y="3754863"/>
          <a:ext cx="4129814" cy="150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29" tIns="158929" rIns="158929" bIns="158929" numCol="1" spcCol="1270" anchor="ctr" anchorCtr="0">
          <a:noAutofit/>
        </a:bodyPr>
        <a:lstStyle/>
        <a:p>
          <a:pPr marL="0" lvl="0" indent="0" algn="l" defTabSz="889000">
            <a:lnSpc>
              <a:spcPct val="100000"/>
            </a:lnSpc>
            <a:spcBef>
              <a:spcPct val="0"/>
            </a:spcBef>
            <a:spcAft>
              <a:spcPct val="35000"/>
            </a:spcAft>
            <a:buNone/>
          </a:pPr>
          <a:r>
            <a:rPr lang="en-US" sz="2000" kern="1200"/>
            <a:t>Women’s Health Hubs, delegated commissioning from NHSE and ICB, Primary Care Networks, PSR</a:t>
          </a:r>
        </a:p>
      </dsp:txBody>
      <dsp:txXfrm>
        <a:off x="1734450" y="3754863"/>
        <a:ext cx="4129814" cy="1501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54E84-0A3A-4DA4-85A8-B8CDEE3199F6}">
      <dsp:nvSpPr>
        <dsp:cNvPr id="0" name=""/>
        <dsp:cNvSpPr/>
      </dsp:nvSpPr>
      <dsp:spPr>
        <a:xfrm>
          <a:off x="1597635" y="0"/>
          <a:ext cx="1597635" cy="1783264"/>
        </a:xfrm>
        <a:prstGeom prst="trapezoid">
          <a:avLst>
            <a:gd name="adj" fmla="val 50000"/>
          </a:avLst>
        </a:prstGeom>
        <a:solidFill>
          <a:schemeClr val="accent6">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GB" sz="2300" b="1" kern="1200"/>
            <a:t>Prevention</a:t>
          </a:r>
        </a:p>
      </dsp:txBody>
      <dsp:txXfrm>
        <a:off x="1597635" y="0"/>
        <a:ext cx="1597635" cy="1783264"/>
      </dsp:txXfrm>
    </dsp:sp>
    <dsp:sp modelId="{4EEE476B-997A-4553-B63B-C0EE4BD2952F}">
      <dsp:nvSpPr>
        <dsp:cNvPr id="0" name=""/>
        <dsp:cNvSpPr/>
      </dsp:nvSpPr>
      <dsp:spPr>
        <a:xfrm>
          <a:off x="798817" y="1783264"/>
          <a:ext cx="3195271" cy="1783264"/>
        </a:xfrm>
        <a:prstGeom prst="trapezoid">
          <a:avLst>
            <a:gd name="adj" fmla="val 44795"/>
          </a:avLst>
        </a:prstGeom>
        <a:solidFill>
          <a:schemeClr val="accent6">
            <a:shade val="80000"/>
            <a:hueOff val="259796"/>
            <a:satOff val="-11129"/>
            <a:lumOff val="153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GB" sz="2000" b="1" kern="1200"/>
            <a:t>Primary Care </a:t>
          </a:r>
        </a:p>
        <a:p>
          <a:pPr marL="0" lvl="0" indent="0" algn="ctr" defTabSz="889000" rtl="0">
            <a:lnSpc>
              <a:spcPct val="90000"/>
            </a:lnSpc>
            <a:spcBef>
              <a:spcPct val="0"/>
            </a:spcBef>
            <a:spcAft>
              <a:spcPct val="35000"/>
            </a:spcAft>
            <a:buNone/>
          </a:pPr>
          <a:r>
            <a:rPr lang="en-GB" sz="1600" kern="1200"/>
            <a:t>(LARC + Chlamydia screening) </a:t>
          </a:r>
          <a:r>
            <a:rPr lang="en-GB" sz="2000" b="1" kern="1200"/>
            <a:t>Community Pharmacy </a:t>
          </a:r>
          <a:endParaRPr lang="en-GB" sz="1800" b="1" kern="1200"/>
        </a:p>
        <a:p>
          <a:pPr marL="0" lvl="0" indent="0" algn="ctr" defTabSz="889000" rtl="0">
            <a:lnSpc>
              <a:spcPct val="90000"/>
            </a:lnSpc>
            <a:spcBef>
              <a:spcPct val="0"/>
            </a:spcBef>
            <a:spcAft>
              <a:spcPct val="35000"/>
            </a:spcAft>
            <a:buNone/>
          </a:pPr>
          <a:r>
            <a:rPr lang="en-GB" sz="1600" kern="1200"/>
            <a:t>(EHC + Chlamydia Screening)</a:t>
          </a:r>
        </a:p>
      </dsp:txBody>
      <dsp:txXfrm>
        <a:off x="1357990" y="1783264"/>
        <a:ext cx="2076926" cy="1783264"/>
      </dsp:txXfrm>
    </dsp:sp>
    <dsp:sp modelId="{0BF62C6E-39F4-49A5-9429-FE4B0BDED4F9}">
      <dsp:nvSpPr>
        <dsp:cNvPr id="0" name=""/>
        <dsp:cNvSpPr/>
      </dsp:nvSpPr>
      <dsp:spPr>
        <a:xfrm>
          <a:off x="0" y="3566528"/>
          <a:ext cx="4792907" cy="1783264"/>
        </a:xfrm>
        <a:prstGeom prst="trapezoid">
          <a:avLst>
            <a:gd name="adj" fmla="val 44795"/>
          </a:avLst>
        </a:prstGeom>
        <a:solidFill>
          <a:schemeClr val="accent6">
            <a:shade val="80000"/>
            <a:hueOff val="519592"/>
            <a:satOff val="-22257"/>
            <a:lumOff val="30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GB" sz="2300" b="1" kern="1200"/>
            <a:t>Specialist care </a:t>
          </a:r>
        </a:p>
      </dsp:txBody>
      <dsp:txXfrm>
        <a:off x="838758" y="3566528"/>
        <a:ext cx="3115389" cy="1783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895FA-8CB5-4120-9805-FA8058667473}">
      <dsp:nvSpPr>
        <dsp:cNvPr id="0" name=""/>
        <dsp:cNvSpPr/>
      </dsp:nvSpPr>
      <dsp:spPr>
        <a:xfrm>
          <a:off x="2449397" y="470261"/>
          <a:ext cx="3227696" cy="3227696"/>
        </a:xfrm>
        <a:prstGeom prst="blockArc">
          <a:avLst>
            <a:gd name="adj1" fmla="val 12600000"/>
            <a:gd name="adj2" fmla="val 16200000"/>
            <a:gd name="adj3" fmla="val 4527"/>
          </a:avLst>
        </a:prstGeom>
        <a:solidFill>
          <a:srgbClr val="5B9BD5">
            <a:hueOff val="-6758543"/>
            <a:satOff val="-17419"/>
            <a:lumOff val="-1176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32E8810-1AFE-4F44-9374-00470FEFDA72}">
      <dsp:nvSpPr>
        <dsp:cNvPr id="0" name=""/>
        <dsp:cNvSpPr/>
      </dsp:nvSpPr>
      <dsp:spPr>
        <a:xfrm>
          <a:off x="2448871" y="471172"/>
          <a:ext cx="3227696" cy="3227696"/>
        </a:xfrm>
        <a:prstGeom prst="blockArc">
          <a:avLst>
            <a:gd name="adj1" fmla="val 9000000"/>
            <a:gd name="adj2" fmla="val 12600000"/>
            <a:gd name="adj3" fmla="val 4527"/>
          </a:avLst>
        </a:prstGeom>
        <a:solidFill>
          <a:srgbClr val="5B9BD5">
            <a:hueOff val="-5406834"/>
            <a:satOff val="-13935"/>
            <a:lumOff val="-941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E68261-547B-4D00-9889-1C020A6B28E5}">
      <dsp:nvSpPr>
        <dsp:cNvPr id="0" name=""/>
        <dsp:cNvSpPr/>
      </dsp:nvSpPr>
      <dsp:spPr>
        <a:xfrm>
          <a:off x="2448871" y="471172"/>
          <a:ext cx="3227696" cy="3227696"/>
        </a:xfrm>
        <a:prstGeom prst="blockArc">
          <a:avLst>
            <a:gd name="adj1" fmla="val 5400000"/>
            <a:gd name="adj2" fmla="val 9000000"/>
            <a:gd name="adj3" fmla="val 4527"/>
          </a:avLst>
        </a:prstGeom>
        <a:solidFill>
          <a:srgbClr val="5B9BD5">
            <a:hueOff val="-4055126"/>
            <a:satOff val="-10451"/>
            <a:lumOff val="-7059"/>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AC43115-C9A2-4D0D-8230-4E061DDCCCB4}">
      <dsp:nvSpPr>
        <dsp:cNvPr id="0" name=""/>
        <dsp:cNvSpPr/>
      </dsp:nvSpPr>
      <dsp:spPr>
        <a:xfrm>
          <a:off x="2448871" y="471172"/>
          <a:ext cx="3227696" cy="3227696"/>
        </a:xfrm>
        <a:prstGeom prst="blockArc">
          <a:avLst>
            <a:gd name="adj1" fmla="val 1800000"/>
            <a:gd name="adj2" fmla="val 5400000"/>
            <a:gd name="adj3" fmla="val 4527"/>
          </a:avLst>
        </a:prstGeom>
        <a:solidFill>
          <a:srgbClr val="5B9BD5">
            <a:hueOff val="-2703417"/>
            <a:satOff val="-6968"/>
            <a:lumOff val="-4706"/>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C9BDD36-7967-486F-BFE4-14C0E6CAA3B2}">
      <dsp:nvSpPr>
        <dsp:cNvPr id="0" name=""/>
        <dsp:cNvSpPr/>
      </dsp:nvSpPr>
      <dsp:spPr>
        <a:xfrm>
          <a:off x="2448871" y="471172"/>
          <a:ext cx="3227696" cy="3227696"/>
        </a:xfrm>
        <a:prstGeom prst="blockArc">
          <a:avLst>
            <a:gd name="adj1" fmla="val 19800000"/>
            <a:gd name="adj2" fmla="val 1800000"/>
            <a:gd name="adj3" fmla="val 4527"/>
          </a:avLst>
        </a:prstGeom>
        <a:solidFill>
          <a:srgbClr val="5B9BD5">
            <a:hueOff val="-1351709"/>
            <a:satOff val="-3484"/>
            <a:lumOff val="-235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92D866-B5C8-44E0-A4AE-4DBD82A4CDA0}">
      <dsp:nvSpPr>
        <dsp:cNvPr id="0" name=""/>
        <dsp:cNvSpPr/>
      </dsp:nvSpPr>
      <dsp:spPr>
        <a:xfrm>
          <a:off x="2448339" y="470249"/>
          <a:ext cx="3227696" cy="3227696"/>
        </a:xfrm>
        <a:prstGeom prst="blockArc">
          <a:avLst>
            <a:gd name="adj1" fmla="val 16200000"/>
            <a:gd name="adj2" fmla="val 19800000"/>
            <a:gd name="adj3" fmla="val 4527"/>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7A5FDAA-9BA7-4CCA-B4DB-A8895B8D8313}">
      <dsp:nvSpPr>
        <dsp:cNvPr id="0" name=""/>
        <dsp:cNvSpPr/>
      </dsp:nvSpPr>
      <dsp:spPr>
        <a:xfrm>
          <a:off x="3338651" y="1360952"/>
          <a:ext cx="1448137" cy="1448137"/>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Sexual Health and wellbeing</a:t>
          </a:r>
        </a:p>
        <a:p>
          <a:pPr marL="0" lvl="0" indent="0" algn="ctr" defTabSz="711200" rtl="0">
            <a:lnSpc>
              <a:spcPct val="90000"/>
            </a:lnSpc>
            <a:spcBef>
              <a:spcPct val="0"/>
            </a:spcBef>
            <a:spcAft>
              <a:spcPct val="35000"/>
            </a:spcAft>
            <a:buNone/>
          </a:pPr>
          <a:r>
            <a:rPr lang="en-GB" sz="1600" kern="1200">
              <a:solidFill>
                <a:sysClr val="window" lastClr="FFFFFF"/>
              </a:solidFill>
              <a:latin typeface="Calibri Light" panose="020F0302020204030204"/>
              <a:ea typeface="+mn-ea"/>
              <a:cs typeface="+mn-cs"/>
            </a:rPr>
            <a:t>‘Places ’</a:t>
          </a:r>
          <a:endParaRPr lang="en-GB" sz="1600" kern="1200">
            <a:solidFill>
              <a:sysClr val="window" lastClr="FFFFFF"/>
            </a:solidFill>
            <a:latin typeface="Calibri" panose="020F0502020204030204"/>
            <a:ea typeface="+mn-ea"/>
            <a:cs typeface="+mn-cs"/>
          </a:endParaRPr>
        </a:p>
      </dsp:txBody>
      <dsp:txXfrm>
        <a:off x="3550726" y="1573027"/>
        <a:ext cx="1023987" cy="1023987"/>
      </dsp:txXfrm>
    </dsp:sp>
    <dsp:sp modelId="{5B277490-4EF1-45BB-A95B-60745D7C3E7F}">
      <dsp:nvSpPr>
        <dsp:cNvPr id="0" name=""/>
        <dsp:cNvSpPr/>
      </dsp:nvSpPr>
      <dsp:spPr>
        <a:xfrm>
          <a:off x="3573575" y="0"/>
          <a:ext cx="1013696" cy="1013696"/>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 lastClr="FFFFFF"/>
              </a:solidFill>
              <a:latin typeface="Calibri" panose="020F0502020204030204"/>
              <a:ea typeface="+mn-ea"/>
              <a:cs typeface="+mn-cs"/>
            </a:rPr>
            <a:t>Primary Care (GPs and pharmacies)</a:t>
          </a:r>
        </a:p>
      </dsp:txBody>
      <dsp:txXfrm>
        <a:off x="3722027" y="148452"/>
        <a:ext cx="716792" cy="716792"/>
      </dsp:txXfrm>
    </dsp:sp>
    <dsp:sp modelId="{94EDBF40-ED7A-4578-8FBD-8A33DD70253B}">
      <dsp:nvSpPr>
        <dsp:cNvPr id="0" name=""/>
        <dsp:cNvSpPr/>
      </dsp:nvSpPr>
      <dsp:spPr>
        <a:xfrm>
          <a:off x="4921901" y="789495"/>
          <a:ext cx="1013696" cy="1013696"/>
        </a:xfrm>
        <a:prstGeom prst="ellipse">
          <a:avLst/>
        </a:prstGeom>
        <a:solidFill>
          <a:srgbClr val="5B9BD5">
            <a:hueOff val="-1351709"/>
            <a:satOff val="-3484"/>
            <a:lumOff val="-2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 lastClr="FFFFFF"/>
              </a:solidFill>
              <a:latin typeface="Calibri" panose="020F0502020204030204"/>
              <a:ea typeface="+mn-ea"/>
              <a:cs typeface="+mn-cs"/>
            </a:rPr>
            <a:t>Women’s Health Hubs</a:t>
          </a:r>
        </a:p>
      </dsp:txBody>
      <dsp:txXfrm>
        <a:off x="5070353" y="937947"/>
        <a:ext cx="716792" cy="716792"/>
      </dsp:txXfrm>
    </dsp:sp>
    <dsp:sp modelId="{346F2BE5-B233-4D96-85D1-00BA787FB9CE}">
      <dsp:nvSpPr>
        <dsp:cNvPr id="0" name=""/>
        <dsp:cNvSpPr/>
      </dsp:nvSpPr>
      <dsp:spPr>
        <a:xfrm>
          <a:off x="4921901" y="2366850"/>
          <a:ext cx="1013696" cy="1013696"/>
        </a:xfrm>
        <a:prstGeom prst="ellipse">
          <a:avLst/>
        </a:prstGeom>
        <a:solidFill>
          <a:srgbClr val="5B9BD5">
            <a:hueOff val="-2703417"/>
            <a:satOff val="-6968"/>
            <a:lumOff val="-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 lastClr="FFFFFF"/>
              </a:solidFill>
              <a:latin typeface="Calibri" panose="020F0502020204030204"/>
              <a:ea typeface="+mn-ea"/>
              <a:cs typeface="+mn-cs"/>
            </a:rPr>
            <a:t>Prevention and outreach</a:t>
          </a:r>
        </a:p>
      </dsp:txBody>
      <dsp:txXfrm>
        <a:off x="5070353" y="2515302"/>
        <a:ext cx="716792" cy="716792"/>
      </dsp:txXfrm>
    </dsp:sp>
    <dsp:sp modelId="{999950C9-E101-41E8-B5D0-FC66A018148C}">
      <dsp:nvSpPr>
        <dsp:cNvPr id="0" name=""/>
        <dsp:cNvSpPr/>
      </dsp:nvSpPr>
      <dsp:spPr>
        <a:xfrm>
          <a:off x="3555871" y="3155528"/>
          <a:ext cx="1013696" cy="1013696"/>
        </a:xfrm>
        <a:prstGeom prst="ellipse">
          <a:avLst/>
        </a:prstGeom>
        <a:solidFill>
          <a:srgbClr val="5B9BD5">
            <a:hueOff val="-4055126"/>
            <a:satOff val="-10451"/>
            <a:lumOff val="-70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 lastClr="FFFFFF"/>
              </a:solidFill>
              <a:latin typeface="Calibri" panose="020F0502020204030204"/>
              <a:ea typeface="+mn-ea"/>
              <a:cs typeface="+mn-cs"/>
            </a:rPr>
            <a:t>Substance misuse services</a:t>
          </a:r>
        </a:p>
      </dsp:txBody>
      <dsp:txXfrm>
        <a:off x="3704323" y="3303980"/>
        <a:ext cx="716792" cy="716792"/>
      </dsp:txXfrm>
    </dsp:sp>
    <dsp:sp modelId="{A832B8F8-3DF8-4EF8-BB60-4CDC00CE51C9}">
      <dsp:nvSpPr>
        <dsp:cNvPr id="0" name=""/>
        <dsp:cNvSpPr/>
      </dsp:nvSpPr>
      <dsp:spPr>
        <a:xfrm>
          <a:off x="2189842" y="2366850"/>
          <a:ext cx="1013696" cy="1013696"/>
        </a:xfrm>
        <a:prstGeom prst="ellipse">
          <a:avLst/>
        </a:prstGeom>
        <a:solidFill>
          <a:srgbClr val="5B9BD5">
            <a:hueOff val="-5406834"/>
            <a:satOff val="-13935"/>
            <a:lumOff val="-94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a:solidFill>
                <a:sysClr val="window" lastClr="FFFFFF"/>
              </a:solidFill>
              <a:latin typeface="Calibri" panose="020F0502020204030204"/>
              <a:ea typeface="+mn-ea"/>
              <a:cs typeface="+mn-cs"/>
            </a:rPr>
            <a:t>Domestic Abuse and Sexual Violence</a:t>
          </a:r>
          <a:r>
            <a:rPr lang="en-GB" sz="1000" kern="1200">
              <a:solidFill>
                <a:sysClr val="window" lastClr="FFFFFF"/>
              </a:solidFill>
              <a:latin typeface="Calibri Light" panose="020F0302020204030204"/>
              <a:ea typeface="+mn-ea"/>
              <a:cs typeface="+mn-cs"/>
            </a:rPr>
            <a:t> </a:t>
          </a:r>
          <a:endParaRPr lang="en-GB" sz="1000" kern="1200">
            <a:solidFill>
              <a:sysClr val="window" lastClr="FFFFFF"/>
            </a:solidFill>
            <a:latin typeface="Calibri" panose="020F0502020204030204"/>
            <a:ea typeface="+mn-ea"/>
            <a:cs typeface="+mn-cs"/>
          </a:endParaRPr>
        </a:p>
      </dsp:txBody>
      <dsp:txXfrm>
        <a:off x="2338294" y="2515302"/>
        <a:ext cx="716792" cy="716792"/>
      </dsp:txXfrm>
    </dsp:sp>
    <dsp:sp modelId="{81BEB414-0871-4623-8D7C-A076585C30FA}">
      <dsp:nvSpPr>
        <dsp:cNvPr id="0" name=""/>
        <dsp:cNvSpPr/>
      </dsp:nvSpPr>
      <dsp:spPr>
        <a:xfrm>
          <a:off x="2189842" y="789495"/>
          <a:ext cx="1013696" cy="1013696"/>
        </a:xfrm>
        <a:prstGeom prst="ellipse">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 lastClr="FFFFFF"/>
              </a:solidFill>
              <a:latin typeface="Calibri" panose="020F0502020204030204"/>
              <a:ea typeface="+mn-ea"/>
              <a:cs typeface="+mn-cs"/>
            </a:rPr>
            <a:t>Community engagement and co-production</a:t>
          </a:r>
        </a:p>
      </dsp:txBody>
      <dsp:txXfrm>
        <a:off x="2338294" y="937947"/>
        <a:ext cx="716792" cy="716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EBA94-AD66-4103-BD2F-053B352B4CA8}">
      <dsp:nvSpPr>
        <dsp:cNvPr id="0" name=""/>
        <dsp:cNvSpPr/>
      </dsp:nvSpPr>
      <dsp:spPr>
        <a:xfrm rot="10800000">
          <a:off x="0" y="0"/>
          <a:ext cx="3813069" cy="2123242"/>
        </a:xfrm>
        <a:prstGeom prst="trapezoid">
          <a:avLst>
            <a:gd name="adj" fmla="val 44086"/>
          </a:avLst>
        </a:prstGeom>
        <a:solidFill>
          <a:schemeClr val="accent6">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t>Engagement, Prevention and self-management</a:t>
          </a:r>
        </a:p>
      </dsp:txBody>
      <dsp:txXfrm rot="-10800000">
        <a:off x="667287" y="0"/>
        <a:ext cx="2478495" cy="2123242"/>
      </dsp:txXfrm>
    </dsp:sp>
    <dsp:sp modelId="{B03EC827-B309-4CA4-A22F-97672EB2ACC7}">
      <dsp:nvSpPr>
        <dsp:cNvPr id="0" name=""/>
        <dsp:cNvSpPr/>
      </dsp:nvSpPr>
      <dsp:spPr>
        <a:xfrm rot="10800000">
          <a:off x="945753" y="2123242"/>
          <a:ext cx="1921562" cy="1216384"/>
        </a:xfrm>
        <a:prstGeom prst="trapezoid">
          <a:avLst>
            <a:gd name="adj" fmla="val 44086"/>
          </a:avLst>
        </a:prstGeom>
        <a:solidFill>
          <a:schemeClr val="accent6">
            <a:shade val="80000"/>
            <a:hueOff val="259796"/>
            <a:satOff val="-11129"/>
            <a:lumOff val="153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GB" sz="2400" kern="1200"/>
            <a:t>Level 2 services</a:t>
          </a:r>
          <a:r>
            <a:rPr lang="en-GB" sz="1700" kern="1200"/>
            <a:t> </a:t>
          </a:r>
        </a:p>
      </dsp:txBody>
      <dsp:txXfrm rot="-10800000">
        <a:off x="1282027" y="2123242"/>
        <a:ext cx="1249015" cy="1216384"/>
      </dsp:txXfrm>
    </dsp:sp>
    <dsp:sp modelId="{BF0749F4-124B-47B2-84BF-CDC109DE5CC6}">
      <dsp:nvSpPr>
        <dsp:cNvPr id="0" name=""/>
        <dsp:cNvSpPr/>
      </dsp:nvSpPr>
      <dsp:spPr>
        <a:xfrm rot="10800000">
          <a:off x="1468984" y="3339626"/>
          <a:ext cx="847240" cy="984972"/>
        </a:xfrm>
        <a:prstGeom prst="trapezoid">
          <a:avLst>
            <a:gd name="adj" fmla="val 51253"/>
          </a:avLst>
        </a:prstGeom>
        <a:solidFill>
          <a:schemeClr val="accent6">
            <a:shade val="80000"/>
            <a:hueOff val="519592"/>
            <a:satOff val="-22257"/>
            <a:lumOff val="30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t>Level 3 services</a:t>
          </a:r>
        </a:p>
      </dsp:txBody>
      <dsp:txXfrm rot="-10800000">
        <a:off x="1468984" y="3339626"/>
        <a:ext cx="847240" cy="9849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8T10:33:04.66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10:34:57.718"/>
    </inkml:context>
    <inkml:brush xml:id="br0">
      <inkml:brushProperty name="width" value="0.025" units="cm"/>
      <inkml:brushProperty name="height" value="0.025" units="cm"/>
      <inkml:brushProperty name="color" value="#E71224"/>
    </inkml:brush>
  </inkml:definitions>
  <inkml:trace contextRef="#ctx0" brushRef="#br0">0 9 24575,'4'0'0,"2"-4"0,-1-1-8191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F9E56-D6A5-4871-AD01-58F641673DE0}"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4DA94-20E8-43F9-8CBD-D96639B32217}" type="slidenum">
              <a:rPr lang="en-GB" smtClean="0"/>
              <a:t>‹#›</a:t>
            </a:fld>
            <a:endParaRPr lang="en-GB"/>
          </a:p>
        </p:txBody>
      </p:sp>
    </p:spTree>
    <p:extLst>
      <p:ext uri="{BB962C8B-B14F-4D97-AF65-F5344CB8AC3E}">
        <p14:creationId xmlns:p14="http://schemas.microsoft.com/office/powerpoint/2010/main" val="154643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a:t>
            </a:fld>
            <a:endParaRPr lang="en-GB"/>
          </a:p>
        </p:txBody>
      </p:sp>
    </p:spTree>
    <p:extLst>
      <p:ext uri="{BB962C8B-B14F-4D97-AF65-F5344CB8AC3E}">
        <p14:creationId xmlns:p14="http://schemas.microsoft.com/office/powerpoint/2010/main" val="201656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11</a:t>
            </a:fld>
            <a:endParaRPr lang="en-GB"/>
          </a:p>
        </p:txBody>
      </p:sp>
    </p:spTree>
    <p:extLst>
      <p:ext uri="{BB962C8B-B14F-4D97-AF65-F5344CB8AC3E}">
        <p14:creationId xmlns:p14="http://schemas.microsoft.com/office/powerpoint/2010/main" val="29693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12</a:t>
            </a:fld>
            <a:endParaRPr lang="en-GB"/>
          </a:p>
        </p:txBody>
      </p:sp>
    </p:spTree>
    <p:extLst>
      <p:ext uri="{BB962C8B-B14F-4D97-AF65-F5344CB8AC3E}">
        <p14:creationId xmlns:p14="http://schemas.microsoft.com/office/powerpoint/2010/main" val="259739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DF4A35-A8D4-44A3-8A81-4D39867A9D69}" type="slidenum">
              <a:rPr lang="en-GB" smtClean="0"/>
              <a:t>13</a:t>
            </a:fld>
            <a:endParaRPr lang="en-GB"/>
          </a:p>
        </p:txBody>
      </p:sp>
    </p:spTree>
    <p:extLst>
      <p:ext uri="{BB962C8B-B14F-4D97-AF65-F5344CB8AC3E}">
        <p14:creationId xmlns:p14="http://schemas.microsoft.com/office/powerpoint/2010/main" val="381682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14</a:t>
            </a:fld>
            <a:endParaRPr lang="en-GB"/>
          </a:p>
        </p:txBody>
      </p:sp>
    </p:spTree>
    <p:extLst>
      <p:ext uri="{BB962C8B-B14F-4D97-AF65-F5344CB8AC3E}">
        <p14:creationId xmlns:p14="http://schemas.microsoft.com/office/powerpoint/2010/main" val="26743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15</a:t>
            </a:fld>
            <a:endParaRPr lang="en-GB"/>
          </a:p>
        </p:txBody>
      </p:sp>
    </p:spTree>
    <p:extLst>
      <p:ext uri="{BB962C8B-B14F-4D97-AF65-F5344CB8AC3E}">
        <p14:creationId xmlns:p14="http://schemas.microsoft.com/office/powerpoint/2010/main" val="196948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16</a:t>
            </a:fld>
            <a:endParaRPr lang="en-GB"/>
          </a:p>
        </p:txBody>
      </p:sp>
    </p:spTree>
    <p:extLst>
      <p:ext uri="{BB962C8B-B14F-4D97-AF65-F5344CB8AC3E}">
        <p14:creationId xmlns:p14="http://schemas.microsoft.com/office/powerpoint/2010/main" val="383339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17</a:t>
            </a:fld>
            <a:endParaRPr lang="en-GB"/>
          </a:p>
        </p:txBody>
      </p:sp>
    </p:spTree>
    <p:extLst>
      <p:ext uri="{BB962C8B-B14F-4D97-AF65-F5344CB8AC3E}">
        <p14:creationId xmlns:p14="http://schemas.microsoft.com/office/powerpoint/2010/main" val="10759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18</a:t>
            </a:fld>
            <a:endParaRPr lang="en-GB"/>
          </a:p>
        </p:txBody>
      </p:sp>
    </p:spTree>
    <p:extLst>
      <p:ext uri="{BB962C8B-B14F-4D97-AF65-F5344CB8AC3E}">
        <p14:creationId xmlns:p14="http://schemas.microsoft.com/office/powerpoint/2010/main" val="414613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19</a:t>
            </a:fld>
            <a:endParaRPr lang="en-GB"/>
          </a:p>
        </p:txBody>
      </p:sp>
    </p:spTree>
    <p:extLst>
      <p:ext uri="{BB962C8B-B14F-4D97-AF65-F5344CB8AC3E}">
        <p14:creationId xmlns:p14="http://schemas.microsoft.com/office/powerpoint/2010/main" val="76404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E6A19C0-BC14-4CC7-9885-6FC8187E5FF3}" type="slidenum">
              <a:t>20</a:t>
            </a:fld>
            <a:endParaRPr lang="en-GB"/>
          </a:p>
        </p:txBody>
      </p:sp>
    </p:spTree>
    <p:extLst>
      <p:ext uri="{BB962C8B-B14F-4D97-AF65-F5344CB8AC3E}">
        <p14:creationId xmlns:p14="http://schemas.microsoft.com/office/powerpoint/2010/main" val="134129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3</a:t>
            </a:fld>
            <a:endParaRPr lang="en-GB"/>
          </a:p>
        </p:txBody>
      </p:sp>
    </p:spTree>
    <p:extLst>
      <p:ext uri="{BB962C8B-B14F-4D97-AF65-F5344CB8AC3E}">
        <p14:creationId xmlns:p14="http://schemas.microsoft.com/office/powerpoint/2010/main" val="24976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6A19C0-BC14-4CC7-9885-6FC8187E5FF3}" type="slidenum">
              <a:rPr lang="en-GB"/>
              <a:t>21</a:t>
            </a:fld>
            <a:endParaRPr lang="en-GB"/>
          </a:p>
        </p:txBody>
      </p:sp>
    </p:spTree>
    <p:extLst>
      <p:ext uri="{BB962C8B-B14F-4D97-AF65-F5344CB8AC3E}">
        <p14:creationId xmlns:p14="http://schemas.microsoft.com/office/powerpoint/2010/main" val="209423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22</a:t>
            </a:fld>
            <a:endParaRPr lang="en-GB"/>
          </a:p>
        </p:txBody>
      </p:sp>
    </p:spTree>
    <p:extLst>
      <p:ext uri="{BB962C8B-B14F-4D97-AF65-F5344CB8AC3E}">
        <p14:creationId xmlns:p14="http://schemas.microsoft.com/office/powerpoint/2010/main" val="413043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23</a:t>
            </a:fld>
            <a:endParaRPr lang="en-GB"/>
          </a:p>
        </p:txBody>
      </p:sp>
    </p:spTree>
    <p:extLst>
      <p:ext uri="{BB962C8B-B14F-4D97-AF65-F5344CB8AC3E}">
        <p14:creationId xmlns:p14="http://schemas.microsoft.com/office/powerpoint/2010/main" val="3978418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cs typeface="Calibri"/>
            </a:endParaRPr>
          </a:p>
        </p:txBody>
      </p:sp>
      <p:sp>
        <p:nvSpPr>
          <p:cNvPr id="4" name="Slide Number Placeholder 3"/>
          <p:cNvSpPr>
            <a:spLocks noGrp="1"/>
          </p:cNvSpPr>
          <p:nvPr>
            <p:ph type="sldNum" sz="quarter" idx="5"/>
          </p:nvPr>
        </p:nvSpPr>
        <p:spPr/>
        <p:txBody>
          <a:bodyPr/>
          <a:lstStyle/>
          <a:p>
            <a:fld id="{44C4DA94-20E8-43F9-8CBD-D96639B32217}" type="slidenum">
              <a:rPr lang="en-GB" smtClean="0"/>
              <a:t>24</a:t>
            </a:fld>
            <a:endParaRPr lang="en-GB"/>
          </a:p>
        </p:txBody>
      </p:sp>
    </p:spTree>
    <p:extLst>
      <p:ext uri="{BB962C8B-B14F-4D97-AF65-F5344CB8AC3E}">
        <p14:creationId xmlns:p14="http://schemas.microsoft.com/office/powerpoint/2010/main" val="197364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25</a:t>
            </a:fld>
            <a:endParaRPr lang="en-GB"/>
          </a:p>
        </p:txBody>
      </p:sp>
    </p:spTree>
    <p:extLst>
      <p:ext uri="{BB962C8B-B14F-4D97-AF65-F5344CB8AC3E}">
        <p14:creationId xmlns:p14="http://schemas.microsoft.com/office/powerpoint/2010/main" val="4235596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26</a:t>
            </a:fld>
            <a:endParaRPr lang="en-GB"/>
          </a:p>
        </p:txBody>
      </p:sp>
    </p:spTree>
    <p:extLst>
      <p:ext uri="{BB962C8B-B14F-4D97-AF65-F5344CB8AC3E}">
        <p14:creationId xmlns:p14="http://schemas.microsoft.com/office/powerpoint/2010/main" val="163486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4238-4E18-C48E-2823-8E29478B5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04284-FD0F-01A5-F263-D37B96EF7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3DF5E-0ED6-5A08-4C60-E75BD156D0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8540AE-4898-07C2-B089-BF733CECA88B}"/>
              </a:ext>
            </a:extLst>
          </p:cNvPr>
          <p:cNvSpPr>
            <a:spLocks noGrp="1"/>
          </p:cNvSpPr>
          <p:nvPr>
            <p:ph type="sldNum" sz="quarter" idx="5"/>
          </p:nvPr>
        </p:nvSpPr>
        <p:spPr/>
        <p:txBody>
          <a:bodyPr/>
          <a:lstStyle/>
          <a:p>
            <a:fld id="{44C4DA94-20E8-43F9-8CBD-D96639B32217}" type="slidenum">
              <a:rPr lang="en-GB" smtClean="0"/>
              <a:t>27</a:t>
            </a:fld>
            <a:endParaRPr lang="en-GB"/>
          </a:p>
        </p:txBody>
      </p:sp>
    </p:spTree>
    <p:extLst>
      <p:ext uri="{BB962C8B-B14F-4D97-AF65-F5344CB8AC3E}">
        <p14:creationId xmlns:p14="http://schemas.microsoft.com/office/powerpoint/2010/main" val="1689703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28</a:t>
            </a:fld>
            <a:endParaRPr lang="en-GB"/>
          </a:p>
        </p:txBody>
      </p:sp>
    </p:spTree>
    <p:extLst>
      <p:ext uri="{BB962C8B-B14F-4D97-AF65-F5344CB8AC3E}">
        <p14:creationId xmlns:p14="http://schemas.microsoft.com/office/powerpoint/2010/main" val="3685471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29</a:t>
            </a:fld>
            <a:endParaRPr lang="en-GB"/>
          </a:p>
        </p:txBody>
      </p:sp>
    </p:spTree>
    <p:extLst>
      <p:ext uri="{BB962C8B-B14F-4D97-AF65-F5344CB8AC3E}">
        <p14:creationId xmlns:p14="http://schemas.microsoft.com/office/powerpoint/2010/main" val="70549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62B924A-651A-48E0-B5B3-850A15FC1E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9DDED3F-2595-4025-A1D2-D6E53DE1FB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7412" name="Slide Number Placeholder 3">
            <a:extLst>
              <a:ext uri="{FF2B5EF4-FFF2-40B4-BE49-F238E27FC236}">
                <a16:creationId xmlns:a16="http://schemas.microsoft.com/office/drawing/2014/main" id="{FF9EF9A0-D713-41B0-B2C4-85771FC303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455670C-3AE4-4611-8362-20F1F3A7014D}" type="slidenum">
              <a:rPr lang="en-GB" altLang="en-US" smtClean="0"/>
              <a:pPr/>
              <a:t>30</a:t>
            </a:fld>
            <a:endParaRPr lang="en-GB" altLang="en-US"/>
          </a:p>
        </p:txBody>
      </p:sp>
    </p:spTree>
    <p:extLst>
      <p:ext uri="{BB962C8B-B14F-4D97-AF65-F5344CB8AC3E}">
        <p14:creationId xmlns:p14="http://schemas.microsoft.com/office/powerpoint/2010/main" val="264921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4</a:t>
            </a:fld>
            <a:endParaRPr lang="en-GB"/>
          </a:p>
        </p:txBody>
      </p:sp>
    </p:spTree>
    <p:extLst>
      <p:ext uri="{BB962C8B-B14F-4D97-AF65-F5344CB8AC3E}">
        <p14:creationId xmlns:p14="http://schemas.microsoft.com/office/powerpoint/2010/main" val="421329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3FF0DD-B4F3-4CB6-A008-59C5A8387681}" type="slidenum">
              <a:rPr lang="en-GB" smtClean="0"/>
              <a:t>31</a:t>
            </a:fld>
            <a:endParaRPr lang="en-GB"/>
          </a:p>
        </p:txBody>
      </p:sp>
    </p:spTree>
    <p:extLst>
      <p:ext uri="{BB962C8B-B14F-4D97-AF65-F5344CB8AC3E}">
        <p14:creationId xmlns:p14="http://schemas.microsoft.com/office/powerpoint/2010/main" val="42033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A3FF0DD-B4F3-4CB6-A008-59C5A8387681}" type="slidenum">
              <a:rPr lang="en-GB" smtClean="0"/>
              <a:t>32</a:t>
            </a:fld>
            <a:endParaRPr lang="en-GB"/>
          </a:p>
        </p:txBody>
      </p:sp>
    </p:spTree>
    <p:extLst>
      <p:ext uri="{BB962C8B-B14F-4D97-AF65-F5344CB8AC3E}">
        <p14:creationId xmlns:p14="http://schemas.microsoft.com/office/powerpoint/2010/main" val="284740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C4DA94-20E8-43F9-8CBD-D96639B32217}" type="slidenum">
              <a:rPr lang="en-GB" smtClean="0"/>
              <a:t>33</a:t>
            </a:fld>
            <a:endParaRPr lang="en-GB"/>
          </a:p>
        </p:txBody>
      </p:sp>
    </p:spTree>
    <p:extLst>
      <p:ext uri="{BB962C8B-B14F-4D97-AF65-F5344CB8AC3E}">
        <p14:creationId xmlns:p14="http://schemas.microsoft.com/office/powerpoint/2010/main" val="1757179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3FF0DD-B4F3-4CB6-A008-59C5A8387681}" type="slidenum">
              <a:rPr lang="en-GB" smtClean="0"/>
              <a:t>35</a:t>
            </a:fld>
            <a:endParaRPr lang="en-GB"/>
          </a:p>
        </p:txBody>
      </p:sp>
    </p:spTree>
    <p:extLst>
      <p:ext uri="{BB962C8B-B14F-4D97-AF65-F5344CB8AC3E}">
        <p14:creationId xmlns:p14="http://schemas.microsoft.com/office/powerpoint/2010/main" val="104878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26F9B6-9943-4953-97A2-F72DE17464A2}" type="slidenum">
              <a:rPr lang="en-GB" smtClean="0"/>
              <a:t>36</a:t>
            </a:fld>
            <a:endParaRPr lang="en-GB"/>
          </a:p>
        </p:txBody>
      </p:sp>
    </p:spTree>
    <p:extLst>
      <p:ext uri="{BB962C8B-B14F-4D97-AF65-F5344CB8AC3E}">
        <p14:creationId xmlns:p14="http://schemas.microsoft.com/office/powerpoint/2010/main" val="109436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5</a:t>
            </a:fld>
            <a:endParaRPr lang="en-GB"/>
          </a:p>
        </p:txBody>
      </p:sp>
    </p:spTree>
    <p:extLst>
      <p:ext uri="{BB962C8B-B14F-4D97-AF65-F5344CB8AC3E}">
        <p14:creationId xmlns:p14="http://schemas.microsoft.com/office/powerpoint/2010/main" val="236374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6</a:t>
            </a:fld>
            <a:endParaRPr lang="en-GB"/>
          </a:p>
        </p:txBody>
      </p:sp>
    </p:spTree>
    <p:extLst>
      <p:ext uri="{BB962C8B-B14F-4D97-AF65-F5344CB8AC3E}">
        <p14:creationId xmlns:p14="http://schemas.microsoft.com/office/powerpoint/2010/main" val="368129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C264D6-B7DA-40D6-ADE2-C9F934D30BB2}" type="slidenum">
              <a:rPr lang="en-GB" smtClean="0"/>
              <a:t>7</a:t>
            </a:fld>
            <a:endParaRPr lang="en-GB"/>
          </a:p>
        </p:txBody>
      </p:sp>
    </p:spTree>
    <p:extLst>
      <p:ext uri="{BB962C8B-B14F-4D97-AF65-F5344CB8AC3E}">
        <p14:creationId xmlns:p14="http://schemas.microsoft.com/office/powerpoint/2010/main" val="329069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C264D6-B7DA-40D6-ADE2-C9F934D30BB2}" type="slidenum">
              <a:rPr lang="en-GB" smtClean="0"/>
              <a:t>8</a:t>
            </a:fld>
            <a:endParaRPr lang="en-GB"/>
          </a:p>
        </p:txBody>
      </p:sp>
    </p:spTree>
    <p:extLst>
      <p:ext uri="{BB962C8B-B14F-4D97-AF65-F5344CB8AC3E}">
        <p14:creationId xmlns:p14="http://schemas.microsoft.com/office/powerpoint/2010/main" val="267881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C264D6-B7DA-40D6-ADE2-C9F934D30BB2}" type="slidenum">
              <a:rPr lang="en-GB" smtClean="0"/>
              <a:t>9</a:t>
            </a:fld>
            <a:endParaRPr lang="en-GB"/>
          </a:p>
        </p:txBody>
      </p:sp>
    </p:spTree>
    <p:extLst>
      <p:ext uri="{BB962C8B-B14F-4D97-AF65-F5344CB8AC3E}">
        <p14:creationId xmlns:p14="http://schemas.microsoft.com/office/powerpoint/2010/main" val="393939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C4DA94-20E8-43F9-8CBD-D96639B32217}" type="slidenum">
              <a:rPr lang="en-GB" smtClean="0"/>
              <a:t>10</a:t>
            </a:fld>
            <a:endParaRPr lang="en-GB"/>
          </a:p>
        </p:txBody>
      </p:sp>
    </p:spTree>
    <p:extLst>
      <p:ext uri="{BB962C8B-B14F-4D97-AF65-F5344CB8AC3E}">
        <p14:creationId xmlns:p14="http://schemas.microsoft.com/office/powerpoint/2010/main" val="32123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297629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353375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17007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10526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131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231815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74768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267355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667" y="453496"/>
            <a:ext cx="11102680" cy="638704"/>
          </a:xfrm>
        </p:spPr>
        <p:txBody>
          <a:bodyPr anchor="t">
            <a:normAutofit/>
          </a:bodyPr>
          <a:lstStyle>
            <a:lvl1pPr algn="l">
              <a:defRPr sz="3600" baseline="0"/>
            </a:lvl1pPr>
          </a:lstStyle>
          <a:p>
            <a:r>
              <a:rPr lang="en-US"/>
              <a:t>24 ways to make your presentation more accessible</a:t>
            </a:r>
            <a:endParaRPr lang="en-GB"/>
          </a:p>
        </p:txBody>
      </p:sp>
      <p:sp>
        <p:nvSpPr>
          <p:cNvPr id="7" name="Rectangle 6"/>
          <p:cNvSpPr/>
          <p:nvPr userDrawn="1"/>
        </p:nvSpPr>
        <p:spPr>
          <a:xfrm>
            <a:off x="0" y="5943600"/>
            <a:ext cx="12192000" cy="635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718" y="6079743"/>
            <a:ext cx="2325629" cy="362713"/>
          </a:xfrm>
          <a:prstGeom prst="rect">
            <a:avLst/>
          </a:prstGeom>
        </p:spPr>
      </p:pic>
      <p:cxnSp>
        <p:nvCxnSpPr>
          <p:cNvPr id="5" name="Straight Connector 4"/>
          <p:cNvCxnSpPr/>
          <p:nvPr userDrawn="1"/>
        </p:nvCxnSpPr>
        <p:spPr>
          <a:xfrm>
            <a:off x="592667" y="1151467"/>
            <a:ext cx="11102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37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16968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42686-1FDC-4128-8B50-5784E1386575}"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218599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42686-1FDC-4128-8B50-5784E1386575}"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399886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42686-1FDC-4128-8B50-5784E1386575}"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360318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1042686-1FDC-4128-8B50-5784E1386575}"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354671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42686-1FDC-4128-8B50-5784E1386575}"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38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42686-1FDC-4128-8B50-5784E1386575}"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325920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42686-1FDC-4128-8B50-5784E1386575}"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7D56C-EC9A-4D93-B339-78FC2CEAC645}" type="slidenum">
              <a:rPr lang="en-GB" smtClean="0"/>
              <a:t>‹#›</a:t>
            </a:fld>
            <a:endParaRPr lang="en-GB"/>
          </a:p>
        </p:txBody>
      </p:sp>
    </p:spTree>
    <p:extLst>
      <p:ext uri="{BB962C8B-B14F-4D97-AF65-F5344CB8AC3E}">
        <p14:creationId xmlns:p14="http://schemas.microsoft.com/office/powerpoint/2010/main" val="111966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042686-1FDC-4128-8B50-5784E1386575}" type="datetimeFigureOut">
              <a:rPr lang="en-GB" smtClean="0"/>
              <a:t>29/01/2024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07D56C-EC9A-4D93-B339-78FC2CEAC645}" type="slidenum">
              <a:rPr lang="en-GB" smtClean="0"/>
              <a:t>‹#›</a:t>
            </a:fld>
            <a:endParaRPr lang="en-GB"/>
          </a:p>
        </p:txBody>
      </p:sp>
    </p:spTree>
    <p:extLst>
      <p:ext uri="{BB962C8B-B14F-4D97-AF65-F5344CB8AC3E}">
        <p14:creationId xmlns:p14="http://schemas.microsoft.com/office/powerpoint/2010/main" val="2877646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lido.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customXml" Target="../ink/ink2.xml"/><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Layout" Target="../diagrams/layout6.xml"/><Relationship Id="rId11" Type="http://schemas.openxmlformats.org/officeDocument/2006/relationships/image" Target="../media/image2.png"/><Relationship Id="rId5" Type="http://schemas.openxmlformats.org/officeDocument/2006/relationships/diagramData" Target="../diagrams/data6.xml"/><Relationship Id="rId10" Type="http://schemas.openxmlformats.org/officeDocument/2006/relationships/image" Target="../media/image3.jpeg"/><Relationship Id="rId4" Type="http://schemas.openxmlformats.org/officeDocument/2006/relationships/image" Target="../media/image18.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slido.com/" TargetMode="External"/><Relationship Id="rId4" Type="http://schemas.openxmlformats.org/officeDocument/2006/relationships/diagramLayout" Target="../diagrams/layout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sv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slideLayout" Target="../slideLayouts/slideLayout2.xml"/><Relationship Id="rId21" Type="http://schemas.openxmlformats.org/officeDocument/2006/relationships/image" Target="../media/image41.png"/><Relationship Id="rId7" Type="http://schemas.openxmlformats.org/officeDocument/2006/relationships/diagramLayout" Target="../diagrams/layout10.xml"/><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2" Type="http://schemas.microsoft.com/office/2007/relationships/media" Target="../media/media1.mp4"/><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8.png"/><Relationship Id="rId1" Type="http://schemas.openxmlformats.org/officeDocument/2006/relationships/video" Target="NULL" TargetMode="External"/><Relationship Id="rId6" Type="http://schemas.openxmlformats.org/officeDocument/2006/relationships/diagramData" Target="../diagrams/data10.xml"/><Relationship Id="rId11" Type="http://schemas.openxmlformats.org/officeDocument/2006/relationships/image" Target="../media/image31.png"/><Relationship Id="rId24" Type="http://schemas.openxmlformats.org/officeDocument/2006/relationships/image" Target="../media/image44.svg"/><Relationship Id="rId5" Type="http://schemas.openxmlformats.org/officeDocument/2006/relationships/image" Target="../media/image30.png"/><Relationship Id="rId15" Type="http://schemas.openxmlformats.org/officeDocument/2006/relationships/image" Target="../media/image35.png"/><Relationship Id="rId23" Type="http://schemas.openxmlformats.org/officeDocument/2006/relationships/image" Target="../media/image43.png"/><Relationship Id="rId28" Type="http://schemas.microsoft.com/office/2007/relationships/hdphoto" Target="../media/hdphoto1.wdp"/><Relationship Id="rId10" Type="http://schemas.microsoft.com/office/2007/relationships/diagramDrawing" Target="../diagrams/drawing10.xml"/><Relationship Id="rId19" Type="http://schemas.openxmlformats.org/officeDocument/2006/relationships/image" Target="../media/image39.png"/><Relationship Id="rId4" Type="http://schemas.openxmlformats.org/officeDocument/2006/relationships/notesSlide" Target="../notesSlides/notesSlide21.xml"/><Relationship Id="rId9" Type="http://schemas.openxmlformats.org/officeDocument/2006/relationships/diagramColors" Target="../diagrams/colors10.xml"/><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slido.com/" TargetMode="External"/><Relationship Id="rId5" Type="http://schemas.openxmlformats.org/officeDocument/2006/relationships/image" Target="../media/image49.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4CF_8E7BA826.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8.png"/><Relationship Id="rId4" Type="http://schemas.openxmlformats.org/officeDocument/2006/relationships/hyperlink" Target="mailto:swsupport@due-north.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upplyingthesouthwest.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129082F9-5267-473A-8E57-E108DDF239C9}"/>
              </a:ext>
            </a:extLst>
          </p:cNvPr>
          <p:cNvSpPr>
            <a:spLocks noGrp="1"/>
          </p:cNvSpPr>
          <p:nvPr>
            <p:ph type="subTitle" idx="1"/>
          </p:nvPr>
        </p:nvSpPr>
        <p:spPr>
          <a:xfrm>
            <a:off x="1752704" y="4913143"/>
            <a:ext cx="7766936" cy="1096899"/>
          </a:xfrm>
        </p:spPr>
        <p:txBody>
          <a:bodyPr>
            <a:normAutofit fontScale="92500" lnSpcReduction="20000"/>
          </a:bodyPr>
          <a:lstStyle/>
          <a:p>
            <a:pPr algn="ctr"/>
            <a:r>
              <a:rPr lang="en-GB" sz="2000">
                <a:solidFill>
                  <a:schemeClr val="tx1"/>
                </a:solidFill>
                <a:latin typeface="Arial" panose="020B0604020202020204" pitchFamily="34" charset="0"/>
                <a:cs typeface="Arial" panose="020B0604020202020204" pitchFamily="34" charset="0"/>
              </a:rPr>
              <a:t>Monday 22</a:t>
            </a:r>
            <a:r>
              <a:rPr lang="en-GB" sz="2000" baseline="30000">
                <a:solidFill>
                  <a:schemeClr val="tx1"/>
                </a:solidFill>
                <a:latin typeface="Arial" panose="020B0604020202020204" pitchFamily="34" charset="0"/>
                <a:cs typeface="Arial" panose="020B0604020202020204" pitchFamily="34" charset="0"/>
              </a:rPr>
              <a:t>nd</a:t>
            </a:r>
            <a:r>
              <a:rPr lang="en-GB" sz="2000">
                <a:solidFill>
                  <a:schemeClr val="tx1"/>
                </a:solidFill>
                <a:latin typeface="Arial" panose="020B0604020202020204" pitchFamily="34" charset="0"/>
                <a:cs typeface="Arial" panose="020B0604020202020204" pitchFamily="34" charset="0"/>
              </a:rPr>
              <a:t> January 2024</a:t>
            </a:r>
          </a:p>
          <a:p>
            <a:pPr algn="ctr"/>
            <a:r>
              <a:rPr lang="en-GB" sz="2000">
                <a:solidFill>
                  <a:schemeClr val="tx1"/>
                </a:solidFill>
                <a:latin typeface="Arial" panose="020B0604020202020204" pitchFamily="34" charset="0"/>
                <a:cs typeface="Arial" panose="020B0604020202020204" pitchFamily="34" charset="0"/>
              </a:rPr>
              <a:t>9:30 – 12:30</a:t>
            </a:r>
          </a:p>
          <a:p>
            <a:pPr algn="ctr"/>
            <a:r>
              <a:rPr lang="en-GB" sz="2000">
                <a:solidFill>
                  <a:schemeClr val="tx1"/>
                </a:solidFill>
                <a:latin typeface="Arial" panose="020B0604020202020204" pitchFamily="34" charset="0"/>
                <a:cs typeface="Arial" panose="020B0604020202020204" pitchFamily="34" charset="0"/>
                <a:hlinkClick r:id="rId2"/>
              </a:rPr>
              <a:t>https://www.slido.com/</a:t>
            </a:r>
            <a:r>
              <a:rPr lang="en-GB" sz="2000">
                <a:solidFill>
                  <a:schemeClr val="tx1"/>
                </a:solidFill>
                <a:latin typeface="Arial" panose="020B0604020202020204" pitchFamily="34" charset="0"/>
                <a:cs typeface="Arial" panose="020B0604020202020204" pitchFamily="34" charset="0"/>
              </a:rPr>
              <a:t>   #2905 983</a:t>
            </a:r>
          </a:p>
        </p:txBody>
      </p:sp>
      <p:sp>
        <p:nvSpPr>
          <p:cNvPr id="2" name="Title 1">
            <a:extLst>
              <a:ext uri="{FF2B5EF4-FFF2-40B4-BE49-F238E27FC236}">
                <a16:creationId xmlns:a16="http://schemas.microsoft.com/office/drawing/2014/main" id="{A00167C1-DAA9-4658-8F72-2DB073DFE39F}"/>
              </a:ext>
            </a:extLst>
          </p:cNvPr>
          <p:cNvSpPr>
            <a:spLocks noGrp="1"/>
          </p:cNvSpPr>
          <p:nvPr>
            <p:ph type="ctrTitle"/>
          </p:nvPr>
        </p:nvSpPr>
        <p:spPr>
          <a:xfrm>
            <a:off x="664829" y="1809158"/>
            <a:ext cx="9942685" cy="2574153"/>
          </a:xfrm>
        </p:spPr>
        <p:txBody>
          <a:bodyPr>
            <a:normAutofit/>
          </a:bodyPr>
          <a:lstStyle/>
          <a:p>
            <a:pPr algn="ctr">
              <a:lnSpc>
                <a:spcPct val="90000"/>
              </a:lnSpc>
            </a:pPr>
            <a:r>
              <a:rPr lang="en-GB" sz="4000">
                <a:solidFill>
                  <a:schemeClr val="bg2">
                    <a:lumMod val="50000"/>
                  </a:schemeClr>
                </a:solidFill>
                <a:latin typeface="Arial" panose="020B0604020202020204" pitchFamily="34" charset="0"/>
                <a:cs typeface="Arial" panose="020B0604020202020204" pitchFamily="34" charset="0"/>
              </a:rPr>
              <a:t>Market Engagement Event</a:t>
            </a:r>
            <a:br>
              <a:rPr lang="en-GB" sz="4800">
                <a:solidFill>
                  <a:schemeClr val="bg2">
                    <a:lumMod val="50000"/>
                  </a:schemeClr>
                </a:solidFill>
                <a:latin typeface="Arial" panose="020B0604020202020204" pitchFamily="34" charset="0"/>
                <a:cs typeface="Arial" panose="020B0604020202020204" pitchFamily="34" charset="0"/>
              </a:rPr>
            </a:br>
            <a:br>
              <a:rPr lang="en-GB" sz="4800">
                <a:solidFill>
                  <a:schemeClr val="bg2">
                    <a:lumMod val="50000"/>
                  </a:schemeClr>
                </a:solidFill>
                <a:latin typeface="Arial" panose="020B0604020202020204" pitchFamily="34" charset="0"/>
                <a:cs typeface="Arial" panose="020B0604020202020204" pitchFamily="34" charset="0"/>
              </a:rPr>
            </a:br>
            <a:r>
              <a:rPr lang="en-GB" sz="4000">
                <a:solidFill>
                  <a:schemeClr val="bg2">
                    <a:lumMod val="50000"/>
                  </a:schemeClr>
                </a:solidFill>
                <a:latin typeface="Arial" panose="020B0604020202020204" pitchFamily="34" charset="0"/>
                <a:cs typeface="Arial" panose="020B0604020202020204" pitchFamily="34" charset="0"/>
              </a:rPr>
              <a:t>CP2395-23 – Sexual Health &amp; Reproductive Health Service</a:t>
            </a:r>
          </a:p>
        </p:txBody>
      </p:sp>
      <p:pic>
        <p:nvPicPr>
          <p:cNvPr id="5" name="Picture 4">
            <a:extLst>
              <a:ext uri="{FF2B5EF4-FFF2-40B4-BE49-F238E27FC236}">
                <a16:creationId xmlns:a16="http://schemas.microsoft.com/office/drawing/2014/main" id="{7E3378D2-39C4-EE74-D152-1FF6B1987824}"/>
              </a:ext>
            </a:extLst>
          </p:cNvPr>
          <p:cNvPicPr>
            <a:picLocks noChangeAspect="1"/>
          </p:cNvPicPr>
          <p:nvPr/>
        </p:nvPicPr>
        <p:blipFill>
          <a:blip r:embed="rId3"/>
          <a:stretch>
            <a:fillRect/>
          </a:stretch>
        </p:blipFill>
        <p:spPr>
          <a:xfrm>
            <a:off x="806333" y="313006"/>
            <a:ext cx="3213944" cy="788566"/>
          </a:xfrm>
          <a:prstGeom prst="rect">
            <a:avLst/>
          </a:prstGeom>
        </p:spPr>
      </p:pic>
      <p:pic>
        <p:nvPicPr>
          <p:cNvPr id="4" name="Picture 3" descr="A logo with green text&#10;&#10;Description automatically generated">
            <a:extLst>
              <a:ext uri="{FF2B5EF4-FFF2-40B4-BE49-F238E27FC236}">
                <a16:creationId xmlns:a16="http://schemas.microsoft.com/office/drawing/2014/main" id="{B88E5C1E-C46F-C2C6-D78F-76F363FD7F0B}"/>
              </a:ext>
            </a:extLst>
          </p:cNvPr>
          <p:cNvPicPr>
            <a:picLocks noChangeAspect="1"/>
          </p:cNvPicPr>
          <p:nvPr/>
        </p:nvPicPr>
        <p:blipFill>
          <a:blip r:embed="rId4"/>
          <a:stretch>
            <a:fillRect/>
          </a:stretch>
        </p:blipFill>
        <p:spPr>
          <a:xfrm>
            <a:off x="3871681" y="55058"/>
            <a:ext cx="6558078" cy="893491"/>
          </a:xfrm>
          <a:prstGeom prst="rect">
            <a:avLst/>
          </a:prstGeom>
        </p:spPr>
      </p:pic>
    </p:spTree>
    <p:extLst>
      <p:ext uri="{BB962C8B-B14F-4D97-AF65-F5344CB8AC3E}">
        <p14:creationId xmlns:p14="http://schemas.microsoft.com/office/powerpoint/2010/main" val="333884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BD575-1117-9A8E-AD6E-11B9784976CD}"/>
              </a:ext>
            </a:extLst>
          </p:cNvPr>
          <p:cNvPicPr>
            <a:picLocks noChangeAspect="1"/>
          </p:cNvPicPr>
          <p:nvPr/>
        </p:nvPicPr>
        <p:blipFill>
          <a:blip r:embed="rId3">
            <a:lum bright="70000" contrast="-70000"/>
            <a:alphaModFix amt="35000"/>
          </a:blip>
          <a:stretch>
            <a:fillRect/>
          </a:stretch>
        </p:blipFill>
        <p:spPr>
          <a:xfrm>
            <a:off x="5144165" y="934157"/>
            <a:ext cx="4208775" cy="4952652"/>
          </a:xfrm>
          <a:prstGeom prst="rect">
            <a:avLst/>
          </a:prstGeom>
        </p:spPr>
      </p:pic>
      <p:sp>
        <p:nvSpPr>
          <p:cNvPr id="2" name="Title 1">
            <a:extLst>
              <a:ext uri="{FF2B5EF4-FFF2-40B4-BE49-F238E27FC236}">
                <a16:creationId xmlns:a16="http://schemas.microsoft.com/office/drawing/2014/main" id="{B5382ABE-23E3-92C8-CFA4-539F3A0AD470}"/>
              </a:ext>
            </a:extLst>
          </p:cNvPr>
          <p:cNvSpPr>
            <a:spLocks noGrp="1"/>
          </p:cNvSpPr>
          <p:nvPr>
            <p:ph type="title"/>
          </p:nvPr>
        </p:nvSpPr>
        <p:spPr>
          <a:xfrm>
            <a:off x="364041" y="2003358"/>
            <a:ext cx="8596668" cy="695570"/>
          </a:xfrm>
        </p:spPr>
        <p:txBody>
          <a:bodyPr>
            <a:normAutofit/>
          </a:bodyPr>
          <a:lstStyle/>
          <a:p>
            <a:r>
              <a:rPr lang="en-GB"/>
              <a:t>The Market Listening</a:t>
            </a:r>
          </a:p>
        </p:txBody>
      </p:sp>
      <p:sp>
        <p:nvSpPr>
          <p:cNvPr id="3" name="Content Placeholder 2">
            <a:extLst>
              <a:ext uri="{FF2B5EF4-FFF2-40B4-BE49-F238E27FC236}">
                <a16:creationId xmlns:a16="http://schemas.microsoft.com/office/drawing/2014/main" id="{945FB9A8-250A-3B45-70F8-A7843F8C0EE7}"/>
              </a:ext>
            </a:extLst>
          </p:cNvPr>
          <p:cNvSpPr>
            <a:spLocks noGrp="1"/>
          </p:cNvSpPr>
          <p:nvPr>
            <p:ph idx="1"/>
          </p:nvPr>
        </p:nvSpPr>
        <p:spPr>
          <a:xfrm>
            <a:off x="364041" y="2821305"/>
            <a:ext cx="8596668" cy="1825738"/>
          </a:xfrm>
        </p:spPr>
        <p:txBody>
          <a:bodyPr>
            <a:normAutofit/>
          </a:bodyPr>
          <a:lstStyle/>
          <a:p>
            <a:pPr marL="171450" indent="-171450">
              <a:buFont typeface="Arial" panose="020B0604020202020204" pitchFamily="34" charset="0"/>
              <a:buChar char="•"/>
            </a:pPr>
            <a:r>
              <a:rPr lang="en-GB"/>
              <a:t>‘No fixed view on the sexual and reproductive system’</a:t>
            </a:r>
          </a:p>
          <a:p>
            <a:pPr marL="171450" indent="-171450">
              <a:buFont typeface="Arial" panose="020B0604020202020204" pitchFamily="34" charset="0"/>
              <a:buChar char="•"/>
            </a:pPr>
            <a:r>
              <a:rPr lang="en-GB"/>
              <a:t>7 responses from NHS, private and voluntary sector</a:t>
            </a:r>
          </a:p>
          <a:p>
            <a:pPr marL="171450" indent="-171450">
              <a:buFont typeface="Arial" panose="020B0604020202020204" pitchFamily="34" charset="0"/>
              <a:buChar char="•"/>
            </a:pPr>
            <a:r>
              <a:rPr lang="en-GB"/>
              <a:t>Positive, enthusiastic conversations</a:t>
            </a:r>
          </a:p>
          <a:p>
            <a:pPr marL="171450" indent="-171450">
              <a:buFont typeface="Arial" panose="020B0604020202020204" pitchFamily="34" charset="0"/>
              <a:buChar char="•"/>
            </a:pPr>
            <a:r>
              <a:rPr lang="en-GB"/>
              <a:t>An array of ideas and good solutions </a:t>
            </a:r>
          </a:p>
          <a:p>
            <a:pPr marL="0" indent="0">
              <a:buNone/>
            </a:pPr>
            <a:endParaRPr lang="en-GB"/>
          </a:p>
        </p:txBody>
      </p:sp>
      <p:pic>
        <p:nvPicPr>
          <p:cNvPr id="5" name="Picture 4" descr="A logo with green text&#10;&#10;Description automatically generated">
            <a:extLst>
              <a:ext uri="{FF2B5EF4-FFF2-40B4-BE49-F238E27FC236}">
                <a16:creationId xmlns:a16="http://schemas.microsoft.com/office/drawing/2014/main" id="{4F8630D1-7BAF-9FED-B6AA-30B6FF6D8CEC}"/>
              </a:ext>
            </a:extLst>
          </p:cNvPr>
          <p:cNvPicPr>
            <a:picLocks noChangeAspect="1"/>
          </p:cNvPicPr>
          <p:nvPr/>
        </p:nvPicPr>
        <p:blipFill>
          <a:blip r:embed="rId4"/>
          <a:stretch>
            <a:fillRect/>
          </a:stretch>
        </p:blipFill>
        <p:spPr>
          <a:xfrm>
            <a:off x="3813066" y="64827"/>
            <a:ext cx="5493233" cy="746953"/>
          </a:xfrm>
          <a:prstGeom prst="rect">
            <a:avLst/>
          </a:prstGeom>
        </p:spPr>
      </p:pic>
      <p:pic>
        <p:nvPicPr>
          <p:cNvPr id="7" name="Picture 6" descr="A blue and yellow logo&#10;&#10;Description automatically generated">
            <a:extLst>
              <a:ext uri="{FF2B5EF4-FFF2-40B4-BE49-F238E27FC236}">
                <a16:creationId xmlns:a16="http://schemas.microsoft.com/office/drawing/2014/main" id="{34B5C278-8C9C-8525-8D7A-3862C9034597}"/>
              </a:ext>
            </a:extLst>
          </p:cNvPr>
          <p:cNvPicPr>
            <a:picLocks noChangeAspect="1"/>
          </p:cNvPicPr>
          <p:nvPr/>
        </p:nvPicPr>
        <p:blipFill>
          <a:blip r:embed="rId5"/>
          <a:stretch>
            <a:fillRect/>
          </a:stretch>
        </p:blipFill>
        <p:spPr>
          <a:xfrm>
            <a:off x="364041" y="175653"/>
            <a:ext cx="2790293" cy="667762"/>
          </a:xfrm>
          <a:prstGeom prst="rect">
            <a:avLst/>
          </a:prstGeom>
        </p:spPr>
      </p:pic>
      <p:sp>
        <p:nvSpPr>
          <p:cNvPr id="10" name="TextBox 9">
            <a:extLst>
              <a:ext uri="{FF2B5EF4-FFF2-40B4-BE49-F238E27FC236}">
                <a16:creationId xmlns:a16="http://schemas.microsoft.com/office/drawing/2014/main" id="{F3BE1BB6-15CF-E789-D833-22335DE2402C}"/>
              </a:ext>
            </a:extLst>
          </p:cNvPr>
          <p:cNvSpPr txBox="1"/>
          <p:nvPr/>
        </p:nvSpPr>
        <p:spPr>
          <a:xfrm>
            <a:off x="2747876" y="5886809"/>
            <a:ext cx="4792579" cy="523220"/>
          </a:xfrm>
          <a:prstGeom prst="rect">
            <a:avLst/>
          </a:prstGeom>
          <a:noFill/>
        </p:spPr>
        <p:txBody>
          <a:bodyPr wrap="square">
            <a:spAutoFit/>
          </a:bodyPr>
          <a:lstStyle/>
          <a:p>
            <a:r>
              <a:rPr lang="en-GB" sz="2800" b="1"/>
              <a:t>no simple or single solution</a:t>
            </a:r>
          </a:p>
        </p:txBody>
      </p:sp>
    </p:spTree>
    <p:extLst>
      <p:ext uri="{BB962C8B-B14F-4D97-AF65-F5344CB8AC3E}">
        <p14:creationId xmlns:p14="http://schemas.microsoft.com/office/powerpoint/2010/main" val="429073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A277-120A-8198-5F80-4F21F0AFFCBB}"/>
              </a:ext>
            </a:extLst>
          </p:cNvPr>
          <p:cNvSpPr>
            <a:spLocks noGrp="1"/>
          </p:cNvSpPr>
          <p:nvPr>
            <p:ph type="title"/>
          </p:nvPr>
        </p:nvSpPr>
        <p:spPr>
          <a:xfrm>
            <a:off x="1144204" y="1038500"/>
            <a:ext cx="8416890" cy="605264"/>
          </a:xfrm>
        </p:spPr>
        <p:txBody>
          <a:bodyPr>
            <a:noAutofit/>
          </a:bodyPr>
          <a:lstStyle/>
          <a:p>
            <a:r>
              <a:rPr lang="en-GB" sz="2800"/>
              <a:t>Themes from market engagement conversations</a:t>
            </a:r>
            <a:endParaRPr lang="en-GB" sz="2800">
              <a:highlight>
                <a:srgbClr val="FFFF00"/>
              </a:highlight>
            </a:endParaRPr>
          </a:p>
        </p:txBody>
      </p:sp>
      <p:sp>
        <p:nvSpPr>
          <p:cNvPr id="5" name="TextBox 4">
            <a:extLst>
              <a:ext uri="{FF2B5EF4-FFF2-40B4-BE49-F238E27FC236}">
                <a16:creationId xmlns:a16="http://schemas.microsoft.com/office/drawing/2014/main" id="{E351D1FB-992F-0E17-B94E-B12647E7891C}"/>
              </a:ext>
            </a:extLst>
          </p:cNvPr>
          <p:cNvSpPr txBox="1"/>
          <p:nvPr/>
        </p:nvSpPr>
        <p:spPr>
          <a:xfrm>
            <a:off x="3054569" y="3252216"/>
            <a:ext cx="6109138" cy="369332"/>
          </a:xfrm>
          <a:prstGeom prst="rect">
            <a:avLst/>
          </a:prstGeom>
          <a:noFill/>
        </p:spPr>
        <p:txBody>
          <a:bodyPr wrap="square">
            <a:spAutoFit/>
          </a:bodyPr>
          <a:lstStyle/>
          <a:p>
            <a:r>
              <a:rPr lang="en-GB"/>
              <a:t> </a:t>
            </a:r>
          </a:p>
        </p:txBody>
      </p:sp>
      <p:graphicFrame>
        <p:nvGraphicFramePr>
          <p:cNvPr id="6" name="Diagram 5">
            <a:extLst>
              <a:ext uri="{FF2B5EF4-FFF2-40B4-BE49-F238E27FC236}">
                <a16:creationId xmlns:a16="http://schemas.microsoft.com/office/drawing/2014/main" id="{4A0C2423-7984-3F95-FBED-3D642450062A}"/>
              </a:ext>
            </a:extLst>
          </p:cNvPr>
          <p:cNvGraphicFramePr/>
          <p:nvPr>
            <p:extLst>
              <p:ext uri="{D42A27DB-BD31-4B8C-83A1-F6EECF244321}">
                <p14:modId xmlns:p14="http://schemas.microsoft.com/office/powerpoint/2010/main" val="58161369"/>
              </p:ext>
            </p:extLst>
          </p:nvPr>
        </p:nvGraphicFramePr>
        <p:xfrm>
          <a:off x="1256499" y="1658443"/>
          <a:ext cx="6490273" cy="4933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 name="Picture 70" descr="A logo with green text&#10;&#10;Description automatically generated">
            <a:extLst>
              <a:ext uri="{FF2B5EF4-FFF2-40B4-BE49-F238E27FC236}">
                <a16:creationId xmlns:a16="http://schemas.microsoft.com/office/drawing/2014/main" id="{724BACED-44F6-76D0-7EF5-7F2E6AA5A0DA}"/>
              </a:ext>
            </a:extLst>
          </p:cNvPr>
          <p:cNvPicPr>
            <a:picLocks noChangeAspect="1"/>
          </p:cNvPicPr>
          <p:nvPr/>
        </p:nvPicPr>
        <p:blipFill>
          <a:blip r:embed="rId8"/>
          <a:stretch>
            <a:fillRect/>
          </a:stretch>
        </p:blipFill>
        <p:spPr>
          <a:xfrm>
            <a:off x="3813066" y="64827"/>
            <a:ext cx="5493233" cy="746953"/>
          </a:xfrm>
          <a:prstGeom prst="rect">
            <a:avLst/>
          </a:prstGeom>
        </p:spPr>
      </p:pic>
      <p:pic>
        <p:nvPicPr>
          <p:cNvPr id="89" name="Picture 88" descr="A blue and yellow logo&#10;&#10;Description automatically generated">
            <a:extLst>
              <a:ext uri="{FF2B5EF4-FFF2-40B4-BE49-F238E27FC236}">
                <a16:creationId xmlns:a16="http://schemas.microsoft.com/office/drawing/2014/main" id="{F6527FA2-ABD0-BF56-D807-16249D724D87}"/>
              </a:ext>
            </a:extLst>
          </p:cNvPr>
          <p:cNvPicPr>
            <a:picLocks noChangeAspect="1"/>
          </p:cNvPicPr>
          <p:nvPr/>
        </p:nvPicPr>
        <p:blipFill>
          <a:blip r:embed="rId9"/>
          <a:stretch>
            <a:fillRect/>
          </a:stretch>
        </p:blipFill>
        <p:spPr>
          <a:xfrm>
            <a:off x="364041" y="175653"/>
            <a:ext cx="2790293" cy="667762"/>
          </a:xfrm>
          <a:prstGeom prst="rect">
            <a:avLst/>
          </a:prstGeom>
        </p:spPr>
      </p:pic>
    </p:spTree>
    <p:extLst>
      <p:ext uri="{BB962C8B-B14F-4D97-AF65-F5344CB8AC3E}">
        <p14:creationId xmlns:p14="http://schemas.microsoft.com/office/powerpoint/2010/main" val="94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5BB9-AAB3-8644-A37D-8790216676B3}"/>
              </a:ext>
            </a:extLst>
          </p:cNvPr>
          <p:cNvSpPr>
            <a:spLocks noGrp="1"/>
          </p:cNvSpPr>
          <p:nvPr>
            <p:ph type="title"/>
          </p:nvPr>
        </p:nvSpPr>
        <p:spPr>
          <a:xfrm>
            <a:off x="677334" y="1565315"/>
            <a:ext cx="8596668" cy="746953"/>
          </a:xfrm>
        </p:spPr>
        <p:txBody>
          <a:bodyPr>
            <a:normAutofit/>
          </a:bodyPr>
          <a:lstStyle/>
          <a:p>
            <a:r>
              <a:rPr lang="en-GB" sz="3200"/>
              <a:t>Conversations with other Local Authorities</a:t>
            </a:r>
            <a:endParaRPr lang="en-GB" sz="3200">
              <a:highlight>
                <a:srgbClr val="FFFF00"/>
              </a:highlight>
            </a:endParaRPr>
          </a:p>
        </p:txBody>
      </p:sp>
      <p:graphicFrame>
        <p:nvGraphicFramePr>
          <p:cNvPr id="9" name="Content Placeholder 2">
            <a:extLst>
              <a:ext uri="{FF2B5EF4-FFF2-40B4-BE49-F238E27FC236}">
                <a16:creationId xmlns:a16="http://schemas.microsoft.com/office/drawing/2014/main" id="{E28F4890-21BB-41EC-6295-17D48403EEAF}"/>
              </a:ext>
            </a:extLst>
          </p:cNvPr>
          <p:cNvGraphicFramePr>
            <a:graphicFrameLocks noGrp="1"/>
          </p:cNvGraphicFramePr>
          <p:nvPr>
            <p:ph idx="1"/>
            <p:extLst>
              <p:ext uri="{D42A27DB-BD31-4B8C-83A1-F6EECF244321}">
                <p14:modId xmlns:p14="http://schemas.microsoft.com/office/powerpoint/2010/main" val="3806101697"/>
              </p:ext>
            </p:extLst>
          </p:nvPr>
        </p:nvGraphicFramePr>
        <p:xfrm>
          <a:off x="677334" y="2457954"/>
          <a:ext cx="8717472" cy="3704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green text&#10;&#10;Description automatically generated">
            <a:extLst>
              <a:ext uri="{FF2B5EF4-FFF2-40B4-BE49-F238E27FC236}">
                <a16:creationId xmlns:a16="http://schemas.microsoft.com/office/drawing/2014/main" id="{21A239E7-3743-A49A-914D-D541CA739B6F}"/>
              </a:ext>
            </a:extLst>
          </p:cNvPr>
          <p:cNvPicPr>
            <a:picLocks noChangeAspect="1"/>
          </p:cNvPicPr>
          <p:nvPr/>
        </p:nvPicPr>
        <p:blipFill>
          <a:blip r:embed="rId8"/>
          <a:stretch>
            <a:fillRect/>
          </a:stretch>
        </p:blipFill>
        <p:spPr>
          <a:xfrm>
            <a:off x="3813066" y="64827"/>
            <a:ext cx="5493233" cy="746953"/>
          </a:xfrm>
          <a:prstGeom prst="rect">
            <a:avLst/>
          </a:prstGeom>
        </p:spPr>
      </p:pic>
      <p:pic>
        <p:nvPicPr>
          <p:cNvPr id="7" name="Picture 6" descr="A blue and yellow logo&#10;&#10;Description automatically generated">
            <a:extLst>
              <a:ext uri="{FF2B5EF4-FFF2-40B4-BE49-F238E27FC236}">
                <a16:creationId xmlns:a16="http://schemas.microsoft.com/office/drawing/2014/main" id="{5C661F67-5155-C55A-52C1-9D0121179B61}"/>
              </a:ext>
            </a:extLst>
          </p:cNvPr>
          <p:cNvPicPr>
            <a:picLocks noChangeAspect="1"/>
          </p:cNvPicPr>
          <p:nvPr/>
        </p:nvPicPr>
        <p:blipFill>
          <a:blip r:embed="rId9"/>
          <a:stretch>
            <a:fillRect/>
          </a:stretch>
        </p:blipFill>
        <p:spPr>
          <a:xfrm>
            <a:off x="364041" y="175653"/>
            <a:ext cx="2790293" cy="667762"/>
          </a:xfrm>
          <a:prstGeom prst="rect">
            <a:avLst/>
          </a:prstGeom>
        </p:spPr>
      </p:pic>
    </p:spTree>
    <p:extLst>
      <p:ext uri="{BB962C8B-B14F-4D97-AF65-F5344CB8AC3E}">
        <p14:creationId xmlns:p14="http://schemas.microsoft.com/office/powerpoint/2010/main" val="421009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8DB0-E6A6-DDE4-A5B1-D9AA8715D325}"/>
              </a:ext>
            </a:extLst>
          </p:cNvPr>
          <p:cNvSpPr>
            <a:spLocks noGrp="1"/>
          </p:cNvSpPr>
          <p:nvPr>
            <p:ph type="title"/>
          </p:nvPr>
        </p:nvSpPr>
        <p:spPr>
          <a:xfrm>
            <a:off x="277719" y="904911"/>
            <a:ext cx="2852529" cy="4077397"/>
          </a:xfrm>
        </p:spPr>
        <p:txBody>
          <a:bodyPr vert="horz" lIns="91440" tIns="45720" rIns="91440" bIns="45720" rtlCol="0" anchor="ctr">
            <a:normAutofit/>
          </a:bodyPr>
          <a:lstStyle/>
          <a:p>
            <a:pPr algn="r"/>
            <a:r>
              <a:rPr lang="en-US" sz="4900" b="1">
                <a:solidFill>
                  <a:schemeClr val="accent6"/>
                </a:solidFill>
              </a:rPr>
              <a:t>National context</a:t>
            </a:r>
            <a:br>
              <a:rPr lang="en-US" sz="7400" kern="1200">
                <a:solidFill>
                  <a:schemeClr val="tx1"/>
                </a:solidFill>
                <a:latin typeface="+mj-lt"/>
                <a:ea typeface="+mj-ea"/>
                <a:cs typeface="+mj-cs"/>
              </a:rPr>
            </a:br>
            <a:endParaRPr lang="en-US" sz="7400" kern="1200">
              <a:solidFill>
                <a:schemeClr val="tx1"/>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6483EE3-3FD7-EF03-EC18-C6172A1AD9A6}"/>
                  </a:ext>
                </a:extLst>
              </p14:cNvPr>
              <p14:cNvContentPartPr/>
              <p14:nvPr/>
            </p14:nvContentPartPr>
            <p14:xfrm>
              <a:off x="2144291" y="1276691"/>
              <a:ext cx="5400" cy="3600"/>
            </p14:xfrm>
          </p:contentPart>
        </mc:Choice>
        <mc:Fallback xmlns="">
          <p:pic>
            <p:nvPicPr>
              <p:cNvPr id="4" name="Ink 3">
                <a:extLst>
                  <a:ext uri="{FF2B5EF4-FFF2-40B4-BE49-F238E27FC236}">
                    <a16:creationId xmlns:a16="http://schemas.microsoft.com/office/drawing/2014/main" id="{C6483EE3-3FD7-EF03-EC18-C6172A1AD9A6}"/>
                  </a:ext>
                </a:extLst>
              </p:cNvPr>
              <p:cNvPicPr/>
              <p:nvPr/>
            </p:nvPicPr>
            <p:blipFill>
              <a:blip r:embed="rId4"/>
              <a:stretch>
                <a:fillRect/>
              </a:stretch>
            </p:blipFill>
            <p:spPr>
              <a:xfrm>
                <a:off x="2140241" y="1272371"/>
                <a:ext cx="13500" cy="12240"/>
              </a:xfrm>
              <a:prstGeom prst="rect">
                <a:avLst/>
              </a:prstGeom>
            </p:spPr>
          </p:pic>
        </mc:Fallback>
      </mc:AlternateContent>
      <p:graphicFrame>
        <p:nvGraphicFramePr>
          <p:cNvPr id="24" name="Content Placeholder 2">
            <a:extLst>
              <a:ext uri="{FF2B5EF4-FFF2-40B4-BE49-F238E27FC236}">
                <a16:creationId xmlns:a16="http://schemas.microsoft.com/office/drawing/2014/main" id="{DFBBE078-7B8B-C309-F44C-8E75E4126E9A}"/>
              </a:ext>
            </a:extLst>
          </p:cNvPr>
          <p:cNvGraphicFramePr/>
          <p:nvPr>
            <p:extLst>
              <p:ext uri="{D42A27DB-BD31-4B8C-83A1-F6EECF244321}">
                <p14:modId xmlns:p14="http://schemas.microsoft.com/office/powerpoint/2010/main" val="412264483"/>
              </p:ext>
            </p:extLst>
          </p:nvPr>
        </p:nvGraphicFramePr>
        <p:xfrm>
          <a:off x="3640233" y="1095317"/>
          <a:ext cx="5864265" cy="52571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6" name="Picture 75" descr="A logo with green text&#10;&#10;Description automatically generated">
            <a:extLst>
              <a:ext uri="{FF2B5EF4-FFF2-40B4-BE49-F238E27FC236}">
                <a16:creationId xmlns:a16="http://schemas.microsoft.com/office/drawing/2014/main" id="{8576C6D4-C6B9-0720-6E9E-01FFBCEA9544}"/>
              </a:ext>
            </a:extLst>
          </p:cNvPr>
          <p:cNvPicPr>
            <a:picLocks noChangeAspect="1"/>
          </p:cNvPicPr>
          <p:nvPr/>
        </p:nvPicPr>
        <p:blipFill>
          <a:blip r:embed="rId10"/>
          <a:stretch>
            <a:fillRect/>
          </a:stretch>
        </p:blipFill>
        <p:spPr>
          <a:xfrm>
            <a:off x="3813066" y="64827"/>
            <a:ext cx="5493233" cy="746953"/>
          </a:xfrm>
          <a:prstGeom prst="rect">
            <a:avLst/>
          </a:prstGeom>
        </p:spPr>
      </p:pic>
      <p:pic>
        <p:nvPicPr>
          <p:cNvPr id="98" name="Picture 97" descr="A blue and yellow logo&#10;&#10;Description automatically generated">
            <a:extLst>
              <a:ext uri="{FF2B5EF4-FFF2-40B4-BE49-F238E27FC236}">
                <a16:creationId xmlns:a16="http://schemas.microsoft.com/office/drawing/2014/main" id="{22E8F5B8-1B3F-3011-07E8-CF45D7996513}"/>
              </a:ext>
            </a:extLst>
          </p:cNvPr>
          <p:cNvPicPr>
            <a:picLocks noChangeAspect="1"/>
          </p:cNvPicPr>
          <p:nvPr/>
        </p:nvPicPr>
        <p:blipFill>
          <a:blip r:embed="rId11"/>
          <a:stretch>
            <a:fillRect/>
          </a:stretch>
        </p:blipFill>
        <p:spPr>
          <a:xfrm>
            <a:off x="364041" y="175653"/>
            <a:ext cx="2790293" cy="667762"/>
          </a:xfrm>
          <a:prstGeom prst="rect">
            <a:avLst/>
          </a:prstGeom>
        </p:spPr>
      </p:pic>
    </p:spTree>
    <p:extLst>
      <p:ext uri="{BB962C8B-B14F-4D97-AF65-F5344CB8AC3E}">
        <p14:creationId xmlns:p14="http://schemas.microsoft.com/office/powerpoint/2010/main" val="194872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668190" y="811780"/>
            <a:ext cx="6477677" cy="736541"/>
          </a:xfrm>
        </p:spPr>
        <p:txBody>
          <a:bodyPr>
            <a:normAutofit fontScale="90000"/>
          </a:bodyPr>
          <a:lstStyle/>
          <a:p>
            <a:r>
              <a:rPr lang="en-GB" b="1">
                <a:latin typeface="Arial"/>
                <a:cs typeface="Arial"/>
              </a:rPr>
              <a:t>Contract and funding - Devon</a:t>
            </a:r>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FB3A866-76C2-5049-2356-1DEE233ED00C}"/>
              </a:ext>
            </a:extLst>
          </p:cNvPr>
          <p:cNvPicPr>
            <a:picLocks noChangeAspect="1"/>
          </p:cNvPicPr>
          <p:nvPr/>
        </p:nvPicPr>
        <p:blipFill>
          <a:blip r:embed="rId3"/>
          <a:stretch>
            <a:fillRect/>
          </a:stretch>
        </p:blipFill>
        <p:spPr>
          <a:xfrm>
            <a:off x="295656" y="234268"/>
            <a:ext cx="2790293" cy="667762"/>
          </a:xfrm>
          <a:prstGeom prst="rect">
            <a:avLst/>
          </a:prstGeom>
        </p:spPr>
      </p:pic>
      <p:sp>
        <p:nvSpPr>
          <p:cNvPr id="9" name="TextBox 8">
            <a:extLst>
              <a:ext uri="{FF2B5EF4-FFF2-40B4-BE49-F238E27FC236}">
                <a16:creationId xmlns:a16="http://schemas.microsoft.com/office/drawing/2014/main" id="{FE384862-BFDE-4786-D373-4C3A6916356E}"/>
              </a:ext>
            </a:extLst>
          </p:cNvPr>
          <p:cNvSpPr txBox="1"/>
          <p:nvPr/>
        </p:nvSpPr>
        <p:spPr>
          <a:xfrm>
            <a:off x="521534" y="1979741"/>
            <a:ext cx="8978065" cy="447814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a:latin typeface="Arial"/>
                <a:cs typeface="Arial"/>
              </a:rPr>
              <a:t>The total reported spend on sexual health across prescribed and non-prescribed services by Devon County Council since public health came into the Council has been:</a:t>
            </a:r>
            <a:endParaRPr lang="en-US">
              <a:latin typeface="Trebuchet MS" panose="020B0603020202020204"/>
              <a:cs typeface="Arial"/>
            </a:endParaRPr>
          </a:p>
          <a:p>
            <a:pPr lvl="1"/>
            <a:endParaRPr lang="en-US"/>
          </a:p>
          <a:p>
            <a:pPr lvl="1"/>
            <a:r>
              <a:rPr lang="en-US" sz="1400">
                <a:latin typeface="Arial"/>
                <a:ea typeface="+mn-lt"/>
                <a:cs typeface="+mn-lt"/>
              </a:rPr>
              <a:t>2022/23   £6,944,000 </a:t>
            </a:r>
            <a:endParaRPr lang="en-US" sz="1400">
              <a:latin typeface="Arial"/>
              <a:ea typeface="+mn-lt"/>
              <a:cs typeface="Arial"/>
            </a:endParaRPr>
          </a:p>
          <a:p>
            <a:pPr lvl="1"/>
            <a:r>
              <a:rPr lang="en-US" sz="1400">
                <a:latin typeface="Arial"/>
                <a:ea typeface="+mn-lt"/>
                <a:cs typeface="+mn-lt"/>
              </a:rPr>
              <a:t>2021/22   £6,895,000</a:t>
            </a:r>
            <a:endParaRPr lang="en-US" sz="1400">
              <a:latin typeface="Arial"/>
              <a:cs typeface="Arial"/>
            </a:endParaRPr>
          </a:p>
          <a:p>
            <a:pPr lvl="1"/>
            <a:r>
              <a:rPr lang="en-US" sz="1400">
                <a:latin typeface="Arial"/>
                <a:ea typeface="+mn-lt"/>
                <a:cs typeface="+mn-lt"/>
              </a:rPr>
              <a:t>2020/21   £5,087,000</a:t>
            </a:r>
            <a:endParaRPr lang="en-US" sz="1400">
              <a:latin typeface="Arial"/>
              <a:cs typeface="Arial"/>
            </a:endParaRPr>
          </a:p>
          <a:p>
            <a:pPr lvl="1"/>
            <a:r>
              <a:rPr lang="en-US" sz="1400">
                <a:latin typeface="Arial"/>
                <a:ea typeface="+mn-lt"/>
                <a:cs typeface="+mn-lt"/>
              </a:rPr>
              <a:t>2019/20   £6,785,000</a:t>
            </a:r>
            <a:endParaRPr lang="en-US" sz="1400">
              <a:latin typeface="Arial"/>
              <a:cs typeface="Arial"/>
            </a:endParaRPr>
          </a:p>
          <a:p>
            <a:pPr lvl="1"/>
            <a:r>
              <a:rPr lang="en-US" sz="1400">
                <a:latin typeface="Arial"/>
                <a:ea typeface="+mn-lt"/>
                <a:cs typeface="+mn-lt"/>
              </a:rPr>
              <a:t>2018/19   £6,933,000</a:t>
            </a:r>
            <a:endParaRPr lang="en-US" sz="1400">
              <a:latin typeface="Arial"/>
              <a:cs typeface="Arial"/>
            </a:endParaRPr>
          </a:p>
          <a:p>
            <a:pPr lvl="1"/>
            <a:r>
              <a:rPr lang="en-US" sz="1400">
                <a:latin typeface="Arial"/>
                <a:ea typeface="+mn-lt"/>
                <a:cs typeface="+mn-lt"/>
              </a:rPr>
              <a:t>2017/18   £6,171,000 </a:t>
            </a:r>
            <a:endParaRPr lang="en-US" sz="1400">
              <a:latin typeface="Arial"/>
              <a:cs typeface="Arial"/>
            </a:endParaRPr>
          </a:p>
          <a:p>
            <a:pPr lvl="1"/>
            <a:r>
              <a:rPr lang="en-US" sz="1400">
                <a:latin typeface="Arial"/>
                <a:ea typeface="+mn-lt"/>
                <a:cs typeface="+mn-lt"/>
              </a:rPr>
              <a:t>2016/17   £6,414,000 </a:t>
            </a:r>
            <a:endParaRPr lang="en-US" sz="1400">
              <a:latin typeface="Arial"/>
              <a:cs typeface="Arial"/>
            </a:endParaRPr>
          </a:p>
          <a:p>
            <a:pPr lvl="1"/>
            <a:r>
              <a:rPr lang="en-US" sz="1400">
                <a:latin typeface="Arial"/>
                <a:ea typeface="+mn-lt"/>
                <a:cs typeface="+mn-lt"/>
              </a:rPr>
              <a:t>2015/16   £6,504,000 </a:t>
            </a:r>
            <a:endParaRPr lang="en-US" sz="1400">
              <a:latin typeface="Arial"/>
              <a:cs typeface="Arial"/>
            </a:endParaRPr>
          </a:p>
          <a:p>
            <a:pPr lvl="1"/>
            <a:r>
              <a:rPr lang="en-US" sz="1400">
                <a:latin typeface="Arial"/>
                <a:ea typeface="+mn-lt"/>
                <a:cs typeface="+mn-lt"/>
              </a:rPr>
              <a:t>2014/15   £6,437,000 </a:t>
            </a:r>
            <a:endParaRPr lang="en-US" sz="1400">
              <a:latin typeface="Arial"/>
              <a:cs typeface="Arial"/>
            </a:endParaRPr>
          </a:p>
          <a:p>
            <a:pPr lvl="1"/>
            <a:r>
              <a:rPr lang="en-US" sz="1400">
                <a:latin typeface="Arial"/>
                <a:ea typeface="+mn-lt"/>
                <a:cs typeface="+mn-lt"/>
              </a:rPr>
              <a:t>2013/14   £5,983,000</a:t>
            </a:r>
          </a:p>
          <a:p>
            <a:endParaRPr lang="en-US" sz="1400">
              <a:latin typeface="Trebuchet MS"/>
              <a:cs typeface="Arial"/>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Our ambition is to bring separate budget lines together in this one new contract and to take around £1m p/a out of the total sexual health spend </a:t>
            </a:r>
          </a:p>
          <a:p>
            <a:endParaRPr lang="en-GB" sz="2300">
              <a:latin typeface="Arial" panose="020B0604020202020204" pitchFamily="34" charset="0"/>
              <a:cs typeface="Arial" panose="020B0604020202020204" pitchFamily="34" charset="0"/>
            </a:endParaRPr>
          </a:p>
        </p:txBody>
      </p:sp>
      <p:pic>
        <p:nvPicPr>
          <p:cNvPr id="6" name="Picture 5" descr="A logo with green text&#10;&#10;Description automatically generated">
            <a:extLst>
              <a:ext uri="{FF2B5EF4-FFF2-40B4-BE49-F238E27FC236}">
                <a16:creationId xmlns:a16="http://schemas.microsoft.com/office/drawing/2014/main" id="{7AF4BEE1-9C8E-2E6F-A1ED-6EC095434E49}"/>
              </a:ext>
            </a:extLst>
          </p:cNvPr>
          <p:cNvPicPr>
            <a:picLocks noChangeAspect="1"/>
          </p:cNvPicPr>
          <p:nvPr/>
        </p:nvPicPr>
        <p:blipFill>
          <a:blip r:embed="rId4"/>
          <a:stretch>
            <a:fillRect/>
          </a:stretch>
        </p:blipFill>
        <p:spPr>
          <a:xfrm>
            <a:off x="3813066" y="64827"/>
            <a:ext cx="5493233" cy="746953"/>
          </a:xfrm>
          <a:prstGeom prst="rect">
            <a:avLst/>
          </a:prstGeom>
        </p:spPr>
      </p:pic>
    </p:spTree>
    <p:extLst>
      <p:ext uri="{BB962C8B-B14F-4D97-AF65-F5344CB8AC3E}">
        <p14:creationId xmlns:p14="http://schemas.microsoft.com/office/powerpoint/2010/main" val="2778965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518998" y="907951"/>
            <a:ext cx="7301646" cy="736541"/>
          </a:xfrm>
        </p:spPr>
        <p:txBody>
          <a:bodyPr>
            <a:normAutofit fontScale="90000"/>
          </a:bodyPr>
          <a:lstStyle/>
          <a:p>
            <a:r>
              <a:rPr lang="en-GB" b="1">
                <a:latin typeface="Arial"/>
                <a:cs typeface="Arial"/>
              </a:rPr>
              <a:t>Contract and funding - Torbay</a:t>
            </a:r>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6EB2F03-7FDC-4576-91D2-22CDDBED4B01}"/>
              </a:ext>
            </a:extLst>
          </p:cNvPr>
          <p:cNvSpPr txBox="1">
            <a:spLocks/>
          </p:cNvSpPr>
          <p:nvPr/>
        </p:nvSpPr>
        <p:spPr>
          <a:xfrm>
            <a:off x="472536" y="1954144"/>
            <a:ext cx="7135627" cy="2511324"/>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200" b="1">
              <a:latin typeface="Calibri" panose="020F0502020204030204" pitchFamily="34" charset="0"/>
              <a:cs typeface="Calibri" panose="020F0502020204030204" pitchFamily="34" charset="0"/>
            </a:endParaRPr>
          </a:p>
          <a:p>
            <a:pPr>
              <a:buClr>
                <a:schemeClr val="accent6"/>
              </a:buClr>
            </a:pP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endParaRPr lang="en-GB" sz="3700">
              <a:solidFill>
                <a:schemeClr val="tx1"/>
              </a:solidFill>
              <a:latin typeface="Calibri" panose="020F0502020204030204" pitchFamily="34" charset="0"/>
              <a:cs typeface="Calibri" panose="020F0502020204030204" pitchFamily="34" charset="0"/>
            </a:endParaRPr>
          </a:p>
          <a:p>
            <a:br>
              <a:rPr lang="en-GB" sz="4300" b="1"/>
            </a:br>
            <a:endParaRPr lang="en-GB" sz="3700"/>
          </a:p>
        </p:txBody>
      </p:sp>
      <p:pic>
        <p:nvPicPr>
          <p:cNvPr id="5" name="Picture 4">
            <a:extLst>
              <a:ext uri="{FF2B5EF4-FFF2-40B4-BE49-F238E27FC236}">
                <a16:creationId xmlns:a16="http://schemas.microsoft.com/office/drawing/2014/main" id="{AFB3A866-76C2-5049-2356-1DEE233ED00C}"/>
              </a:ext>
            </a:extLst>
          </p:cNvPr>
          <p:cNvPicPr>
            <a:picLocks noChangeAspect="1"/>
          </p:cNvPicPr>
          <p:nvPr/>
        </p:nvPicPr>
        <p:blipFill>
          <a:blip r:embed="rId3"/>
          <a:stretch>
            <a:fillRect/>
          </a:stretch>
        </p:blipFill>
        <p:spPr>
          <a:xfrm>
            <a:off x="295656" y="234268"/>
            <a:ext cx="2790293" cy="667762"/>
          </a:xfrm>
          <a:prstGeom prst="rect">
            <a:avLst/>
          </a:prstGeom>
        </p:spPr>
      </p:pic>
      <p:sp>
        <p:nvSpPr>
          <p:cNvPr id="9" name="TextBox 8">
            <a:extLst>
              <a:ext uri="{FF2B5EF4-FFF2-40B4-BE49-F238E27FC236}">
                <a16:creationId xmlns:a16="http://schemas.microsoft.com/office/drawing/2014/main" id="{FE384862-BFDE-4786-D373-4C3A6916356E}"/>
              </a:ext>
            </a:extLst>
          </p:cNvPr>
          <p:cNvSpPr txBox="1"/>
          <p:nvPr/>
        </p:nvSpPr>
        <p:spPr>
          <a:xfrm>
            <a:off x="521534" y="1715344"/>
            <a:ext cx="8525021" cy="444737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300">
                <a:latin typeface="Arial"/>
                <a:cs typeface="Arial"/>
              </a:rPr>
              <a:t>The total reported spend on sexual health across prescribed and non-prescribed services by Torbay Council in the last two full financial years:</a:t>
            </a:r>
            <a:endParaRPr lang="en-US">
              <a:latin typeface="Trebuchet MS" panose="020B0603020202020204"/>
              <a:cs typeface="Arial"/>
            </a:endParaRPr>
          </a:p>
          <a:p>
            <a:pPr marL="285750" indent="-285750">
              <a:buFont typeface="Arial" panose="020B0604020202020204" pitchFamily="34" charset="0"/>
              <a:buChar char="•"/>
            </a:pPr>
            <a:endParaRPr lang="en-US"/>
          </a:p>
          <a:p>
            <a:pPr lvl="1"/>
            <a:r>
              <a:rPr lang="en-US" sz="2000">
                <a:latin typeface="Arial"/>
                <a:ea typeface="+mn-lt"/>
                <a:cs typeface="+mn-lt"/>
              </a:rPr>
              <a:t>2022/23   £1,435,800 </a:t>
            </a:r>
            <a:endParaRPr lang="en-US" sz="2000">
              <a:latin typeface="Arial"/>
              <a:ea typeface="+mn-lt"/>
              <a:cs typeface="Arial"/>
            </a:endParaRPr>
          </a:p>
          <a:p>
            <a:pPr lvl="1"/>
            <a:r>
              <a:rPr lang="en-US" sz="2000">
                <a:latin typeface="Arial"/>
                <a:ea typeface="+mn-lt"/>
                <a:cs typeface="+mn-lt"/>
              </a:rPr>
              <a:t>2021/22   £1,387,000</a:t>
            </a:r>
            <a:endParaRPr lang="en-US" sz="2000">
              <a:latin typeface="Arial"/>
              <a:cs typeface="Arial"/>
            </a:endParaRPr>
          </a:p>
          <a:p>
            <a:pPr marL="285750" indent="-285750">
              <a:buFont typeface="Arial" panose="020B0604020202020204" pitchFamily="34" charset="0"/>
              <a:buChar char="•"/>
            </a:pPr>
            <a:endParaRPr lang="en-US">
              <a:latin typeface="Trebuchet MS"/>
              <a:cs typeface="Arial"/>
            </a:endParaRPr>
          </a:p>
          <a:p>
            <a:pPr marL="342900" indent="-342900">
              <a:buFont typeface="Arial" panose="020B0604020202020204" pitchFamily="34" charset="0"/>
              <a:buChar char="•"/>
            </a:pPr>
            <a:r>
              <a:rPr lang="en-GB" sz="2300">
                <a:latin typeface="Arial"/>
                <a:cs typeface="Arial"/>
              </a:rPr>
              <a:t>Our ambition is to bring separate budget lines together into this one new contract, bringing with it efficiencies in systems and processes.</a:t>
            </a:r>
          </a:p>
          <a:p>
            <a:endParaRPr lang="en-GB" sz="2300">
              <a:latin typeface="Arial"/>
              <a:cs typeface="Arial"/>
            </a:endParaRPr>
          </a:p>
          <a:p>
            <a:pPr marL="342900" indent="-342900">
              <a:buFont typeface="Arial" panose="020B0604020202020204" pitchFamily="34" charset="0"/>
              <a:buChar char="•"/>
            </a:pPr>
            <a:r>
              <a:rPr lang="en-GB" sz="2300">
                <a:latin typeface="Arial"/>
                <a:cs typeface="Arial"/>
              </a:rPr>
              <a:t>It is anticipated being a ‘flat cash’ budget in Torbay based on 22/23 spend.</a:t>
            </a:r>
            <a:endParaRPr lang="en-GB" sz="2300">
              <a:latin typeface="Arial" panose="020B0604020202020204" pitchFamily="34" charset="0"/>
              <a:cs typeface="Arial" panose="020B0604020202020204" pitchFamily="34" charset="0"/>
            </a:endParaRPr>
          </a:p>
        </p:txBody>
      </p:sp>
      <p:pic>
        <p:nvPicPr>
          <p:cNvPr id="6" name="Picture 5" descr="A logo with green text&#10;&#10;Description automatically generated">
            <a:extLst>
              <a:ext uri="{FF2B5EF4-FFF2-40B4-BE49-F238E27FC236}">
                <a16:creationId xmlns:a16="http://schemas.microsoft.com/office/drawing/2014/main" id="{7AF4BEE1-9C8E-2E6F-A1ED-6EC095434E49}"/>
              </a:ext>
            </a:extLst>
          </p:cNvPr>
          <p:cNvPicPr>
            <a:picLocks noChangeAspect="1"/>
          </p:cNvPicPr>
          <p:nvPr/>
        </p:nvPicPr>
        <p:blipFill>
          <a:blip r:embed="rId4"/>
          <a:stretch>
            <a:fillRect/>
          </a:stretch>
        </p:blipFill>
        <p:spPr>
          <a:xfrm>
            <a:off x="3813066" y="64827"/>
            <a:ext cx="5493233" cy="746953"/>
          </a:xfrm>
          <a:prstGeom prst="rect">
            <a:avLst/>
          </a:prstGeom>
        </p:spPr>
      </p:pic>
    </p:spTree>
    <p:extLst>
      <p:ext uri="{BB962C8B-B14F-4D97-AF65-F5344CB8AC3E}">
        <p14:creationId xmlns:p14="http://schemas.microsoft.com/office/powerpoint/2010/main" val="396380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518997" y="907951"/>
            <a:ext cx="8525021" cy="736541"/>
          </a:xfrm>
        </p:spPr>
        <p:txBody>
          <a:bodyPr>
            <a:normAutofit fontScale="90000"/>
          </a:bodyPr>
          <a:lstStyle/>
          <a:p>
            <a:r>
              <a:rPr lang="en-GB" b="1">
                <a:latin typeface="Arial"/>
                <a:cs typeface="Arial"/>
              </a:rPr>
              <a:t>Contract and funding – Devon &amp; Torbay (1)</a:t>
            </a:r>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6EB2F03-7FDC-4576-91D2-22CDDBED4B01}"/>
              </a:ext>
            </a:extLst>
          </p:cNvPr>
          <p:cNvSpPr txBox="1">
            <a:spLocks/>
          </p:cNvSpPr>
          <p:nvPr/>
        </p:nvSpPr>
        <p:spPr>
          <a:xfrm>
            <a:off x="472536" y="1954144"/>
            <a:ext cx="7135627" cy="2511324"/>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200" b="1">
              <a:latin typeface="Calibri" panose="020F0502020204030204" pitchFamily="34" charset="0"/>
              <a:cs typeface="Calibri" panose="020F0502020204030204" pitchFamily="34" charset="0"/>
            </a:endParaRPr>
          </a:p>
          <a:p>
            <a:pPr>
              <a:buClr>
                <a:schemeClr val="accent6"/>
              </a:buClr>
            </a:pP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endParaRPr lang="en-GB" sz="3700">
              <a:solidFill>
                <a:schemeClr val="tx1"/>
              </a:solidFill>
              <a:latin typeface="Calibri" panose="020F0502020204030204" pitchFamily="34" charset="0"/>
              <a:cs typeface="Calibri" panose="020F0502020204030204" pitchFamily="34" charset="0"/>
            </a:endParaRPr>
          </a:p>
          <a:p>
            <a:br>
              <a:rPr lang="en-GB" sz="4300" b="1"/>
            </a:br>
            <a:endParaRPr lang="en-GB" sz="3700"/>
          </a:p>
        </p:txBody>
      </p:sp>
      <p:pic>
        <p:nvPicPr>
          <p:cNvPr id="5" name="Picture 4">
            <a:extLst>
              <a:ext uri="{FF2B5EF4-FFF2-40B4-BE49-F238E27FC236}">
                <a16:creationId xmlns:a16="http://schemas.microsoft.com/office/drawing/2014/main" id="{AFB3A866-76C2-5049-2356-1DEE233ED00C}"/>
              </a:ext>
            </a:extLst>
          </p:cNvPr>
          <p:cNvPicPr>
            <a:picLocks noChangeAspect="1"/>
          </p:cNvPicPr>
          <p:nvPr/>
        </p:nvPicPr>
        <p:blipFill>
          <a:blip r:embed="rId3"/>
          <a:stretch>
            <a:fillRect/>
          </a:stretch>
        </p:blipFill>
        <p:spPr>
          <a:xfrm>
            <a:off x="295656" y="234268"/>
            <a:ext cx="2790293" cy="667762"/>
          </a:xfrm>
          <a:prstGeom prst="rect">
            <a:avLst/>
          </a:prstGeom>
        </p:spPr>
      </p:pic>
      <p:sp>
        <p:nvSpPr>
          <p:cNvPr id="9" name="TextBox 8">
            <a:extLst>
              <a:ext uri="{FF2B5EF4-FFF2-40B4-BE49-F238E27FC236}">
                <a16:creationId xmlns:a16="http://schemas.microsoft.com/office/drawing/2014/main" id="{FE384862-BFDE-4786-D373-4C3A6916356E}"/>
              </a:ext>
            </a:extLst>
          </p:cNvPr>
          <p:cNvSpPr txBox="1"/>
          <p:nvPr/>
        </p:nvSpPr>
        <p:spPr>
          <a:xfrm>
            <a:off x="521534" y="1715344"/>
            <a:ext cx="8525021" cy="3631763"/>
          </a:xfrm>
          <a:prstGeom prst="rect">
            <a:avLst/>
          </a:prstGeom>
          <a:noFill/>
        </p:spPr>
        <p:txBody>
          <a:bodyPr wrap="square" lIns="91440" tIns="45720" rIns="91440" bIns="45720" anchor="t">
            <a:spAutoFit/>
          </a:bodyPr>
          <a:lstStyle/>
          <a:p>
            <a:endParaRPr lang="en-GB"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Commissioners will need to design an evaluation approach that combines price and quality to identify the “best value” bid (or bids) – ‘what residents want and need’ vs ‘what we must have’ vs ‘what we can afford’. </a:t>
            </a:r>
          </a:p>
          <a:p>
            <a:pPr marL="285750"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300">
                <a:latin typeface="Arial" panose="020B0604020202020204" pitchFamily="34" charset="0"/>
                <a:cs typeface="Arial" panose="020B0604020202020204" pitchFamily="34" charset="0"/>
              </a:rPr>
              <a:t>Requirement therefore for providers expected to evolve delivery model to maintain (and ideally expand) capacity/access routes whilst absorbing inflationary pressures.</a:t>
            </a:r>
          </a:p>
          <a:p>
            <a:endParaRPr lang="en-GB" sz="2300">
              <a:latin typeface="Arial" panose="020B0604020202020204" pitchFamily="34" charset="0"/>
              <a:cs typeface="Arial" panose="020B0604020202020204" pitchFamily="34" charset="0"/>
            </a:endParaRPr>
          </a:p>
        </p:txBody>
      </p:sp>
      <p:pic>
        <p:nvPicPr>
          <p:cNvPr id="6" name="Picture 5" descr="A logo with green text&#10;&#10;Description automatically generated">
            <a:extLst>
              <a:ext uri="{FF2B5EF4-FFF2-40B4-BE49-F238E27FC236}">
                <a16:creationId xmlns:a16="http://schemas.microsoft.com/office/drawing/2014/main" id="{7AF4BEE1-9C8E-2E6F-A1ED-6EC095434E49}"/>
              </a:ext>
            </a:extLst>
          </p:cNvPr>
          <p:cNvPicPr>
            <a:picLocks noChangeAspect="1"/>
          </p:cNvPicPr>
          <p:nvPr/>
        </p:nvPicPr>
        <p:blipFill>
          <a:blip r:embed="rId4"/>
          <a:stretch>
            <a:fillRect/>
          </a:stretch>
        </p:blipFill>
        <p:spPr>
          <a:xfrm>
            <a:off x="3813066" y="64827"/>
            <a:ext cx="5493233" cy="746953"/>
          </a:xfrm>
          <a:prstGeom prst="rect">
            <a:avLst/>
          </a:prstGeom>
        </p:spPr>
      </p:pic>
    </p:spTree>
    <p:extLst>
      <p:ext uri="{BB962C8B-B14F-4D97-AF65-F5344CB8AC3E}">
        <p14:creationId xmlns:p14="http://schemas.microsoft.com/office/powerpoint/2010/main" val="277049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472536" y="1204778"/>
            <a:ext cx="9319534" cy="904630"/>
          </a:xfrm>
        </p:spPr>
        <p:txBody>
          <a:bodyPr>
            <a:normAutofit fontScale="90000"/>
          </a:bodyPr>
          <a:lstStyle/>
          <a:p>
            <a:r>
              <a:rPr lang="en-GB" b="1">
                <a:latin typeface="Arial" panose="020B0604020202020204" pitchFamily="34" charset="0"/>
                <a:cs typeface="Arial" panose="020B0604020202020204" pitchFamily="34" charset="0"/>
              </a:rPr>
              <a:t>Contract and funding – Devon and Torbay (2)</a:t>
            </a:r>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6EB2F03-7FDC-4576-91D2-22CDDBED4B01}"/>
              </a:ext>
            </a:extLst>
          </p:cNvPr>
          <p:cNvSpPr txBox="1">
            <a:spLocks/>
          </p:cNvSpPr>
          <p:nvPr/>
        </p:nvSpPr>
        <p:spPr>
          <a:xfrm>
            <a:off x="472536" y="1954144"/>
            <a:ext cx="7135627" cy="2511324"/>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200" b="1">
              <a:latin typeface="Calibri" panose="020F0502020204030204" pitchFamily="34" charset="0"/>
              <a:cs typeface="Calibri" panose="020F0502020204030204" pitchFamily="34" charset="0"/>
            </a:endParaRPr>
          </a:p>
          <a:p>
            <a:pPr>
              <a:buClr>
                <a:schemeClr val="accent6"/>
              </a:buClr>
            </a:pP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endParaRPr lang="en-GB" sz="3700">
              <a:solidFill>
                <a:schemeClr val="tx1"/>
              </a:solidFill>
              <a:latin typeface="Calibri" panose="020F0502020204030204" pitchFamily="34" charset="0"/>
              <a:cs typeface="Calibri" panose="020F0502020204030204" pitchFamily="34" charset="0"/>
            </a:endParaRPr>
          </a:p>
          <a:p>
            <a:br>
              <a:rPr lang="en-GB" sz="4300" b="1"/>
            </a:br>
            <a:endParaRPr lang="en-GB" sz="3700"/>
          </a:p>
        </p:txBody>
      </p:sp>
      <p:pic>
        <p:nvPicPr>
          <p:cNvPr id="5" name="Picture 4">
            <a:extLst>
              <a:ext uri="{FF2B5EF4-FFF2-40B4-BE49-F238E27FC236}">
                <a16:creationId xmlns:a16="http://schemas.microsoft.com/office/drawing/2014/main" id="{AFB3A866-76C2-5049-2356-1DEE233ED00C}"/>
              </a:ext>
            </a:extLst>
          </p:cNvPr>
          <p:cNvPicPr>
            <a:picLocks noChangeAspect="1"/>
          </p:cNvPicPr>
          <p:nvPr/>
        </p:nvPicPr>
        <p:blipFill>
          <a:blip r:embed="rId3"/>
          <a:stretch>
            <a:fillRect/>
          </a:stretch>
        </p:blipFill>
        <p:spPr>
          <a:xfrm>
            <a:off x="295656" y="234268"/>
            <a:ext cx="2790293" cy="667762"/>
          </a:xfrm>
          <a:prstGeom prst="rect">
            <a:avLst/>
          </a:prstGeom>
        </p:spPr>
      </p:pic>
      <p:sp>
        <p:nvSpPr>
          <p:cNvPr id="9" name="TextBox 8">
            <a:extLst>
              <a:ext uri="{FF2B5EF4-FFF2-40B4-BE49-F238E27FC236}">
                <a16:creationId xmlns:a16="http://schemas.microsoft.com/office/drawing/2014/main" id="{FE384862-BFDE-4786-D373-4C3A6916356E}"/>
              </a:ext>
            </a:extLst>
          </p:cNvPr>
          <p:cNvSpPr txBox="1"/>
          <p:nvPr/>
        </p:nvSpPr>
        <p:spPr>
          <a:xfrm>
            <a:off x="633046" y="2124222"/>
            <a:ext cx="9056386" cy="4031873"/>
          </a:xfrm>
          <a:prstGeom prst="rect">
            <a:avLst/>
          </a:prstGeom>
          <a:noFill/>
        </p:spPr>
        <p:txBody>
          <a:bodyPr wrap="square" lIns="91440" tIns="45720" rIns="91440" bIns="45720" anchor="t">
            <a:spAutoFit/>
          </a:bodyPr>
          <a:lstStyle/>
          <a:p>
            <a:pPr marL="342900" indent="-342900">
              <a:buClr>
                <a:schemeClr val="accent6"/>
              </a:buClr>
              <a:buFont typeface="Arial" panose="020B0604020202020204" pitchFamily="34" charset="0"/>
              <a:buChar char="•"/>
            </a:pPr>
            <a:r>
              <a:rPr lang="en-GB" sz="2400">
                <a:latin typeface="Arial"/>
                <a:cs typeface="Arial"/>
              </a:rPr>
              <a:t>Anticipating</a:t>
            </a:r>
            <a:r>
              <a:rPr lang="en-GB" sz="2400" b="1">
                <a:latin typeface="Arial"/>
                <a:cs typeface="Arial"/>
              </a:rPr>
              <a:t> </a:t>
            </a:r>
            <a:r>
              <a:rPr lang="en-GB" sz="2400">
                <a:latin typeface="Arial"/>
                <a:cs typeface="Arial"/>
              </a:rPr>
              <a:t>a</a:t>
            </a:r>
            <a:r>
              <a:rPr lang="en-GB" sz="2400" b="1">
                <a:latin typeface="Arial"/>
                <a:cs typeface="Arial"/>
              </a:rPr>
              <a:t> 5-year contract with extensions up to 5 years</a:t>
            </a:r>
            <a:endParaRPr lang="en-GB" sz="2400">
              <a:latin typeface="Arial"/>
              <a:cs typeface="Arial"/>
            </a:endParaRPr>
          </a:p>
          <a:p>
            <a:pPr marL="342900" indent="-342900">
              <a:buClr>
                <a:schemeClr val="accent6"/>
              </a:buClr>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pPr>
            <a:r>
              <a:rPr lang="en-GB" sz="2400">
                <a:latin typeface="Arial" panose="020B0604020202020204" pitchFamily="34" charset="0"/>
                <a:cs typeface="Arial" panose="020B0604020202020204" pitchFamily="34" charset="0"/>
              </a:rPr>
              <a:t>Seeking</a:t>
            </a:r>
            <a:r>
              <a:rPr lang="en-GB" sz="2400" b="1">
                <a:latin typeface="Arial" panose="020B0604020202020204" pitchFamily="34" charset="0"/>
                <a:cs typeface="Arial" panose="020B0604020202020204" pitchFamily="34" charset="0"/>
              </a:rPr>
              <a:t> a ‘</a:t>
            </a:r>
            <a:r>
              <a:rPr lang="en-GB" sz="2400" b="1">
                <a:effectLst/>
                <a:latin typeface="Arial" panose="020B0604020202020204" pitchFamily="34" charset="0"/>
                <a:ea typeface="Times New Roman" panose="02020603050405020304" pitchFamily="18" charset="0"/>
                <a:cs typeface="Times New Roman" panose="02020603050405020304" pitchFamily="18" charset="0"/>
              </a:rPr>
              <a:t>System Leader’ and strategic partner</a:t>
            </a:r>
          </a:p>
          <a:p>
            <a:pPr marL="800100" lvl="1" indent="-342900">
              <a:buClr>
                <a:schemeClr val="accent6"/>
              </a:buClr>
              <a:buFont typeface="Courier New" panose="02070309020205020404" pitchFamily="49" charset="0"/>
              <a:buChar char="o"/>
            </a:pPr>
            <a:r>
              <a:rPr lang="en-GB" sz="2000" i="1">
                <a:effectLst/>
                <a:latin typeface="Arial"/>
                <a:ea typeface="Times New Roman" panose="02020603050405020304" pitchFamily="18" charset="0"/>
                <a:cs typeface="Times New Roman"/>
              </a:rPr>
              <a:t>lead the whole sexual health system</a:t>
            </a:r>
            <a:endParaRPr lang="en-GB" sz="2000" i="1">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buClr>
                <a:schemeClr val="accent6"/>
              </a:buClr>
              <a:buFont typeface="Courier New" panose="02070309020205020404" pitchFamily="49" charset="0"/>
              <a:buChar char="o"/>
            </a:pPr>
            <a:r>
              <a:rPr lang="en-GB" sz="2000" i="1">
                <a:latin typeface="Arial"/>
                <a:ea typeface="Times New Roman" panose="02020603050405020304" pitchFamily="18" charset="0"/>
                <a:cs typeface="Times New Roman"/>
              </a:rPr>
              <a:t>r</a:t>
            </a:r>
            <a:r>
              <a:rPr lang="en-GB" sz="2000" i="1">
                <a:effectLst/>
                <a:latin typeface="Arial"/>
                <a:ea typeface="Times New Roman" panose="02020603050405020304" pitchFamily="18" charset="0"/>
                <a:cs typeface="Times New Roman"/>
              </a:rPr>
              <a:t>ecognise, identify and collaborate with multiple other partners</a:t>
            </a:r>
          </a:p>
          <a:p>
            <a:pPr marL="800100" lvl="1" indent="-342900">
              <a:buClr>
                <a:schemeClr val="accent6"/>
              </a:buClr>
              <a:buFont typeface="Courier New" panose="02070309020205020404" pitchFamily="49" charset="0"/>
              <a:buChar char="o"/>
            </a:pPr>
            <a:r>
              <a:rPr lang="en-GB" sz="2000" i="1">
                <a:effectLst/>
                <a:latin typeface="Arial"/>
                <a:ea typeface="Times New Roman" panose="02020603050405020304" pitchFamily="18" charset="0"/>
                <a:cs typeface="Times New Roman"/>
              </a:rPr>
              <a:t>support, develop and grow </a:t>
            </a:r>
            <a:r>
              <a:rPr lang="en-GB" sz="2000" i="1">
                <a:latin typeface="Arial"/>
                <a:ea typeface="Times New Roman" panose="02020603050405020304" pitchFamily="18" charset="0"/>
                <a:cs typeface="Times New Roman"/>
              </a:rPr>
              <a:t>partnerships</a:t>
            </a:r>
            <a:r>
              <a:rPr lang="en-GB" sz="2000" i="1">
                <a:effectLst/>
                <a:latin typeface="Arial"/>
                <a:ea typeface="Times New Roman" panose="02020603050405020304" pitchFamily="18" charset="0"/>
                <a:cs typeface="Times New Roman"/>
              </a:rPr>
              <a:t> to the benefit of an effective and efficient ‘system’</a:t>
            </a:r>
            <a:endParaRPr lang="en-GB" sz="2000" i="1">
              <a:effectLst/>
              <a:latin typeface="Arial"/>
              <a:ea typeface="Calibri" panose="020F0502020204030204" pitchFamily="34" charset="0"/>
              <a:cs typeface="Times New Roman"/>
            </a:endParaRPr>
          </a:p>
          <a:p>
            <a:pPr marL="285750" indent="-285750">
              <a:buClr>
                <a:schemeClr val="accent6"/>
              </a:buClr>
              <a:buFont typeface="Arial" panose="020B0604020202020204" pitchFamily="34" charset="0"/>
              <a:buChar char="•"/>
            </a:pPr>
            <a:endParaRPr lang="en-GB" sz="1800">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pPr>
            <a:r>
              <a:rPr lang="en-GB" sz="2400">
                <a:latin typeface="Arial"/>
                <a:cs typeface="Arial"/>
              </a:rPr>
              <a:t>Would like to procure </a:t>
            </a:r>
            <a:r>
              <a:rPr lang="en-GB" sz="2400" b="1">
                <a:latin typeface="Arial"/>
                <a:cs typeface="Arial"/>
              </a:rPr>
              <a:t>a partner receptive to an iterative contract</a:t>
            </a:r>
          </a:p>
          <a:p>
            <a:pPr marL="800100" lvl="1" indent="-342900">
              <a:buClr>
                <a:schemeClr val="accent6"/>
              </a:buClr>
              <a:buFont typeface="Courier New" panose="02070309020205020404" pitchFamily="49" charset="0"/>
              <a:buChar char="o"/>
            </a:pPr>
            <a:r>
              <a:rPr lang="en-GB" sz="2000" i="1">
                <a:latin typeface="Arial"/>
                <a:cs typeface="Arial"/>
              </a:rPr>
              <a:t>flex and change with population needs and technology evolution.</a:t>
            </a:r>
          </a:p>
          <a:p>
            <a:pPr marL="285750" indent="-285750">
              <a:buFont typeface="Arial" panose="020B0604020202020204" pitchFamily="34" charset="0"/>
              <a:buChar char="•"/>
            </a:pPr>
            <a:endParaRPr lang="en-GB" sz="1800">
              <a:latin typeface="Arial" panose="020B0604020202020204" pitchFamily="34" charset="0"/>
              <a:cs typeface="Arial" panose="020B0604020202020204" pitchFamily="34" charset="0"/>
            </a:endParaRPr>
          </a:p>
        </p:txBody>
      </p:sp>
      <p:pic>
        <p:nvPicPr>
          <p:cNvPr id="6" name="Picture 5" descr="A logo with green text&#10;&#10;Description automatically generated">
            <a:extLst>
              <a:ext uri="{FF2B5EF4-FFF2-40B4-BE49-F238E27FC236}">
                <a16:creationId xmlns:a16="http://schemas.microsoft.com/office/drawing/2014/main" id="{2D68EF8F-A1B9-4BF1-00A8-062788668D53}"/>
              </a:ext>
            </a:extLst>
          </p:cNvPr>
          <p:cNvPicPr>
            <a:picLocks noChangeAspect="1"/>
          </p:cNvPicPr>
          <p:nvPr/>
        </p:nvPicPr>
        <p:blipFill>
          <a:blip r:embed="rId4"/>
          <a:stretch>
            <a:fillRect/>
          </a:stretch>
        </p:blipFill>
        <p:spPr>
          <a:xfrm>
            <a:off x="3813066" y="64827"/>
            <a:ext cx="5493233" cy="746953"/>
          </a:xfrm>
          <a:prstGeom prst="rect">
            <a:avLst/>
          </a:prstGeom>
        </p:spPr>
      </p:pic>
    </p:spTree>
    <p:extLst>
      <p:ext uri="{BB962C8B-B14F-4D97-AF65-F5344CB8AC3E}">
        <p14:creationId xmlns:p14="http://schemas.microsoft.com/office/powerpoint/2010/main" val="14291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1B96219-CBB2-00F8-F68C-1F5157661578}"/>
              </a:ext>
            </a:extLst>
          </p:cNvPr>
          <p:cNvGraphicFramePr/>
          <p:nvPr>
            <p:extLst>
              <p:ext uri="{D42A27DB-BD31-4B8C-83A1-F6EECF244321}">
                <p14:modId xmlns:p14="http://schemas.microsoft.com/office/powerpoint/2010/main" val="551110885"/>
              </p:ext>
            </p:extLst>
          </p:nvPr>
        </p:nvGraphicFramePr>
        <p:xfrm>
          <a:off x="2896054" y="1293925"/>
          <a:ext cx="4792907" cy="5349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4FA2A96-B7F7-B2BD-548A-5E71243831ED}"/>
              </a:ext>
            </a:extLst>
          </p:cNvPr>
          <p:cNvSpPr txBox="1"/>
          <p:nvPr/>
        </p:nvSpPr>
        <p:spPr>
          <a:xfrm>
            <a:off x="523272" y="1032316"/>
            <a:ext cx="3189681"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mn-cs"/>
              </a:rPr>
              <a:t>Current </a:t>
            </a:r>
            <a:r>
              <a:rPr lang="en-GB" sz="2800" b="1">
                <a:solidFill>
                  <a:prstClr val="black"/>
                </a:solidFill>
                <a:latin typeface="Calibri" panose="020F0502020204030204"/>
              </a:rPr>
              <a:t>model</a:t>
            </a:r>
            <a:endParaRPr kumimoji="0" lang="en-GB"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A logo with green text&#10;&#10;Description automatically generated">
            <a:extLst>
              <a:ext uri="{FF2B5EF4-FFF2-40B4-BE49-F238E27FC236}">
                <a16:creationId xmlns:a16="http://schemas.microsoft.com/office/drawing/2014/main" id="{84F75132-77B4-C8D3-BE7C-ED7507B4DE7E}"/>
              </a:ext>
            </a:extLst>
          </p:cNvPr>
          <p:cNvPicPr>
            <a:picLocks noChangeAspect="1"/>
          </p:cNvPicPr>
          <p:nvPr/>
        </p:nvPicPr>
        <p:blipFill>
          <a:blip r:embed="rId8"/>
          <a:stretch>
            <a:fillRect/>
          </a:stretch>
        </p:blipFill>
        <p:spPr>
          <a:xfrm>
            <a:off x="3813066" y="64827"/>
            <a:ext cx="5493233" cy="746953"/>
          </a:xfrm>
          <a:prstGeom prst="rect">
            <a:avLst/>
          </a:prstGeom>
        </p:spPr>
      </p:pic>
      <p:pic>
        <p:nvPicPr>
          <p:cNvPr id="33" name="Picture 32" descr="A blue and yellow logo&#10;&#10;Description automatically generated">
            <a:extLst>
              <a:ext uri="{FF2B5EF4-FFF2-40B4-BE49-F238E27FC236}">
                <a16:creationId xmlns:a16="http://schemas.microsoft.com/office/drawing/2014/main" id="{B101943A-54D7-2452-531C-ADF71046ACE8}"/>
              </a:ext>
            </a:extLst>
          </p:cNvPr>
          <p:cNvPicPr>
            <a:picLocks noChangeAspect="1"/>
          </p:cNvPicPr>
          <p:nvPr/>
        </p:nvPicPr>
        <p:blipFill>
          <a:blip r:embed="rId9"/>
          <a:stretch>
            <a:fillRect/>
          </a:stretch>
        </p:blipFill>
        <p:spPr>
          <a:xfrm>
            <a:off x="364041" y="175653"/>
            <a:ext cx="2790293" cy="667762"/>
          </a:xfrm>
          <a:prstGeom prst="rect">
            <a:avLst/>
          </a:prstGeom>
        </p:spPr>
      </p:pic>
    </p:spTree>
    <p:extLst>
      <p:ext uri="{BB962C8B-B14F-4D97-AF65-F5344CB8AC3E}">
        <p14:creationId xmlns:p14="http://schemas.microsoft.com/office/powerpoint/2010/main" val="156293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C92E8572-1FDA-6E89-33B8-FDE9745F65BC}"/>
              </a:ext>
            </a:extLst>
          </p:cNvPr>
          <p:cNvGraphicFramePr/>
          <p:nvPr>
            <p:extLst>
              <p:ext uri="{D42A27DB-BD31-4B8C-83A1-F6EECF244321}">
                <p14:modId xmlns:p14="http://schemas.microsoft.com/office/powerpoint/2010/main" val="2997070847"/>
              </p:ext>
            </p:extLst>
          </p:nvPr>
        </p:nvGraphicFramePr>
        <p:xfrm>
          <a:off x="-1747671" y="1972585"/>
          <a:ext cx="8125440" cy="4170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Triangle 4">
            <a:extLst>
              <a:ext uri="{FF2B5EF4-FFF2-40B4-BE49-F238E27FC236}">
                <a16:creationId xmlns:a16="http://schemas.microsoft.com/office/drawing/2014/main" id="{AC91FB94-7ED0-B8BF-6E72-97103E1901FF}"/>
              </a:ext>
            </a:extLst>
          </p:cNvPr>
          <p:cNvSpPr/>
          <p:nvPr/>
        </p:nvSpPr>
        <p:spPr>
          <a:xfrm rot="16200000" flipH="1">
            <a:off x="6933090" y="3372584"/>
            <a:ext cx="4348808" cy="1541272"/>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endParaRPr lang="en-GB"/>
          </a:p>
        </p:txBody>
      </p:sp>
      <p:sp>
        <p:nvSpPr>
          <p:cNvPr id="9" name="Right Triangle 8">
            <a:extLst>
              <a:ext uri="{FF2B5EF4-FFF2-40B4-BE49-F238E27FC236}">
                <a16:creationId xmlns:a16="http://schemas.microsoft.com/office/drawing/2014/main" id="{86EC916A-B265-2878-042B-EF4B1F3D1755}"/>
              </a:ext>
            </a:extLst>
          </p:cNvPr>
          <p:cNvSpPr/>
          <p:nvPr/>
        </p:nvSpPr>
        <p:spPr>
          <a:xfrm>
            <a:off x="8170509" y="1970501"/>
            <a:ext cx="1486842" cy="4340852"/>
          </a:xfrm>
          <a:prstGeom prst="r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C8AE920-D64D-ECE1-4B9E-5D31A3C7D90D}"/>
              </a:ext>
            </a:extLst>
          </p:cNvPr>
          <p:cNvSpPr txBox="1"/>
          <p:nvPr/>
        </p:nvSpPr>
        <p:spPr>
          <a:xfrm>
            <a:off x="8124117" y="5406634"/>
            <a:ext cx="1659118" cy="954107"/>
          </a:xfrm>
          <a:prstGeom prst="rect">
            <a:avLst/>
          </a:prstGeom>
          <a:noFill/>
        </p:spPr>
        <p:txBody>
          <a:bodyPr wrap="square" rtlCol="0">
            <a:spAutoFit/>
          </a:bodyPr>
          <a:lstStyle/>
          <a:p>
            <a:r>
              <a:rPr lang="en-GB" sz="2800" b="1">
                <a:solidFill>
                  <a:schemeClr val="bg1"/>
                </a:solidFill>
              </a:rPr>
              <a:t>Face to face</a:t>
            </a:r>
          </a:p>
        </p:txBody>
      </p:sp>
      <p:graphicFrame>
        <p:nvGraphicFramePr>
          <p:cNvPr id="11" name="Diagram 10">
            <a:extLst>
              <a:ext uri="{FF2B5EF4-FFF2-40B4-BE49-F238E27FC236}">
                <a16:creationId xmlns:a16="http://schemas.microsoft.com/office/drawing/2014/main" id="{9709D82E-A9C2-354D-B395-53C00E9B3496}"/>
              </a:ext>
            </a:extLst>
          </p:cNvPr>
          <p:cNvGraphicFramePr/>
          <p:nvPr>
            <p:extLst>
              <p:ext uri="{D42A27DB-BD31-4B8C-83A1-F6EECF244321}">
                <p14:modId xmlns:p14="http://schemas.microsoft.com/office/powerpoint/2010/main" val="1868486937"/>
              </p:ext>
            </p:extLst>
          </p:nvPr>
        </p:nvGraphicFramePr>
        <p:xfrm>
          <a:off x="4257426" y="1969436"/>
          <a:ext cx="3813070" cy="4324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a:extLst>
              <a:ext uri="{FF2B5EF4-FFF2-40B4-BE49-F238E27FC236}">
                <a16:creationId xmlns:a16="http://schemas.microsoft.com/office/drawing/2014/main" id="{D03CB670-9C18-CC1B-5D30-6F60FB533F46}"/>
              </a:ext>
            </a:extLst>
          </p:cNvPr>
          <p:cNvSpPr txBox="1"/>
          <p:nvPr/>
        </p:nvSpPr>
        <p:spPr>
          <a:xfrm>
            <a:off x="8402445" y="1969574"/>
            <a:ext cx="1412015" cy="523220"/>
          </a:xfrm>
          <a:prstGeom prst="rect">
            <a:avLst/>
          </a:prstGeom>
          <a:noFill/>
        </p:spPr>
        <p:txBody>
          <a:bodyPr wrap="square" lIns="91440" tIns="45720" rIns="91440" bIns="45720" rtlCol="0" anchor="t">
            <a:spAutoFit/>
          </a:bodyPr>
          <a:lstStyle/>
          <a:p>
            <a:pPr algn="r"/>
            <a:r>
              <a:rPr lang="en-GB" sz="2800" b="1">
                <a:solidFill>
                  <a:schemeClr val="bg1"/>
                </a:solidFill>
              </a:rPr>
              <a:t>Digital</a:t>
            </a:r>
          </a:p>
        </p:txBody>
      </p:sp>
      <p:sp>
        <p:nvSpPr>
          <p:cNvPr id="15" name="TextBox 14">
            <a:extLst>
              <a:ext uri="{FF2B5EF4-FFF2-40B4-BE49-F238E27FC236}">
                <a16:creationId xmlns:a16="http://schemas.microsoft.com/office/drawing/2014/main" id="{FAFBE1FE-C66F-4E34-4029-20CE3277942D}"/>
              </a:ext>
            </a:extLst>
          </p:cNvPr>
          <p:cNvSpPr txBox="1"/>
          <p:nvPr/>
        </p:nvSpPr>
        <p:spPr>
          <a:xfrm>
            <a:off x="0" y="175653"/>
            <a:ext cx="3363048" cy="461665"/>
          </a:xfrm>
          <a:prstGeom prst="rect">
            <a:avLst/>
          </a:prstGeom>
          <a:noFill/>
        </p:spPr>
        <p:txBody>
          <a:bodyPr wrap="square" rtlCol="0">
            <a:spAutoFit/>
          </a:bodyPr>
          <a:lstStyle/>
          <a:p>
            <a:pPr algn="r"/>
            <a:r>
              <a:rPr lang="en-GB" sz="2400" b="1"/>
              <a:t>Draft proposed model</a:t>
            </a:r>
          </a:p>
        </p:txBody>
      </p:sp>
      <p:sp>
        <p:nvSpPr>
          <p:cNvPr id="41" name="TextBox 40">
            <a:extLst>
              <a:ext uri="{FF2B5EF4-FFF2-40B4-BE49-F238E27FC236}">
                <a16:creationId xmlns:a16="http://schemas.microsoft.com/office/drawing/2014/main" id="{78BBD493-4F42-70B6-D738-2BD0F234B896}"/>
              </a:ext>
            </a:extLst>
          </p:cNvPr>
          <p:cNvSpPr txBox="1"/>
          <p:nvPr/>
        </p:nvSpPr>
        <p:spPr>
          <a:xfrm>
            <a:off x="4486061" y="1129333"/>
            <a:ext cx="3363048" cy="400110"/>
          </a:xfrm>
          <a:prstGeom prst="rect">
            <a:avLst/>
          </a:prstGeom>
          <a:noFill/>
        </p:spPr>
        <p:txBody>
          <a:bodyPr wrap="square" lIns="91440" tIns="45720" rIns="91440" bIns="45720" rtlCol="0" anchor="t">
            <a:spAutoFit/>
          </a:bodyPr>
          <a:lstStyle/>
          <a:p>
            <a:pPr algn="ctr"/>
            <a:r>
              <a:rPr lang="en-GB" sz="2000" b="1"/>
              <a:t>Digital Front Door</a:t>
            </a:r>
          </a:p>
        </p:txBody>
      </p:sp>
      <p:cxnSp>
        <p:nvCxnSpPr>
          <p:cNvPr id="4" name="Straight Arrow Connector 3">
            <a:extLst>
              <a:ext uri="{FF2B5EF4-FFF2-40B4-BE49-F238E27FC236}">
                <a16:creationId xmlns:a16="http://schemas.microsoft.com/office/drawing/2014/main" id="{3C90A442-FFB0-B882-0787-B17C1FE710D8}"/>
              </a:ext>
            </a:extLst>
          </p:cNvPr>
          <p:cNvCxnSpPr>
            <a:cxnSpLocks/>
            <a:stCxn id="5" idx="3"/>
          </p:cNvCxnSpPr>
          <p:nvPr/>
        </p:nvCxnSpPr>
        <p:spPr>
          <a:xfrm flipH="1" flipV="1">
            <a:off x="5184560" y="4061511"/>
            <a:ext cx="4693570" cy="81709"/>
          </a:xfrm>
          <a:prstGeom prst="straightConnector1">
            <a:avLst/>
          </a:prstGeom>
          <a:ln w="254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9259974C-D7E6-72C3-5A8A-DA458B9FDD79}"/>
              </a:ext>
            </a:extLst>
          </p:cNvPr>
          <p:cNvCxnSpPr>
            <a:cxnSpLocks/>
          </p:cNvCxnSpPr>
          <p:nvPr/>
        </p:nvCxnSpPr>
        <p:spPr>
          <a:xfrm flipH="1">
            <a:off x="5704212" y="5269721"/>
            <a:ext cx="4194641" cy="4466"/>
          </a:xfrm>
          <a:prstGeom prst="straightConnector1">
            <a:avLst/>
          </a:prstGeom>
          <a:ln w="254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9" name="Graphic 48" descr="Users with solid fill">
            <a:extLst>
              <a:ext uri="{FF2B5EF4-FFF2-40B4-BE49-F238E27FC236}">
                <a16:creationId xmlns:a16="http://schemas.microsoft.com/office/drawing/2014/main" id="{C6375FD1-C400-BBD6-0C0B-AC98EEE137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34651" y="636228"/>
            <a:ext cx="660401" cy="660401"/>
          </a:xfrm>
          <a:prstGeom prst="rect">
            <a:avLst/>
          </a:prstGeom>
        </p:spPr>
      </p:pic>
      <p:sp>
        <p:nvSpPr>
          <p:cNvPr id="50" name="Arrow: Left 49">
            <a:extLst>
              <a:ext uri="{FF2B5EF4-FFF2-40B4-BE49-F238E27FC236}">
                <a16:creationId xmlns:a16="http://schemas.microsoft.com/office/drawing/2014/main" id="{56892869-1453-035D-BABA-1BE02B4E646D}"/>
              </a:ext>
            </a:extLst>
          </p:cNvPr>
          <p:cNvSpPr/>
          <p:nvPr/>
        </p:nvSpPr>
        <p:spPr>
          <a:xfrm>
            <a:off x="4411139" y="4014441"/>
            <a:ext cx="464993" cy="35569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Left 50">
            <a:extLst>
              <a:ext uri="{FF2B5EF4-FFF2-40B4-BE49-F238E27FC236}">
                <a16:creationId xmlns:a16="http://schemas.microsoft.com/office/drawing/2014/main" id="{80E6E442-5D01-9E53-6026-FDF03EA22FD4}"/>
              </a:ext>
            </a:extLst>
          </p:cNvPr>
          <p:cNvSpPr/>
          <p:nvPr/>
        </p:nvSpPr>
        <p:spPr>
          <a:xfrm rot="16200000">
            <a:off x="5968657" y="1529185"/>
            <a:ext cx="390608" cy="44050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572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677334" y="1153135"/>
            <a:ext cx="2491994" cy="746126"/>
          </a:xfrm>
        </p:spPr>
        <p:txBody>
          <a:bodyPr/>
          <a:lstStyle/>
          <a:p>
            <a:r>
              <a:rPr lang="en-GB" b="1">
                <a:latin typeface="Arial" panose="020B0604020202020204" pitchFamily="34" charset="0"/>
                <a:cs typeface="Arial" panose="020B0604020202020204" pitchFamily="34" charset="0"/>
              </a:rPr>
              <a:t>Agenda</a:t>
            </a:r>
            <a:r>
              <a:rPr lang="en-GB">
                <a:latin typeface="Arial" panose="020B0604020202020204" pitchFamily="34" charset="0"/>
                <a:cs typeface="Arial" panose="020B0604020202020204" pitchFamily="34" charset="0"/>
              </a:rPr>
              <a:t>	</a:t>
            </a:r>
          </a:p>
        </p:txBody>
      </p:sp>
      <p:graphicFrame>
        <p:nvGraphicFramePr>
          <p:cNvPr id="22" name="Content Placeholder 2">
            <a:extLst>
              <a:ext uri="{FF2B5EF4-FFF2-40B4-BE49-F238E27FC236}">
                <a16:creationId xmlns:a16="http://schemas.microsoft.com/office/drawing/2014/main" id="{2A686A98-7987-27F7-14D2-9E2130958909}"/>
              </a:ext>
            </a:extLst>
          </p:cNvPr>
          <p:cNvGraphicFramePr>
            <a:graphicFrameLocks noGrp="1"/>
          </p:cNvGraphicFramePr>
          <p:nvPr>
            <p:ph idx="1"/>
            <p:extLst>
              <p:ext uri="{D42A27DB-BD31-4B8C-83A1-F6EECF244321}">
                <p14:modId xmlns:p14="http://schemas.microsoft.com/office/powerpoint/2010/main" val="4247784977"/>
              </p:ext>
            </p:extLst>
          </p:nvPr>
        </p:nvGraphicFramePr>
        <p:xfrm>
          <a:off x="677334" y="2129058"/>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04F914D-34F9-B3D0-D874-1FC226F972BA}"/>
              </a:ext>
            </a:extLst>
          </p:cNvPr>
          <p:cNvPicPr>
            <a:picLocks noChangeAspect="1"/>
          </p:cNvPicPr>
          <p:nvPr/>
        </p:nvPicPr>
        <p:blipFill>
          <a:blip r:embed="rId8"/>
          <a:stretch>
            <a:fillRect/>
          </a:stretch>
        </p:blipFill>
        <p:spPr>
          <a:xfrm>
            <a:off x="127705" y="255576"/>
            <a:ext cx="2790293" cy="667762"/>
          </a:xfrm>
          <a:prstGeom prst="rect">
            <a:avLst/>
          </a:prstGeom>
        </p:spPr>
      </p:pic>
      <p:pic>
        <p:nvPicPr>
          <p:cNvPr id="46" name="Picture 45" descr="A logo with green text&#10;&#10;Description automatically generated">
            <a:extLst>
              <a:ext uri="{FF2B5EF4-FFF2-40B4-BE49-F238E27FC236}">
                <a16:creationId xmlns:a16="http://schemas.microsoft.com/office/drawing/2014/main" id="{C7A03105-B232-705C-1FAF-49233DD20AA3}"/>
              </a:ext>
            </a:extLst>
          </p:cNvPr>
          <p:cNvPicPr>
            <a:picLocks noChangeAspect="1"/>
          </p:cNvPicPr>
          <p:nvPr/>
        </p:nvPicPr>
        <p:blipFill>
          <a:blip r:embed="rId9"/>
          <a:stretch>
            <a:fillRect/>
          </a:stretch>
        </p:blipFill>
        <p:spPr>
          <a:xfrm>
            <a:off x="3256220" y="35520"/>
            <a:ext cx="5913309" cy="805568"/>
          </a:xfrm>
          <a:prstGeom prst="rect">
            <a:avLst/>
          </a:prstGeom>
        </p:spPr>
      </p:pic>
      <p:sp>
        <p:nvSpPr>
          <p:cNvPr id="4" name="TextBox 3">
            <a:extLst>
              <a:ext uri="{FF2B5EF4-FFF2-40B4-BE49-F238E27FC236}">
                <a16:creationId xmlns:a16="http://schemas.microsoft.com/office/drawing/2014/main" id="{CEF845F3-1BD2-4696-3151-C16B09564BCB}"/>
              </a:ext>
            </a:extLst>
          </p:cNvPr>
          <p:cNvSpPr txBox="1"/>
          <p:nvPr/>
        </p:nvSpPr>
        <p:spPr>
          <a:xfrm>
            <a:off x="2088567" y="5520199"/>
            <a:ext cx="6105378" cy="369332"/>
          </a:xfrm>
          <a:prstGeom prst="rect">
            <a:avLst/>
          </a:prstGeom>
          <a:noFill/>
        </p:spPr>
        <p:txBody>
          <a:bodyPr wrap="square">
            <a:spAutoFit/>
          </a:bodyPr>
          <a:lstStyle/>
          <a:p>
            <a:r>
              <a:rPr lang="en-GB" sz="1800">
                <a:solidFill>
                  <a:schemeClr val="tx1"/>
                </a:solidFill>
                <a:latin typeface="Arial" panose="020B0604020202020204" pitchFamily="34" charset="0"/>
                <a:cs typeface="Arial" panose="020B0604020202020204" pitchFamily="34" charset="0"/>
                <a:hlinkClick r:id="rId10"/>
              </a:rPr>
              <a:t>https://www.slido.com/</a:t>
            </a:r>
            <a:r>
              <a:rPr lang="en-GB" sz="1800">
                <a:solidFill>
                  <a:schemeClr val="tx1"/>
                </a:solidFill>
                <a:latin typeface="Arial" panose="020B0604020202020204" pitchFamily="34" charset="0"/>
                <a:cs typeface="Arial" panose="020B0604020202020204" pitchFamily="34" charset="0"/>
              </a:rPr>
              <a:t>     #2905983</a:t>
            </a:r>
          </a:p>
        </p:txBody>
      </p:sp>
    </p:spTree>
    <p:extLst>
      <p:ext uri="{BB962C8B-B14F-4D97-AF65-F5344CB8AC3E}">
        <p14:creationId xmlns:p14="http://schemas.microsoft.com/office/powerpoint/2010/main" val="59278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0C4E18-EC8B-E83F-BBAF-ED1FAEFFCFBE}"/>
              </a:ext>
            </a:extLst>
          </p:cNvPr>
          <p:cNvGraphicFramePr>
            <a:graphicFrameLocks noGrp="1"/>
          </p:cNvGraphicFramePr>
          <p:nvPr>
            <p:extLst>
              <p:ext uri="{D42A27DB-BD31-4B8C-83A1-F6EECF244321}">
                <p14:modId xmlns:p14="http://schemas.microsoft.com/office/powerpoint/2010/main" val="2701094661"/>
              </p:ext>
            </p:extLst>
          </p:nvPr>
        </p:nvGraphicFramePr>
        <p:xfrm>
          <a:off x="470644" y="1573261"/>
          <a:ext cx="9004432" cy="4207359"/>
        </p:xfrm>
        <a:graphic>
          <a:graphicData uri="http://schemas.openxmlformats.org/drawingml/2006/table">
            <a:tbl>
              <a:tblPr firstRow="1" bandRow="1">
                <a:tableStyleId>{5C22544A-7EE6-4342-B048-85BDC9FD1C3A}</a:tableStyleId>
              </a:tblPr>
              <a:tblGrid>
                <a:gridCol w="6466184">
                  <a:extLst>
                    <a:ext uri="{9D8B030D-6E8A-4147-A177-3AD203B41FA5}">
                      <a16:colId xmlns:a16="http://schemas.microsoft.com/office/drawing/2014/main" val="652496185"/>
                    </a:ext>
                  </a:extLst>
                </a:gridCol>
                <a:gridCol w="1001379">
                  <a:extLst>
                    <a:ext uri="{9D8B030D-6E8A-4147-A177-3AD203B41FA5}">
                      <a16:colId xmlns:a16="http://schemas.microsoft.com/office/drawing/2014/main" val="1719166210"/>
                    </a:ext>
                  </a:extLst>
                </a:gridCol>
                <a:gridCol w="1536869">
                  <a:extLst>
                    <a:ext uri="{9D8B030D-6E8A-4147-A177-3AD203B41FA5}">
                      <a16:colId xmlns:a16="http://schemas.microsoft.com/office/drawing/2014/main" val="1333337477"/>
                    </a:ext>
                  </a:extLst>
                </a:gridCol>
              </a:tblGrid>
              <a:tr h="488731">
                <a:tc>
                  <a:txBody>
                    <a:bodyPr/>
                    <a:lstStyle/>
                    <a:p>
                      <a:r>
                        <a:rPr lang="en-GB" sz="1400"/>
                        <a:t>Service area</a:t>
                      </a:r>
                    </a:p>
                  </a:txBody>
                  <a:tcPr/>
                </a:tc>
                <a:tc>
                  <a:txBody>
                    <a:bodyPr/>
                    <a:lstStyle/>
                    <a:p>
                      <a:r>
                        <a:rPr lang="en-GB" sz="1100"/>
                        <a:t>In scope 2025</a:t>
                      </a:r>
                    </a:p>
                  </a:txBody>
                  <a:tcPr/>
                </a:tc>
                <a:tc>
                  <a:txBody>
                    <a:bodyPr/>
                    <a:lstStyle/>
                    <a:p>
                      <a:r>
                        <a:rPr lang="en-GB" sz="1100"/>
                        <a:t>Potential to be included 2025-2035</a:t>
                      </a:r>
                    </a:p>
                  </a:txBody>
                  <a:tcPr/>
                </a:tc>
                <a:extLst>
                  <a:ext uri="{0D108BD9-81ED-4DB2-BD59-A6C34878D82A}">
                    <a16:rowId xmlns:a16="http://schemas.microsoft.com/office/drawing/2014/main" val="596815175"/>
                  </a:ext>
                </a:extLst>
              </a:tr>
              <a:tr h="415680">
                <a:tc>
                  <a:txBody>
                    <a:bodyPr/>
                    <a:lstStyle/>
                    <a:p>
                      <a:r>
                        <a:rPr lang="en-GB" sz="1400"/>
                        <a:t>Open access level 3 GUM testing and treatment services (incl PrEP)</a:t>
                      </a:r>
                    </a:p>
                  </a:txBody>
                  <a:tcPr/>
                </a:tc>
                <a:tc>
                  <a:txBody>
                    <a:bodyPr/>
                    <a:lstStyle/>
                    <a:p>
                      <a:pPr algn="ct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3858053776"/>
                  </a:ext>
                </a:extLst>
              </a:tr>
              <a:tr h="467641">
                <a:tc>
                  <a:txBody>
                    <a:bodyPr/>
                    <a:lstStyle/>
                    <a:p>
                      <a:r>
                        <a:rPr lang="en-GB" sz="1400"/>
                        <a:t>Contraception </a:t>
                      </a:r>
                    </a:p>
                  </a:txBody>
                  <a:tcPr/>
                </a:tc>
                <a:tc>
                  <a:txBody>
                    <a:bodyPr/>
                    <a:lstStyle/>
                    <a:p>
                      <a:pPr lvl="0" algn="ctr">
                        <a:buNone/>
                      </a:pP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1428448503"/>
                  </a:ext>
                </a:extLst>
              </a:tr>
              <a:tr h="467641">
                <a:tc>
                  <a:txBody>
                    <a:bodyPr/>
                    <a:lstStyle/>
                    <a:p>
                      <a:r>
                        <a:rPr lang="en-GB" sz="1400"/>
                        <a:t>National Chlamydia Screening Programme (NCSP)</a:t>
                      </a:r>
                    </a:p>
                  </a:txBody>
                  <a:tcPr/>
                </a:tc>
                <a:tc>
                  <a:txBody>
                    <a:bodyPr/>
                    <a:lstStyle/>
                    <a:p>
                      <a:pPr algn="ct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554146177"/>
                  </a:ext>
                </a:extLst>
              </a:tr>
              <a:tr h="467641">
                <a:tc>
                  <a:txBody>
                    <a:bodyPr/>
                    <a:lstStyle/>
                    <a:p>
                      <a:r>
                        <a:rPr lang="en-GB" sz="1400"/>
                        <a:t>Sexual and reproductive health prevention and health promotion*</a:t>
                      </a:r>
                    </a:p>
                  </a:txBody>
                  <a:tcPr/>
                </a:tc>
                <a:tc>
                  <a:txBody>
                    <a:bodyPr/>
                    <a:lstStyle/>
                    <a:p>
                      <a:pPr algn="ct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2760884437"/>
                  </a:ext>
                </a:extLst>
              </a:tr>
              <a:tr h="467641">
                <a:tc>
                  <a:txBody>
                    <a:bodyPr/>
                    <a:lstStyle/>
                    <a:p>
                      <a:pPr lvl="0">
                        <a:buNone/>
                      </a:pPr>
                      <a:r>
                        <a:rPr lang="en-GB" sz="1400"/>
                        <a:t>Sexual health elements of psychosexual support</a:t>
                      </a:r>
                    </a:p>
                  </a:txBody>
                  <a:tcPr/>
                </a:tc>
                <a:tc>
                  <a:txBody>
                    <a:bodyPr/>
                    <a:lstStyle/>
                    <a:p>
                      <a:pPr lvl="0" algn="ctr">
                        <a:buNone/>
                      </a:pPr>
                      <a:endParaRPr lang="en-GB" sz="1600" b="1">
                        <a:solidFill>
                          <a:schemeClr val="accent1"/>
                        </a:solidFill>
                      </a:endParaRPr>
                    </a:p>
                  </a:txBody>
                  <a:tcPr/>
                </a:tc>
                <a:tc>
                  <a:txBody>
                    <a:bodyPr/>
                    <a:lstStyle/>
                    <a:p>
                      <a:pPr lvl="0" algn="ctr">
                        <a:buNone/>
                      </a:pPr>
                      <a:endParaRPr lang="en-GB" sz="1600" b="1">
                        <a:solidFill>
                          <a:schemeClr val="accent1"/>
                        </a:solidFill>
                      </a:endParaRPr>
                    </a:p>
                  </a:txBody>
                  <a:tcPr/>
                </a:tc>
                <a:extLst>
                  <a:ext uri="{0D108BD9-81ED-4DB2-BD59-A6C34878D82A}">
                    <a16:rowId xmlns:a16="http://schemas.microsoft.com/office/drawing/2014/main" val="1241679612"/>
                  </a:ext>
                </a:extLst>
              </a:tr>
              <a:tr h="467641">
                <a:tc>
                  <a:txBody>
                    <a:bodyPr/>
                    <a:lstStyle/>
                    <a:p>
                      <a:r>
                        <a:rPr lang="en-GB" sz="1400"/>
                        <a:t>Sexual and Reproductive Health services in Pharmacies</a:t>
                      </a:r>
                    </a:p>
                  </a:txBody>
                  <a:tcPr/>
                </a:tc>
                <a:tc>
                  <a:txBody>
                    <a:bodyPr/>
                    <a:lstStyle/>
                    <a:p>
                      <a:pPr algn="ct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2863244734"/>
                  </a:ext>
                </a:extLst>
              </a:tr>
              <a:tr h="497102">
                <a:tc>
                  <a:txBody>
                    <a:bodyPr/>
                    <a:lstStyle/>
                    <a:p>
                      <a:r>
                        <a:rPr lang="en-GB" sz="1400"/>
                        <a:t>Long-Acting Reversible Contraception in Community Settings/General practice</a:t>
                      </a:r>
                    </a:p>
                  </a:txBody>
                  <a:tcPr/>
                </a:tc>
                <a:tc>
                  <a:txBody>
                    <a:bodyPr/>
                    <a:lstStyle/>
                    <a:p>
                      <a:pPr algn="ct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2965445516"/>
                  </a:ext>
                </a:extLst>
              </a:tr>
              <a:tr h="467641">
                <a:tc>
                  <a:txBody>
                    <a:bodyPr/>
                    <a:lstStyle/>
                    <a:p>
                      <a:r>
                        <a:rPr lang="en-GB" sz="1400"/>
                        <a:t>Online STI testing / sampling</a:t>
                      </a:r>
                    </a:p>
                  </a:txBody>
                  <a:tcPr/>
                </a:tc>
                <a:tc>
                  <a:txBody>
                    <a:bodyPr/>
                    <a:lstStyle/>
                    <a:p>
                      <a:pPr algn="ctr"/>
                      <a:endParaRPr lang="en-GB" sz="1600" b="1">
                        <a:solidFill>
                          <a:schemeClr val="accent1"/>
                        </a:solidFill>
                      </a:endParaRPr>
                    </a:p>
                  </a:txBody>
                  <a:tcPr/>
                </a:tc>
                <a:tc>
                  <a:txBody>
                    <a:bodyPr/>
                    <a:lstStyle/>
                    <a:p>
                      <a:pPr algn="ctr"/>
                      <a:endParaRPr lang="en-GB" sz="1600" b="1">
                        <a:solidFill>
                          <a:schemeClr val="accent1"/>
                        </a:solidFill>
                      </a:endParaRPr>
                    </a:p>
                  </a:txBody>
                  <a:tcPr/>
                </a:tc>
                <a:extLst>
                  <a:ext uri="{0D108BD9-81ED-4DB2-BD59-A6C34878D82A}">
                    <a16:rowId xmlns:a16="http://schemas.microsoft.com/office/drawing/2014/main" val="2106399849"/>
                  </a:ext>
                </a:extLst>
              </a:tr>
            </a:tbl>
          </a:graphicData>
        </a:graphic>
      </p:graphicFrame>
      <p:pic>
        <p:nvPicPr>
          <p:cNvPr id="2" name="Graphic 1" descr="Tick with solid fill">
            <a:extLst>
              <a:ext uri="{FF2B5EF4-FFF2-40B4-BE49-F238E27FC236}">
                <a16:creationId xmlns:a16="http://schemas.microsoft.com/office/drawing/2014/main" id="{937994B5-9CCC-F38A-56AE-5A079C7AD3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5108" y="2156544"/>
            <a:ext cx="317500" cy="317500"/>
          </a:xfrm>
          <a:prstGeom prst="rect">
            <a:avLst/>
          </a:prstGeom>
        </p:spPr>
      </p:pic>
      <p:pic>
        <p:nvPicPr>
          <p:cNvPr id="3" name="Graphic 2" descr="Tick with solid fill">
            <a:extLst>
              <a:ext uri="{FF2B5EF4-FFF2-40B4-BE49-F238E27FC236}">
                <a16:creationId xmlns:a16="http://schemas.microsoft.com/office/drawing/2014/main" id="{9C9373AD-64DA-1519-968A-FCCF875D0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6032" y="3045140"/>
            <a:ext cx="317500" cy="317500"/>
          </a:xfrm>
          <a:prstGeom prst="rect">
            <a:avLst/>
          </a:prstGeom>
        </p:spPr>
      </p:pic>
      <p:pic>
        <p:nvPicPr>
          <p:cNvPr id="5" name="Graphic 4" descr="Tick with solid fill">
            <a:extLst>
              <a:ext uri="{FF2B5EF4-FFF2-40B4-BE49-F238E27FC236}">
                <a16:creationId xmlns:a16="http://schemas.microsoft.com/office/drawing/2014/main" id="{98B7CB12-2433-4565-1BCC-3317B8B74D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4331" y="3507255"/>
            <a:ext cx="317500" cy="317500"/>
          </a:xfrm>
          <a:prstGeom prst="rect">
            <a:avLst/>
          </a:prstGeom>
        </p:spPr>
      </p:pic>
      <p:pic>
        <p:nvPicPr>
          <p:cNvPr id="6" name="Graphic 5" descr="Tick with solid fill">
            <a:extLst>
              <a:ext uri="{FF2B5EF4-FFF2-40B4-BE49-F238E27FC236}">
                <a16:creationId xmlns:a16="http://schemas.microsoft.com/office/drawing/2014/main" id="{43C3C1B5-E0F0-C5D2-60D8-A745D3AA97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5108" y="3969371"/>
            <a:ext cx="317500" cy="317500"/>
          </a:xfrm>
          <a:prstGeom prst="rect">
            <a:avLst/>
          </a:prstGeom>
        </p:spPr>
      </p:pic>
      <p:pic>
        <p:nvPicPr>
          <p:cNvPr id="7" name="Graphic 6" descr="Tick with solid fill">
            <a:extLst>
              <a:ext uri="{FF2B5EF4-FFF2-40B4-BE49-F238E27FC236}">
                <a16:creationId xmlns:a16="http://schemas.microsoft.com/office/drawing/2014/main" id="{228D63CB-FBA6-1843-D58C-DF498CF80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2274" y="4426638"/>
            <a:ext cx="317500" cy="317500"/>
          </a:xfrm>
          <a:prstGeom prst="rect">
            <a:avLst/>
          </a:prstGeom>
        </p:spPr>
      </p:pic>
      <p:pic>
        <p:nvPicPr>
          <p:cNvPr id="8" name="Graphic 7" descr="Tick with solid fill">
            <a:extLst>
              <a:ext uri="{FF2B5EF4-FFF2-40B4-BE49-F238E27FC236}">
                <a16:creationId xmlns:a16="http://schemas.microsoft.com/office/drawing/2014/main" id="{6E205F17-0A87-E1AC-57F4-5432602674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2274" y="4950311"/>
            <a:ext cx="317500" cy="317500"/>
          </a:xfrm>
          <a:prstGeom prst="rect">
            <a:avLst/>
          </a:prstGeom>
        </p:spPr>
      </p:pic>
      <p:pic>
        <p:nvPicPr>
          <p:cNvPr id="9" name="Graphic 8" descr="Tick with solid fill">
            <a:extLst>
              <a:ext uri="{FF2B5EF4-FFF2-40B4-BE49-F238E27FC236}">
                <a16:creationId xmlns:a16="http://schemas.microsoft.com/office/drawing/2014/main" id="{CF792F66-B234-892C-929A-DBC781B40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6032" y="5424495"/>
            <a:ext cx="317500" cy="317500"/>
          </a:xfrm>
          <a:prstGeom prst="rect">
            <a:avLst/>
          </a:prstGeom>
        </p:spPr>
      </p:pic>
      <p:pic>
        <p:nvPicPr>
          <p:cNvPr id="11" name="Graphic 10" descr="Tick with solid fill">
            <a:extLst>
              <a:ext uri="{FF2B5EF4-FFF2-40B4-BE49-F238E27FC236}">
                <a16:creationId xmlns:a16="http://schemas.microsoft.com/office/drawing/2014/main" id="{1AB9D682-5057-D889-7C73-56BF64667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5108" y="2568566"/>
            <a:ext cx="317500" cy="317500"/>
          </a:xfrm>
          <a:prstGeom prst="rect">
            <a:avLst/>
          </a:prstGeom>
        </p:spPr>
      </p:pic>
      <p:sp>
        <p:nvSpPr>
          <p:cNvPr id="12" name="TextBox 11">
            <a:extLst>
              <a:ext uri="{FF2B5EF4-FFF2-40B4-BE49-F238E27FC236}">
                <a16:creationId xmlns:a16="http://schemas.microsoft.com/office/drawing/2014/main" id="{C2E39B73-F463-902B-A010-542B27F05F66}"/>
              </a:ext>
            </a:extLst>
          </p:cNvPr>
          <p:cNvSpPr txBox="1"/>
          <p:nvPr/>
        </p:nvSpPr>
        <p:spPr>
          <a:xfrm>
            <a:off x="526093" y="6020870"/>
            <a:ext cx="8300406" cy="584775"/>
          </a:xfrm>
          <a:prstGeom prst="rect">
            <a:avLst/>
          </a:prstGeom>
          <a:noFill/>
        </p:spPr>
        <p:txBody>
          <a:bodyPr wrap="square" rtlCol="0">
            <a:spAutoFit/>
          </a:bodyPr>
          <a:lstStyle/>
          <a:p>
            <a:r>
              <a:rPr lang="en-GB" sz="1600"/>
              <a:t>*Examples of this include condom distribution, community-based interventions and non-clinical workforce training</a:t>
            </a:r>
          </a:p>
        </p:txBody>
      </p:sp>
      <p:pic>
        <p:nvPicPr>
          <p:cNvPr id="15" name="Picture 14" descr="A logo with green text&#10;&#10;Description automatically generated">
            <a:extLst>
              <a:ext uri="{FF2B5EF4-FFF2-40B4-BE49-F238E27FC236}">
                <a16:creationId xmlns:a16="http://schemas.microsoft.com/office/drawing/2014/main" id="{6760653E-A04E-EC6D-6DB4-EA5DE898C7A0}"/>
              </a:ext>
            </a:extLst>
          </p:cNvPr>
          <p:cNvPicPr>
            <a:picLocks noChangeAspect="1"/>
          </p:cNvPicPr>
          <p:nvPr/>
        </p:nvPicPr>
        <p:blipFill>
          <a:blip r:embed="rId5"/>
          <a:stretch>
            <a:fillRect/>
          </a:stretch>
        </p:blipFill>
        <p:spPr>
          <a:xfrm>
            <a:off x="3813066" y="64827"/>
            <a:ext cx="5493233" cy="746953"/>
          </a:xfrm>
          <a:prstGeom prst="rect">
            <a:avLst/>
          </a:prstGeom>
        </p:spPr>
      </p:pic>
      <p:pic>
        <p:nvPicPr>
          <p:cNvPr id="17" name="Picture 16" descr="A blue and yellow logo&#10;&#10;Description automatically generated">
            <a:extLst>
              <a:ext uri="{FF2B5EF4-FFF2-40B4-BE49-F238E27FC236}">
                <a16:creationId xmlns:a16="http://schemas.microsoft.com/office/drawing/2014/main" id="{F3FB3B93-F019-A8D7-0FCF-F90B94F60575}"/>
              </a:ext>
            </a:extLst>
          </p:cNvPr>
          <p:cNvPicPr>
            <a:picLocks noChangeAspect="1"/>
          </p:cNvPicPr>
          <p:nvPr/>
        </p:nvPicPr>
        <p:blipFill>
          <a:blip r:embed="rId6"/>
          <a:stretch>
            <a:fillRect/>
          </a:stretch>
        </p:blipFill>
        <p:spPr>
          <a:xfrm>
            <a:off x="364041" y="175653"/>
            <a:ext cx="2790293" cy="667762"/>
          </a:xfrm>
          <a:prstGeom prst="rect">
            <a:avLst/>
          </a:prstGeom>
        </p:spPr>
      </p:pic>
      <p:sp>
        <p:nvSpPr>
          <p:cNvPr id="10" name="Title 1">
            <a:extLst>
              <a:ext uri="{FF2B5EF4-FFF2-40B4-BE49-F238E27FC236}">
                <a16:creationId xmlns:a16="http://schemas.microsoft.com/office/drawing/2014/main" id="{A79578ED-D03D-48EA-23C8-CB4FC63ECF4C}"/>
              </a:ext>
            </a:extLst>
          </p:cNvPr>
          <p:cNvSpPr txBox="1">
            <a:spLocks/>
          </p:cNvSpPr>
          <p:nvPr/>
        </p:nvSpPr>
        <p:spPr>
          <a:xfrm>
            <a:off x="380418" y="843415"/>
            <a:ext cx="4374559" cy="664331"/>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700"/>
              <a:t>Proposed Scope </a:t>
            </a:r>
          </a:p>
        </p:txBody>
      </p:sp>
    </p:spTree>
    <p:extLst>
      <p:ext uri="{BB962C8B-B14F-4D97-AF65-F5344CB8AC3E}">
        <p14:creationId xmlns:p14="http://schemas.microsoft.com/office/powerpoint/2010/main" val="3894164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Tick with solid fill">
            <a:extLst>
              <a:ext uri="{FF2B5EF4-FFF2-40B4-BE49-F238E27FC236}">
                <a16:creationId xmlns:a16="http://schemas.microsoft.com/office/drawing/2014/main" id="{57C1ACEF-B4E1-4DCA-00A1-EF4AE26D14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4311" y="4761096"/>
            <a:ext cx="317500" cy="317500"/>
          </a:xfrm>
          <a:prstGeom prst="rect">
            <a:avLst/>
          </a:prstGeom>
        </p:spPr>
      </p:pic>
      <p:graphicFrame>
        <p:nvGraphicFramePr>
          <p:cNvPr id="11" name="Table 10">
            <a:extLst>
              <a:ext uri="{FF2B5EF4-FFF2-40B4-BE49-F238E27FC236}">
                <a16:creationId xmlns:a16="http://schemas.microsoft.com/office/drawing/2014/main" id="{5131072E-13EE-0322-04F7-C4F8E6828CB8}"/>
              </a:ext>
            </a:extLst>
          </p:cNvPr>
          <p:cNvGraphicFramePr>
            <a:graphicFrameLocks noGrp="1"/>
          </p:cNvGraphicFramePr>
          <p:nvPr>
            <p:extLst>
              <p:ext uri="{D42A27DB-BD31-4B8C-83A1-F6EECF244321}">
                <p14:modId xmlns:p14="http://schemas.microsoft.com/office/powerpoint/2010/main" val="773819127"/>
              </p:ext>
            </p:extLst>
          </p:nvPr>
        </p:nvGraphicFramePr>
        <p:xfrm>
          <a:off x="477652" y="2135876"/>
          <a:ext cx="8876633" cy="3802959"/>
        </p:xfrm>
        <a:graphic>
          <a:graphicData uri="http://schemas.openxmlformats.org/drawingml/2006/table">
            <a:tbl>
              <a:tblPr firstRow="1" bandRow="1">
                <a:tableStyleId>{5C22544A-7EE6-4342-B048-85BDC9FD1C3A}</a:tableStyleId>
              </a:tblPr>
              <a:tblGrid>
                <a:gridCol w="4064340">
                  <a:extLst>
                    <a:ext uri="{9D8B030D-6E8A-4147-A177-3AD203B41FA5}">
                      <a16:colId xmlns:a16="http://schemas.microsoft.com/office/drawing/2014/main" val="1316177364"/>
                    </a:ext>
                  </a:extLst>
                </a:gridCol>
                <a:gridCol w="2554014">
                  <a:extLst>
                    <a:ext uri="{9D8B030D-6E8A-4147-A177-3AD203B41FA5}">
                      <a16:colId xmlns:a16="http://schemas.microsoft.com/office/drawing/2014/main" val="3312922382"/>
                    </a:ext>
                  </a:extLst>
                </a:gridCol>
                <a:gridCol w="2258279">
                  <a:extLst>
                    <a:ext uri="{9D8B030D-6E8A-4147-A177-3AD203B41FA5}">
                      <a16:colId xmlns:a16="http://schemas.microsoft.com/office/drawing/2014/main" val="1561661901"/>
                    </a:ext>
                  </a:extLst>
                </a:gridCol>
              </a:tblGrid>
              <a:tr h="771234">
                <a:tc>
                  <a:txBody>
                    <a:bodyPr/>
                    <a:lstStyle/>
                    <a:p>
                      <a:r>
                        <a:rPr lang="en-GB" sz="1400"/>
                        <a:t>Service area</a:t>
                      </a:r>
                    </a:p>
                  </a:txBody>
                  <a:tcPr/>
                </a:tc>
                <a:tc>
                  <a:txBody>
                    <a:bodyPr/>
                    <a:lstStyle/>
                    <a:p>
                      <a:r>
                        <a:rPr lang="en-GB" sz="1400"/>
                        <a:t>Current responsible commissioning body</a:t>
                      </a:r>
                    </a:p>
                  </a:txBody>
                  <a:tcPr/>
                </a:tc>
                <a:tc>
                  <a:txBody>
                    <a:bodyPr/>
                    <a:lstStyle/>
                    <a:p>
                      <a:r>
                        <a:rPr lang="en-GB" sz="1400"/>
                        <a:t>Potential to be brought in scope 2025-2035</a:t>
                      </a:r>
                    </a:p>
                  </a:txBody>
                  <a:tcPr/>
                </a:tc>
                <a:extLst>
                  <a:ext uri="{0D108BD9-81ED-4DB2-BD59-A6C34878D82A}">
                    <a16:rowId xmlns:a16="http://schemas.microsoft.com/office/drawing/2014/main" val="639152089"/>
                  </a:ext>
                </a:extLst>
              </a:tr>
              <a:tr h="614855">
                <a:tc>
                  <a:txBody>
                    <a:bodyPr/>
                    <a:lstStyle/>
                    <a:p>
                      <a:r>
                        <a:rPr lang="en-GB" sz="1400"/>
                        <a:t>HIV Treatment and care</a:t>
                      </a:r>
                    </a:p>
                  </a:txBody>
                  <a:tcPr/>
                </a:tc>
                <a:tc>
                  <a:txBody>
                    <a:bodyPr/>
                    <a:lstStyle/>
                    <a:p>
                      <a:r>
                        <a:rPr lang="en-GB" sz="1400"/>
                        <a:t>NHSE (specialised commissioning)</a:t>
                      </a:r>
                    </a:p>
                  </a:txBody>
                  <a:tcPr/>
                </a:tc>
                <a:tc>
                  <a:txBody>
                    <a:bodyPr/>
                    <a:lstStyle/>
                    <a:p>
                      <a:pPr algn="ctr"/>
                      <a:endParaRPr lang="en-GB" sz="1600" b="1">
                        <a:solidFill>
                          <a:srgbClr val="FF0000"/>
                        </a:solidFill>
                      </a:endParaRPr>
                    </a:p>
                  </a:txBody>
                  <a:tcPr/>
                </a:tc>
                <a:extLst>
                  <a:ext uri="{0D108BD9-81ED-4DB2-BD59-A6C34878D82A}">
                    <a16:rowId xmlns:a16="http://schemas.microsoft.com/office/drawing/2014/main" val="648437950"/>
                  </a:ext>
                </a:extLst>
              </a:tr>
              <a:tr h="602036">
                <a:tc>
                  <a:txBody>
                    <a:bodyPr/>
                    <a:lstStyle/>
                    <a:p>
                      <a:r>
                        <a:rPr lang="en-GB" sz="1400"/>
                        <a:t>HPV Vaccinations for MSM</a:t>
                      </a:r>
                    </a:p>
                  </a:txBody>
                  <a:tcPr/>
                </a:tc>
                <a:tc>
                  <a:txBody>
                    <a:bodyPr/>
                    <a:lstStyle/>
                    <a:p>
                      <a:r>
                        <a:rPr lang="en-GB" sz="1400"/>
                        <a:t>NHSE</a:t>
                      </a:r>
                    </a:p>
                  </a:txBody>
                  <a:tcPr/>
                </a:tc>
                <a:tc>
                  <a:txBody>
                    <a:bodyPr/>
                    <a:lstStyle/>
                    <a:p>
                      <a:pPr algn="ctr"/>
                      <a:endParaRPr lang="en-GB" sz="1600" b="1">
                        <a:solidFill>
                          <a:srgbClr val="FF0000"/>
                        </a:solidFill>
                      </a:endParaRPr>
                    </a:p>
                  </a:txBody>
                  <a:tcPr/>
                </a:tc>
                <a:extLst>
                  <a:ext uri="{0D108BD9-81ED-4DB2-BD59-A6C34878D82A}">
                    <a16:rowId xmlns:a16="http://schemas.microsoft.com/office/drawing/2014/main" val="299419018"/>
                  </a:ext>
                </a:extLst>
              </a:tr>
              <a:tr h="602036">
                <a:tc>
                  <a:txBody>
                    <a:bodyPr/>
                    <a:lstStyle/>
                    <a:p>
                      <a:r>
                        <a:rPr lang="en-GB" sz="1400"/>
                        <a:t>Cervical Screening</a:t>
                      </a:r>
                    </a:p>
                  </a:txBody>
                  <a:tcPr/>
                </a:tc>
                <a:tc>
                  <a:txBody>
                    <a:bodyPr/>
                    <a:lstStyle/>
                    <a:p>
                      <a:r>
                        <a:rPr lang="en-GB" sz="1400"/>
                        <a:t>NHSE</a:t>
                      </a:r>
                    </a:p>
                  </a:txBody>
                  <a:tcPr/>
                </a:tc>
                <a:tc>
                  <a:txBody>
                    <a:bodyPr/>
                    <a:lstStyle/>
                    <a:p>
                      <a:pPr algn="ctr"/>
                      <a:endParaRPr lang="en-GB" sz="1600" b="1">
                        <a:solidFill>
                          <a:srgbClr val="FF0000"/>
                        </a:solidFill>
                      </a:endParaRPr>
                    </a:p>
                  </a:txBody>
                  <a:tcPr/>
                </a:tc>
                <a:extLst>
                  <a:ext uri="{0D108BD9-81ED-4DB2-BD59-A6C34878D82A}">
                    <a16:rowId xmlns:a16="http://schemas.microsoft.com/office/drawing/2014/main" val="2311924630"/>
                  </a:ext>
                </a:extLst>
              </a:tr>
              <a:tr h="602036">
                <a:tc>
                  <a:txBody>
                    <a:bodyPr/>
                    <a:lstStyle/>
                    <a:p>
                      <a:r>
                        <a:rPr lang="en-GB" sz="1400"/>
                        <a:t>Abortion</a:t>
                      </a:r>
                    </a:p>
                  </a:txBody>
                  <a:tcPr/>
                </a:tc>
                <a:tc>
                  <a:txBody>
                    <a:bodyPr/>
                    <a:lstStyle/>
                    <a:p>
                      <a:r>
                        <a:rPr lang="en-GB" sz="1400"/>
                        <a:t>NHS Devon ICB</a:t>
                      </a:r>
                    </a:p>
                  </a:txBody>
                  <a:tcPr/>
                </a:tc>
                <a:tc>
                  <a:txBody>
                    <a:bodyPr/>
                    <a:lstStyle/>
                    <a:p>
                      <a:pPr lvl="0" algn="ctr">
                        <a:buNone/>
                      </a:pPr>
                      <a:endParaRPr lang="en-GB" sz="1600" b="1">
                        <a:solidFill>
                          <a:srgbClr val="FF0000"/>
                        </a:solidFill>
                      </a:endParaRPr>
                    </a:p>
                  </a:txBody>
                  <a:tcPr/>
                </a:tc>
                <a:extLst>
                  <a:ext uri="{0D108BD9-81ED-4DB2-BD59-A6C34878D82A}">
                    <a16:rowId xmlns:a16="http://schemas.microsoft.com/office/drawing/2014/main" val="2317571718"/>
                  </a:ext>
                </a:extLst>
              </a:tr>
              <a:tr h="610762">
                <a:tc>
                  <a:txBody>
                    <a:bodyPr/>
                    <a:lstStyle/>
                    <a:p>
                      <a:r>
                        <a:rPr lang="en-GB" sz="1400"/>
                        <a:t>Non-contraceptive LARC in general practice</a:t>
                      </a:r>
                    </a:p>
                  </a:txBody>
                  <a:tcPr/>
                </a:tc>
                <a:tc>
                  <a:txBody>
                    <a:bodyPr/>
                    <a:lstStyle/>
                    <a:p>
                      <a:r>
                        <a:rPr lang="en-GB" sz="1400"/>
                        <a:t>NHS Devon ICB</a:t>
                      </a:r>
                    </a:p>
                  </a:txBody>
                  <a:tcPr/>
                </a:tc>
                <a:tc>
                  <a:txBody>
                    <a:bodyPr/>
                    <a:lstStyle/>
                    <a:p>
                      <a:pPr algn="ctr"/>
                      <a:endParaRPr lang="en-GB" sz="1400"/>
                    </a:p>
                  </a:txBody>
                  <a:tcPr/>
                </a:tc>
                <a:extLst>
                  <a:ext uri="{0D108BD9-81ED-4DB2-BD59-A6C34878D82A}">
                    <a16:rowId xmlns:a16="http://schemas.microsoft.com/office/drawing/2014/main" val="2913187775"/>
                  </a:ext>
                </a:extLst>
              </a:tr>
            </a:tbl>
          </a:graphicData>
        </a:graphic>
      </p:graphicFrame>
      <p:pic>
        <p:nvPicPr>
          <p:cNvPr id="12" name="Graphic 11" descr="Tick with solid fill">
            <a:extLst>
              <a:ext uri="{FF2B5EF4-FFF2-40B4-BE49-F238E27FC236}">
                <a16:creationId xmlns:a16="http://schemas.microsoft.com/office/drawing/2014/main" id="{06A62434-78B0-EB1A-ADF0-F30DB163AAF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959206" y="2971800"/>
            <a:ext cx="317500" cy="317500"/>
          </a:xfrm>
          <a:prstGeom prst="rect">
            <a:avLst/>
          </a:prstGeom>
        </p:spPr>
      </p:pic>
      <p:pic>
        <p:nvPicPr>
          <p:cNvPr id="13" name="Graphic 12" descr="Tick with solid fill">
            <a:extLst>
              <a:ext uri="{FF2B5EF4-FFF2-40B4-BE49-F238E27FC236}">
                <a16:creationId xmlns:a16="http://schemas.microsoft.com/office/drawing/2014/main" id="{CC84B4E1-BDA3-DD6D-567D-0DA2DE1D4FF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997379" y="3719335"/>
            <a:ext cx="317500" cy="317500"/>
          </a:xfrm>
          <a:prstGeom prst="rect">
            <a:avLst/>
          </a:prstGeom>
        </p:spPr>
      </p:pic>
      <p:pic>
        <p:nvPicPr>
          <p:cNvPr id="14" name="Graphic 13" descr="Tick with solid fill">
            <a:extLst>
              <a:ext uri="{FF2B5EF4-FFF2-40B4-BE49-F238E27FC236}">
                <a16:creationId xmlns:a16="http://schemas.microsoft.com/office/drawing/2014/main" id="{663EFFC8-FA81-D083-E417-D9A474DF3CB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996377" y="4376502"/>
            <a:ext cx="317500" cy="317500"/>
          </a:xfrm>
          <a:prstGeom prst="rect">
            <a:avLst/>
          </a:prstGeom>
        </p:spPr>
      </p:pic>
      <p:pic>
        <p:nvPicPr>
          <p:cNvPr id="15" name="Graphic 14" descr="Tick with solid fill">
            <a:extLst>
              <a:ext uri="{FF2B5EF4-FFF2-40B4-BE49-F238E27FC236}">
                <a16:creationId xmlns:a16="http://schemas.microsoft.com/office/drawing/2014/main" id="{8E99496E-66FD-B32B-7922-26C177E2DB2C}"/>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009310" y="4927750"/>
            <a:ext cx="317500" cy="317500"/>
          </a:xfrm>
          <a:prstGeom prst="rect">
            <a:avLst/>
          </a:prstGeom>
        </p:spPr>
      </p:pic>
      <p:pic>
        <p:nvPicPr>
          <p:cNvPr id="16" name="Graphic 15" descr="Tick with solid fill">
            <a:extLst>
              <a:ext uri="{FF2B5EF4-FFF2-40B4-BE49-F238E27FC236}">
                <a16:creationId xmlns:a16="http://schemas.microsoft.com/office/drawing/2014/main" id="{BD83017D-FF15-5F95-81E8-4FD14758552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015214" y="5481635"/>
            <a:ext cx="317500" cy="317500"/>
          </a:xfrm>
          <a:prstGeom prst="rect">
            <a:avLst/>
          </a:prstGeom>
        </p:spPr>
      </p:pic>
      <p:pic>
        <p:nvPicPr>
          <p:cNvPr id="7" name="Picture 6" descr="A logo with green text&#10;&#10;Description automatically generated">
            <a:extLst>
              <a:ext uri="{FF2B5EF4-FFF2-40B4-BE49-F238E27FC236}">
                <a16:creationId xmlns:a16="http://schemas.microsoft.com/office/drawing/2014/main" id="{C18A4100-093A-321C-3BCF-E4B1580D2993}"/>
              </a:ext>
            </a:extLst>
          </p:cNvPr>
          <p:cNvPicPr>
            <a:picLocks noChangeAspect="1"/>
          </p:cNvPicPr>
          <p:nvPr/>
        </p:nvPicPr>
        <p:blipFill>
          <a:blip r:embed="rId6"/>
          <a:stretch>
            <a:fillRect/>
          </a:stretch>
        </p:blipFill>
        <p:spPr>
          <a:xfrm>
            <a:off x="3859529" y="185632"/>
            <a:ext cx="5493233" cy="746953"/>
          </a:xfrm>
          <a:prstGeom prst="rect">
            <a:avLst/>
          </a:prstGeom>
        </p:spPr>
      </p:pic>
      <p:pic>
        <p:nvPicPr>
          <p:cNvPr id="18" name="Picture 17" descr="A blue and yellow logo&#10;&#10;Description automatically generated">
            <a:extLst>
              <a:ext uri="{FF2B5EF4-FFF2-40B4-BE49-F238E27FC236}">
                <a16:creationId xmlns:a16="http://schemas.microsoft.com/office/drawing/2014/main" id="{B2C6B6D0-DF2E-FE3D-CCA1-31C108507792}"/>
              </a:ext>
            </a:extLst>
          </p:cNvPr>
          <p:cNvPicPr>
            <a:picLocks noChangeAspect="1"/>
          </p:cNvPicPr>
          <p:nvPr/>
        </p:nvPicPr>
        <p:blipFill>
          <a:blip r:embed="rId7"/>
          <a:stretch>
            <a:fillRect/>
          </a:stretch>
        </p:blipFill>
        <p:spPr>
          <a:xfrm>
            <a:off x="476129" y="294425"/>
            <a:ext cx="2770241" cy="627657"/>
          </a:xfrm>
          <a:prstGeom prst="rect">
            <a:avLst/>
          </a:prstGeom>
        </p:spPr>
      </p:pic>
      <p:sp>
        <p:nvSpPr>
          <p:cNvPr id="3" name="Title 1">
            <a:extLst>
              <a:ext uri="{FF2B5EF4-FFF2-40B4-BE49-F238E27FC236}">
                <a16:creationId xmlns:a16="http://schemas.microsoft.com/office/drawing/2014/main" id="{CC648876-858D-062D-A432-0C7D67E14C59}"/>
              </a:ext>
            </a:extLst>
          </p:cNvPr>
          <p:cNvSpPr txBox="1">
            <a:spLocks/>
          </p:cNvSpPr>
          <p:nvPr/>
        </p:nvSpPr>
        <p:spPr>
          <a:xfrm>
            <a:off x="476129" y="1253246"/>
            <a:ext cx="4374559" cy="664331"/>
          </a:xfrm>
          <a:prstGeom prst="rect">
            <a:avLst/>
          </a:prstGeom>
        </p:spPr>
        <p:txBody>
          <a:bodyPr>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Proposed Scope continued </a:t>
            </a:r>
          </a:p>
        </p:txBody>
      </p:sp>
    </p:spTree>
    <p:extLst>
      <p:ext uri="{BB962C8B-B14F-4D97-AF65-F5344CB8AC3E}">
        <p14:creationId xmlns:p14="http://schemas.microsoft.com/office/powerpoint/2010/main" val="186722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349EC1-A9A3-77AD-E669-2314EC30D3B9}"/>
              </a:ext>
            </a:extLst>
          </p:cNvPr>
          <p:cNvPicPr>
            <a:picLocks noChangeAspect="1"/>
          </p:cNvPicPr>
          <p:nvPr/>
        </p:nvPicPr>
        <p:blipFill rotWithShape="1">
          <a:blip r:embed="rId5">
            <a:alphaModFix amt="20000"/>
          </a:blip>
          <a:srcRect l="20431" t="18835" r="21379" b="5725"/>
          <a:stretch/>
        </p:blipFill>
        <p:spPr>
          <a:xfrm>
            <a:off x="-67921" y="7284"/>
            <a:ext cx="10930362" cy="7963487"/>
          </a:xfrm>
          <a:prstGeom prst="rect">
            <a:avLst/>
          </a:prstGeom>
        </p:spPr>
      </p:pic>
      <p:sp>
        <p:nvSpPr>
          <p:cNvPr id="2" name="Title 1">
            <a:extLst>
              <a:ext uri="{FF2B5EF4-FFF2-40B4-BE49-F238E27FC236}">
                <a16:creationId xmlns:a16="http://schemas.microsoft.com/office/drawing/2014/main" id="{C1CE9324-8E11-4FE5-104A-AB434F250DC5}"/>
              </a:ext>
            </a:extLst>
          </p:cNvPr>
          <p:cNvSpPr>
            <a:spLocks noGrp="1"/>
          </p:cNvSpPr>
          <p:nvPr>
            <p:ph type="title"/>
          </p:nvPr>
        </p:nvSpPr>
        <p:spPr>
          <a:xfrm>
            <a:off x="150144" y="147449"/>
            <a:ext cx="2974031" cy="1320800"/>
          </a:xfrm>
        </p:spPr>
        <p:txBody>
          <a:bodyPr>
            <a:normAutofit fontScale="90000"/>
          </a:bodyPr>
          <a:lstStyle/>
          <a:p>
            <a:r>
              <a:rPr lang="en-GB"/>
              <a:t>Women’s health – Local GP case study</a:t>
            </a:r>
          </a:p>
        </p:txBody>
      </p:sp>
      <p:graphicFrame>
        <p:nvGraphicFramePr>
          <p:cNvPr id="4" name="Content Placeholder 3">
            <a:extLst>
              <a:ext uri="{FF2B5EF4-FFF2-40B4-BE49-F238E27FC236}">
                <a16:creationId xmlns:a16="http://schemas.microsoft.com/office/drawing/2014/main" id="{5AE3431C-F182-0C08-60D9-10AA8907BD2A}"/>
              </a:ext>
            </a:extLst>
          </p:cNvPr>
          <p:cNvGraphicFramePr>
            <a:graphicFrameLocks noGrp="1"/>
          </p:cNvGraphicFramePr>
          <p:nvPr>
            <p:ph idx="1"/>
            <p:extLst>
              <p:ext uri="{D42A27DB-BD31-4B8C-83A1-F6EECF244321}">
                <p14:modId xmlns:p14="http://schemas.microsoft.com/office/powerpoint/2010/main" val="3344482736"/>
              </p:ext>
            </p:extLst>
          </p:nvPr>
        </p:nvGraphicFramePr>
        <p:xfrm>
          <a:off x="536026" y="601118"/>
          <a:ext cx="10326415" cy="58700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Graphic 7" descr="Ear outline">
            <a:extLst>
              <a:ext uri="{FF2B5EF4-FFF2-40B4-BE49-F238E27FC236}">
                <a16:creationId xmlns:a16="http://schemas.microsoft.com/office/drawing/2014/main" id="{5B3FBBC1-C355-FDC4-A18C-3E874F7EC5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60019" y="2235986"/>
            <a:ext cx="777764" cy="777764"/>
          </a:xfrm>
          <a:prstGeom prst="rect">
            <a:avLst/>
          </a:prstGeom>
        </p:spPr>
      </p:pic>
      <p:pic>
        <p:nvPicPr>
          <p:cNvPr id="10" name="Graphic 9" descr="Connections outline">
            <a:extLst>
              <a:ext uri="{FF2B5EF4-FFF2-40B4-BE49-F238E27FC236}">
                <a16:creationId xmlns:a16="http://schemas.microsoft.com/office/drawing/2014/main" id="{E691E593-1682-F93F-DB9D-B99F488232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86153" y="5811023"/>
            <a:ext cx="660123" cy="660123"/>
          </a:xfrm>
          <a:prstGeom prst="rect">
            <a:avLst/>
          </a:prstGeom>
        </p:spPr>
      </p:pic>
      <p:pic>
        <p:nvPicPr>
          <p:cNvPr id="15" name="Graphic 14" descr="Route (Two Pins With A Path) outline">
            <a:extLst>
              <a:ext uri="{FF2B5EF4-FFF2-40B4-BE49-F238E27FC236}">
                <a16:creationId xmlns:a16="http://schemas.microsoft.com/office/drawing/2014/main" id="{9EC840C7-9410-031C-2BC7-0C4A177DA99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26523" y="4490207"/>
            <a:ext cx="788275" cy="788275"/>
          </a:xfrm>
          <a:prstGeom prst="rect">
            <a:avLst/>
          </a:prstGeom>
        </p:spPr>
      </p:pic>
      <p:pic>
        <p:nvPicPr>
          <p:cNvPr id="19" name="Graphic 18" descr="Doctor female outline">
            <a:extLst>
              <a:ext uri="{FF2B5EF4-FFF2-40B4-BE49-F238E27FC236}">
                <a16:creationId xmlns:a16="http://schemas.microsoft.com/office/drawing/2014/main" id="{F2475164-B69E-AE48-1E3D-898AD6B8C6D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20660" y="2360544"/>
            <a:ext cx="653206" cy="653206"/>
          </a:xfrm>
          <a:prstGeom prst="rect">
            <a:avLst/>
          </a:prstGeom>
        </p:spPr>
      </p:pic>
      <p:pic>
        <p:nvPicPr>
          <p:cNvPr id="25" name="Graphic 24" descr="Smart Phone outline">
            <a:extLst>
              <a:ext uri="{FF2B5EF4-FFF2-40B4-BE49-F238E27FC236}">
                <a16:creationId xmlns:a16="http://schemas.microsoft.com/office/drawing/2014/main" id="{FBA14BCB-0430-7837-A7AE-88BC93206A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26523" y="2436971"/>
            <a:ext cx="536027" cy="536027"/>
          </a:xfrm>
          <a:prstGeom prst="rect">
            <a:avLst/>
          </a:prstGeom>
        </p:spPr>
      </p:pic>
      <p:pic>
        <p:nvPicPr>
          <p:cNvPr id="31" name="Graphic 30" descr="Woman with cane outline">
            <a:extLst>
              <a:ext uri="{FF2B5EF4-FFF2-40B4-BE49-F238E27FC236}">
                <a16:creationId xmlns:a16="http://schemas.microsoft.com/office/drawing/2014/main" id="{942F014F-A244-BA72-8D24-296B1D6DFEF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12324" y="1125160"/>
            <a:ext cx="667904" cy="667904"/>
          </a:xfrm>
          <a:prstGeom prst="rect">
            <a:avLst/>
          </a:prstGeom>
        </p:spPr>
      </p:pic>
      <p:pic>
        <p:nvPicPr>
          <p:cNvPr id="34" name="Graphic 33" descr="Woman outline">
            <a:extLst>
              <a:ext uri="{FF2B5EF4-FFF2-40B4-BE49-F238E27FC236}">
                <a16:creationId xmlns:a16="http://schemas.microsoft.com/office/drawing/2014/main" id="{023BF29C-AD74-71E2-F066-664E83290C1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48303" y="1125161"/>
            <a:ext cx="660123" cy="660123"/>
          </a:xfrm>
          <a:prstGeom prst="rect">
            <a:avLst/>
          </a:prstGeom>
        </p:spPr>
      </p:pic>
      <p:pic>
        <p:nvPicPr>
          <p:cNvPr id="36" name="Graphic 35" descr="Two women outline">
            <a:extLst>
              <a:ext uri="{FF2B5EF4-FFF2-40B4-BE49-F238E27FC236}">
                <a16:creationId xmlns:a16="http://schemas.microsoft.com/office/drawing/2014/main" id="{B1659091-A757-411A-7773-30732041E67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040776" y="1238149"/>
            <a:ext cx="547135" cy="547135"/>
          </a:xfrm>
          <a:prstGeom prst="rect">
            <a:avLst/>
          </a:prstGeom>
        </p:spPr>
      </p:pic>
      <p:pic>
        <p:nvPicPr>
          <p:cNvPr id="4098" name="Picture 2" descr="Hand Drawn Illustration Vector Art PNG, Cartoon Hand Drawn ...">
            <a:extLst>
              <a:ext uri="{FF2B5EF4-FFF2-40B4-BE49-F238E27FC236}">
                <a16:creationId xmlns:a16="http://schemas.microsoft.com/office/drawing/2014/main" id="{44F1802D-BB05-1E65-5911-B6F2DECFEC2F}"/>
              </a:ext>
            </a:extLst>
          </p:cNvPr>
          <p:cNvPicPr>
            <a:picLocks noChangeAspect="1" noChangeArrowheads="1"/>
          </p:cNvPicPr>
          <p:nvPr/>
        </p:nvPicPr>
        <p:blipFill rotWithShape="1">
          <a:blip r:embed="rId27">
            <a:extLst>
              <a:ext uri="{BEBA8EAE-BF5A-486C-A8C5-ECC9F3942E4B}">
                <a14:imgProps xmlns:a14="http://schemas.microsoft.com/office/drawing/2010/main">
                  <a14:imgLayer r:embed="rId28">
                    <a14:imgEffect>
                      <a14:backgroundRemoval t="17310" b="40544" l="75911" r="97323"/>
                    </a14:imgEffect>
                    <a14:imgEffect>
                      <a14:brightnessContrast bright="40000" contrast="40000"/>
                    </a14:imgEffect>
                  </a14:imgLayer>
                </a14:imgProps>
              </a:ext>
              <a:ext uri="{28A0092B-C50C-407E-A947-70E740481C1C}">
                <a14:useLocalDpi xmlns:a14="http://schemas.microsoft.com/office/drawing/2010/main" val="0"/>
              </a:ext>
            </a:extLst>
          </a:blip>
          <a:srcRect l="73234" t="14406" b="56552"/>
          <a:stretch/>
        </p:blipFill>
        <p:spPr bwMode="auto">
          <a:xfrm>
            <a:off x="7260019" y="4490207"/>
            <a:ext cx="726496" cy="78827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0B611431-0796-33DF-047F-72F041E2ADE5}"/>
              </a:ext>
            </a:extLst>
          </p:cNvPr>
          <p:cNvSpPr txBox="1"/>
          <p:nvPr/>
        </p:nvSpPr>
        <p:spPr>
          <a:xfrm>
            <a:off x="7434656" y="6097981"/>
            <a:ext cx="4757344" cy="646331"/>
          </a:xfrm>
          <a:prstGeom prst="rect">
            <a:avLst/>
          </a:prstGeom>
          <a:solidFill>
            <a:schemeClr val="tx2">
              <a:lumMod val="20000"/>
              <a:lumOff val="80000"/>
            </a:schemeClr>
          </a:solidFill>
        </p:spPr>
        <p:txBody>
          <a:bodyPr wrap="square">
            <a:spAutoFit/>
          </a:bodyPr>
          <a:lstStyle/>
          <a:p>
            <a:r>
              <a:rPr lang="en-GB"/>
              <a:t>Professional links, support and pathways to local specialist services and secondary care</a:t>
            </a:r>
          </a:p>
        </p:txBody>
      </p:sp>
      <p:pic>
        <p:nvPicPr>
          <p:cNvPr id="41" name="Graphic 40" descr="Route (Two Pins With A Path) outline">
            <a:extLst>
              <a:ext uri="{FF2B5EF4-FFF2-40B4-BE49-F238E27FC236}">
                <a16:creationId xmlns:a16="http://schemas.microsoft.com/office/drawing/2014/main" id="{22588322-75EC-0C9F-2906-ADD73349CF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3435838" y="4373448"/>
            <a:ext cx="948255" cy="948255"/>
          </a:xfrm>
          <a:prstGeom prst="rect">
            <a:avLst/>
          </a:prstGeom>
        </p:spPr>
      </p:pic>
      <p:pic>
        <p:nvPicPr>
          <p:cNvPr id="3" name="Recording - take 2-20240119_155943-Meeting Recording">
            <a:hlinkClick r:id="" action="ppaction://media"/>
            <a:extLst>
              <a:ext uri="{FF2B5EF4-FFF2-40B4-BE49-F238E27FC236}">
                <a16:creationId xmlns:a16="http://schemas.microsoft.com/office/drawing/2014/main" id="{D8C8240B-552E-CAC4-7B60-3F59972FAAE3}"/>
              </a:ext>
            </a:extLst>
          </p:cNvPr>
          <p:cNvPicPr>
            <a:picLocks noChangeAspect="1"/>
          </p:cNvPicPr>
          <p:nvPr>
            <a:videoFile r:link="rId1"/>
            <p:extLst>
              <p:ext uri="{DAA4B4D4-6D71-4841-9C94-3DE7FCFB9230}">
                <p14:media xmlns:p14="http://schemas.microsoft.com/office/powerpoint/2010/main" r:embed="rId2">
                  <p14:trim st="13645" end="5023"/>
                </p14:media>
              </p:ext>
            </p:extLst>
          </p:nvPr>
        </p:nvPicPr>
        <p:blipFill>
          <a:blip r:embed="rId29"/>
          <a:stretch>
            <a:fillRect/>
          </a:stretch>
        </p:blipFill>
        <p:spPr>
          <a:xfrm>
            <a:off x="1065407" y="-2787590"/>
            <a:ext cx="4740861" cy="2666734"/>
          </a:xfrm>
          <a:prstGeom prst="rect">
            <a:avLst/>
          </a:prstGeom>
        </p:spPr>
      </p:pic>
    </p:spTree>
    <p:extLst>
      <p:ext uri="{BB962C8B-B14F-4D97-AF65-F5344CB8AC3E}">
        <p14:creationId xmlns:p14="http://schemas.microsoft.com/office/powerpoint/2010/main" val="2029989330"/>
      </p:ext>
    </p:extLst>
  </p:cSld>
  <p:clrMapOvr>
    <a:masterClrMapping/>
  </p:clrMapOvr>
  <mc:AlternateContent xmlns:mc="http://schemas.openxmlformats.org/markup-compatibility/2006" xmlns:p14="http://schemas.microsoft.com/office/powerpoint/2010/main">
    <mc:Choice Requires="p14">
      <p:transition spd="slow" p14:dur="2000" advTm="282572"/>
    </mc:Choice>
    <mc:Fallback xmlns="">
      <p:transition spd="slow" advTm="282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0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9FED-C2EF-31CD-2F77-1E4D6BB8A63A}"/>
              </a:ext>
            </a:extLst>
          </p:cNvPr>
          <p:cNvSpPr>
            <a:spLocks noGrp="1"/>
          </p:cNvSpPr>
          <p:nvPr>
            <p:ph type="title"/>
          </p:nvPr>
        </p:nvSpPr>
        <p:spPr>
          <a:xfrm>
            <a:off x="969757" y="2764412"/>
            <a:ext cx="7653981" cy="1828662"/>
          </a:xfrm>
        </p:spPr>
        <p:txBody>
          <a:bodyPr>
            <a:normAutofit fontScale="90000"/>
          </a:bodyPr>
          <a:lstStyle/>
          <a:p>
            <a:r>
              <a:rPr lang="en-GB" sz="11500"/>
              <a:t>BREAK</a:t>
            </a:r>
          </a:p>
        </p:txBody>
      </p:sp>
      <p:pic>
        <p:nvPicPr>
          <p:cNvPr id="5" name="Picture 4" descr="A logo with green text&#10;&#10;Description automatically generated">
            <a:extLst>
              <a:ext uri="{FF2B5EF4-FFF2-40B4-BE49-F238E27FC236}">
                <a16:creationId xmlns:a16="http://schemas.microsoft.com/office/drawing/2014/main" id="{0398D37D-9878-6936-26B4-7505EADEFA57}"/>
              </a:ext>
            </a:extLst>
          </p:cNvPr>
          <p:cNvPicPr>
            <a:picLocks noChangeAspect="1"/>
          </p:cNvPicPr>
          <p:nvPr/>
        </p:nvPicPr>
        <p:blipFill>
          <a:blip r:embed="rId3"/>
          <a:stretch>
            <a:fillRect/>
          </a:stretch>
        </p:blipFill>
        <p:spPr>
          <a:xfrm>
            <a:off x="3772961" y="185143"/>
            <a:ext cx="5493233" cy="746953"/>
          </a:xfrm>
          <a:prstGeom prst="rect">
            <a:avLst/>
          </a:prstGeom>
        </p:spPr>
      </p:pic>
      <p:pic>
        <p:nvPicPr>
          <p:cNvPr id="7" name="Picture 6">
            <a:extLst>
              <a:ext uri="{FF2B5EF4-FFF2-40B4-BE49-F238E27FC236}">
                <a16:creationId xmlns:a16="http://schemas.microsoft.com/office/drawing/2014/main" id="{545BA289-4F8C-3023-7CB5-83696EB96E06}"/>
              </a:ext>
            </a:extLst>
          </p:cNvPr>
          <p:cNvPicPr>
            <a:picLocks noChangeAspect="1"/>
          </p:cNvPicPr>
          <p:nvPr/>
        </p:nvPicPr>
        <p:blipFill>
          <a:blip r:embed="rId4"/>
          <a:stretch>
            <a:fillRect/>
          </a:stretch>
        </p:blipFill>
        <p:spPr>
          <a:xfrm>
            <a:off x="295656" y="234268"/>
            <a:ext cx="2790293" cy="667762"/>
          </a:xfrm>
          <a:prstGeom prst="rect">
            <a:avLst/>
          </a:prstGeom>
        </p:spPr>
      </p:pic>
      <p:pic>
        <p:nvPicPr>
          <p:cNvPr id="1026" name="Picture 2">
            <a:extLst>
              <a:ext uri="{FF2B5EF4-FFF2-40B4-BE49-F238E27FC236}">
                <a16:creationId xmlns:a16="http://schemas.microsoft.com/office/drawing/2014/main" id="{E1D04269-B68B-8414-9A58-1269B2444CA8}"/>
              </a:ext>
            </a:extLst>
          </p:cNvPr>
          <p:cNvPicPr>
            <a:picLocks noChangeAspect="1" noChangeArrowheads="1"/>
          </p:cNvPicPr>
          <p:nvPr/>
        </p:nvPicPr>
        <p:blipFill>
          <a:blip r:embed="rId5">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a:fillRect/>
          </a:stretch>
        </p:blipFill>
        <p:spPr bwMode="auto">
          <a:xfrm>
            <a:off x="5722884" y="1265901"/>
            <a:ext cx="3734950" cy="4326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A5EF92-6883-22D9-5982-0386B9813D1E}"/>
              </a:ext>
            </a:extLst>
          </p:cNvPr>
          <p:cNvSpPr txBox="1"/>
          <p:nvPr/>
        </p:nvSpPr>
        <p:spPr>
          <a:xfrm>
            <a:off x="1174167" y="4538588"/>
            <a:ext cx="3902330" cy="1200329"/>
          </a:xfrm>
          <a:prstGeom prst="rect">
            <a:avLst/>
          </a:prstGeom>
          <a:noFill/>
        </p:spPr>
        <p:txBody>
          <a:bodyPr wrap="square">
            <a:spAutoFit/>
          </a:bodyPr>
          <a:lstStyle/>
          <a:p>
            <a:r>
              <a:rPr lang="en-GB" sz="2400">
                <a:solidFill>
                  <a:schemeClr val="tx1"/>
                </a:solidFill>
                <a:latin typeface="Arial" panose="020B0604020202020204" pitchFamily="34" charset="0"/>
                <a:cs typeface="Arial" panose="020B0604020202020204" pitchFamily="34" charset="0"/>
                <a:hlinkClick r:id="rId6"/>
              </a:rPr>
              <a:t>https://www.slido.com/</a:t>
            </a:r>
            <a:r>
              <a:rPr lang="en-GB" sz="2400">
                <a:solidFill>
                  <a:schemeClr val="tx1"/>
                </a:solidFill>
                <a:latin typeface="Arial" panose="020B0604020202020204" pitchFamily="34" charset="0"/>
                <a:cs typeface="Arial" panose="020B0604020202020204" pitchFamily="34" charset="0"/>
              </a:rPr>
              <a:t>     </a:t>
            </a:r>
          </a:p>
          <a:p>
            <a:endParaRPr lang="en-GB" sz="2400">
              <a:latin typeface="Arial" panose="020B0604020202020204" pitchFamily="34" charset="0"/>
              <a:cs typeface="Arial" panose="020B0604020202020204" pitchFamily="34" charset="0"/>
            </a:endParaRPr>
          </a:p>
          <a:p>
            <a:r>
              <a:rPr lang="en-GB" sz="2400">
                <a:solidFill>
                  <a:schemeClr val="tx1"/>
                </a:solidFill>
                <a:latin typeface="Arial" panose="020B0604020202020204" pitchFamily="34" charset="0"/>
                <a:cs typeface="Arial" panose="020B0604020202020204" pitchFamily="34" charset="0"/>
              </a:rPr>
              <a:t>#2905983</a:t>
            </a:r>
          </a:p>
        </p:txBody>
      </p:sp>
    </p:spTree>
    <p:extLst>
      <p:ext uri="{BB962C8B-B14F-4D97-AF65-F5344CB8AC3E}">
        <p14:creationId xmlns:p14="http://schemas.microsoft.com/office/powerpoint/2010/main" val="34002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F606-C300-A930-A23A-D1F1428E0766}"/>
              </a:ext>
            </a:extLst>
          </p:cNvPr>
          <p:cNvSpPr>
            <a:spLocks noGrp="1"/>
          </p:cNvSpPr>
          <p:nvPr>
            <p:ph type="title"/>
          </p:nvPr>
        </p:nvSpPr>
        <p:spPr>
          <a:xfrm>
            <a:off x="499572" y="2952914"/>
            <a:ext cx="5787474" cy="4062741"/>
          </a:xfrm>
        </p:spPr>
        <p:txBody>
          <a:bodyPr>
            <a:normAutofit fontScale="90000"/>
          </a:bodyPr>
          <a:lstStyle/>
          <a:p>
            <a:r>
              <a:rPr lang="en-GB" sz="4000" b="1"/>
              <a:t>Workshop 1</a:t>
            </a:r>
            <a:br>
              <a:rPr lang="en-GB" sz="2700"/>
            </a:br>
            <a:br>
              <a:rPr lang="en-GB"/>
            </a:br>
            <a:r>
              <a:rPr lang="en-GB" sz="2700" b="1">
                <a:solidFill>
                  <a:schemeClr val="tx1"/>
                </a:solidFill>
              </a:rPr>
              <a:t>1. Do you understand and agree with our proposed model?</a:t>
            </a:r>
            <a:br>
              <a:rPr lang="en-GB" sz="2700" b="1"/>
            </a:br>
            <a:br>
              <a:rPr lang="en-GB" sz="2700"/>
            </a:br>
            <a:r>
              <a:rPr lang="en-GB" sz="2700">
                <a:solidFill>
                  <a:schemeClr val="tx1"/>
                </a:solidFill>
              </a:rPr>
              <a:t>If so, what does the community level /  2 part look like? For example, general practice? Community settings or something else? </a:t>
            </a:r>
            <a:br>
              <a:rPr lang="en-GB" sz="2700"/>
            </a:br>
            <a:br>
              <a:rPr lang="en-GB" sz="2700"/>
            </a:br>
            <a:r>
              <a:rPr lang="en-GB" sz="2700" b="1">
                <a:solidFill>
                  <a:schemeClr val="tx1"/>
                </a:solidFill>
              </a:rPr>
              <a:t>2. If GPs and Pharmacies are part of the community-based arrangement, should they be in this specification? </a:t>
            </a:r>
            <a:br>
              <a:rPr lang="en-GB" sz="2700" b="1"/>
            </a:br>
            <a:br>
              <a:rPr lang="en-GB" sz="2700" b="1"/>
            </a:br>
            <a:r>
              <a:rPr lang="en-GB" sz="2700">
                <a:solidFill>
                  <a:schemeClr val="tx1"/>
                </a:solidFill>
              </a:rPr>
              <a:t>If yes, how would you manage this? </a:t>
            </a:r>
            <a:br>
              <a:rPr lang="en-US" sz="2700"/>
            </a:br>
            <a:r>
              <a:rPr lang="en-GB" sz="2700">
                <a:solidFill>
                  <a:schemeClr val="tx1"/>
                </a:solidFill>
              </a:rPr>
              <a:t>If no, why not?</a:t>
            </a:r>
            <a:br>
              <a:rPr lang="en-GB" sz="2200"/>
            </a:br>
            <a:endParaRPr lang="en-GB">
              <a:solidFill>
                <a:schemeClr val="tx1"/>
              </a:solidFill>
            </a:endParaRPr>
          </a:p>
        </p:txBody>
      </p:sp>
      <p:graphicFrame>
        <p:nvGraphicFramePr>
          <p:cNvPr id="5" name="Content Placeholder 4">
            <a:extLst>
              <a:ext uri="{FF2B5EF4-FFF2-40B4-BE49-F238E27FC236}">
                <a16:creationId xmlns:a16="http://schemas.microsoft.com/office/drawing/2014/main" id="{43D61A17-9090-52CC-902A-518B0CE5B30C}"/>
              </a:ext>
            </a:extLst>
          </p:cNvPr>
          <p:cNvGraphicFramePr>
            <a:graphicFrameLocks noGrp="1"/>
          </p:cNvGraphicFramePr>
          <p:nvPr>
            <p:ph idx="1"/>
            <p:extLst>
              <p:ext uri="{D42A27DB-BD31-4B8C-83A1-F6EECF244321}">
                <p14:modId xmlns:p14="http://schemas.microsoft.com/office/powerpoint/2010/main" val="1333848518"/>
              </p:ext>
            </p:extLst>
          </p:nvPr>
        </p:nvGraphicFramePr>
        <p:xfrm>
          <a:off x="6109016" y="800818"/>
          <a:ext cx="5784557" cy="571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descr="A logo with green text&#10;&#10;Description automatically generated">
            <a:extLst>
              <a:ext uri="{FF2B5EF4-FFF2-40B4-BE49-F238E27FC236}">
                <a16:creationId xmlns:a16="http://schemas.microsoft.com/office/drawing/2014/main" id="{4D24B16D-B08D-0374-F303-4016FE2DB3D6}"/>
              </a:ext>
            </a:extLst>
          </p:cNvPr>
          <p:cNvPicPr>
            <a:picLocks noChangeAspect="1"/>
          </p:cNvPicPr>
          <p:nvPr/>
        </p:nvPicPr>
        <p:blipFill>
          <a:blip r:embed="rId8"/>
          <a:stretch>
            <a:fillRect/>
          </a:stretch>
        </p:blipFill>
        <p:spPr>
          <a:xfrm>
            <a:off x="3813066" y="64827"/>
            <a:ext cx="5493233" cy="746953"/>
          </a:xfrm>
          <a:prstGeom prst="rect">
            <a:avLst/>
          </a:prstGeom>
        </p:spPr>
      </p:pic>
      <p:pic>
        <p:nvPicPr>
          <p:cNvPr id="27" name="Picture 26" descr="A blue and yellow logo&#10;&#10;Description automatically generated">
            <a:extLst>
              <a:ext uri="{FF2B5EF4-FFF2-40B4-BE49-F238E27FC236}">
                <a16:creationId xmlns:a16="http://schemas.microsoft.com/office/drawing/2014/main" id="{59FA725C-5A6E-F08A-41A3-53DEA5438819}"/>
              </a:ext>
            </a:extLst>
          </p:cNvPr>
          <p:cNvPicPr>
            <a:picLocks noChangeAspect="1"/>
          </p:cNvPicPr>
          <p:nvPr/>
        </p:nvPicPr>
        <p:blipFill>
          <a:blip r:embed="rId9"/>
          <a:stretch>
            <a:fillRect/>
          </a:stretch>
        </p:blipFill>
        <p:spPr>
          <a:xfrm>
            <a:off x="295656" y="234268"/>
            <a:ext cx="2790293" cy="667762"/>
          </a:xfrm>
          <a:prstGeom prst="rect">
            <a:avLst/>
          </a:prstGeom>
        </p:spPr>
      </p:pic>
    </p:spTree>
    <p:extLst>
      <p:ext uri="{BB962C8B-B14F-4D97-AF65-F5344CB8AC3E}">
        <p14:creationId xmlns:p14="http://schemas.microsoft.com/office/powerpoint/2010/main" val="266723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87A40-9C24-9DCC-1D52-F2CAB3376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89F51-4CD7-A17E-38BA-811BCBE2646E}"/>
              </a:ext>
            </a:extLst>
          </p:cNvPr>
          <p:cNvSpPr>
            <a:spLocks noGrp="1"/>
          </p:cNvSpPr>
          <p:nvPr>
            <p:ph type="title"/>
          </p:nvPr>
        </p:nvSpPr>
        <p:spPr>
          <a:xfrm>
            <a:off x="472535" y="908384"/>
            <a:ext cx="5759453" cy="667762"/>
          </a:xfrm>
        </p:spPr>
        <p:txBody>
          <a:bodyPr>
            <a:normAutofit fontScale="90000"/>
          </a:bodyPr>
          <a:lstStyle/>
          <a:p>
            <a:r>
              <a:rPr lang="en-GB" b="1">
                <a:latin typeface="Arial"/>
                <a:cs typeface="Arial"/>
              </a:rPr>
              <a:t>Workshop 2</a:t>
            </a:r>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951D9632-53F7-34B0-34EA-75F3D63585E4}"/>
              </a:ext>
            </a:extLst>
          </p:cNvPr>
          <p:cNvSpPr txBox="1">
            <a:spLocks/>
          </p:cNvSpPr>
          <p:nvPr/>
        </p:nvSpPr>
        <p:spPr>
          <a:xfrm>
            <a:off x="472536" y="1954144"/>
            <a:ext cx="7135627" cy="2511324"/>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200" b="1">
              <a:latin typeface="Calibri" panose="020F0502020204030204" pitchFamily="34" charset="0"/>
              <a:cs typeface="Calibri" panose="020F0502020204030204" pitchFamily="34" charset="0"/>
            </a:endParaRPr>
          </a:p>
          <a:p>
            <a:pPr>
              <a:buClr>
                <a:schemeClr val="accent6"/>
              </a:buClr>
            </a:pP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br>
              <a:rPr lang="en-GB" sz="3700">
                <a:solidFill>
                  <a:schemeClr val="tx1"/>
                </a:solidFill>
                <a:latin typeface="Calibri" panose="020F0502020204030204" pitchFamily="34" charset="0"/>
                <a:cs typeface="Calibri" panose="020F0502020204030204" pitchFamily="34" charset="0"/>
              </a:rPr>
            </a:br>
            <a:endParaRPr lang="en-GB" sz="3700">
              <a:solidFill>
                <a:schemeClr val="tx1"/>
              </a:solidFill>
              <a:latin typeface="Calibri" panose="020F0502020204030204" pitchFamily="34" charset="0"/>
              <a:cs typeface="Calibri" panose="020F0502020204030204" pitchFamily="34" charset="0"/>
            </a:endParaRPr>
          </a:p>
          <a:p>
            <a:br>
              <a:rPr lang="en-GB" sz="4300" b="1"/>
            </a:br>
            <a:endParaRPr lang="en-GB" sz="3700"/>
          </a:p>
        </p:txBody>
      </p:sp>
      <p:pic>
        <p:nvPicPr>
          <p:cNvPr id="5" name="Picture 4">
            <a:extLst>
              <a:ext uri="{FF2B5EF4-FFF2-40B4-BE49-F238E27FC236}">
                <a16:creationId xmlns:a16="http://schemas.microsoft.com/office/drawing/2014/main" id="{92FE6F65-D345-F725-3001-2C5412D802F0}"/>
              </a:ext>
            </a:extLst>
          </p:cNvPr>
          <p:cNvPicPr>
            <a:picLocks noChangeAspect="1"/>
          </p:cNvPicPr>
          <p:nvPr/>
        </p:nvPicPr>
        <p:blipFill>
          <a:blip r:embed="rId4"/>
          <a:stretch>
            <a:fillRect/>
          </a:stretch>
        </p:blipFill>
        <p:spPr>
          <a:xfrm>
            <a:off x="295656" y="234268"/>
            <a:ext cx="2790293" cy="667762"/>
          </a:xfrm>
          <a:prstGeom prst="rect">
            <a:avLst/>
          </a:prstGeom>
        </p:spPr>
      </p:pic>
      <p:sp>
        <p:nvSpPr>
          <p:cNvPr id="9" name="TextBox 8">
            <a:extLst>
              <a:ext uri="{FF2B5EF4-FFF2-40B4-BE49-F238E27FC236}">
                <a16:creationId xmlns:a16="http://schemas.microsoft.com/office/drawing/2014/main" id="{1DD4AF40-B132-FF5F-20B7-000EE690579B}"/>
              </a:ext>
            </a:extLst>
          </p:cNvPr>
          <p:cNvSpPr txBox="1"/>
          <p:nvPr/>
        </p:nvSpPr>
        <p:spPr>
          <a:xfrm>
            <a:off x="301912" y="1582219"/>
            <a:ext cx="9004387" cy="3754874"/>
          </a:xfrm>
          <a:prstGeom prst="rect">
            <a:avLst/>
          </a:prstGeom>
          <a:noFill/>
        </p:spPr>
        <p:txBody>
          <a:bodyPr wrap="square" lIns="91440" tIns="45720" rIns="91440" bIns="45720" anchor="t">
            <a:spAutoFit/>
          </a:bodyPr>
          <a:lstStyle/>
          <a:p>
            <a:pPr marL="457200" indent="-457200">
              <a:buFont typeface="+mj-lt"/>
              <a:buAutoNum type="arabicPeriod"/>
            </a:pPr>
            <a:endParaRPr lang="en-GB" sz="2400">
              <a:cs typeface="Arial"/>
            </a:endParaRPr>
          </a:p>
          <a:p>
            <a:pPr marL="514350" indent="-514350">
              <a:buAutoNum type="arabicPeriod"/>
            </a:pPr>
            <a:r>
              <a:rPr lang="en-GB" sz="2800"/>
              <a:t>What conditions need to be in place to enable the System to meet the needs of the population against a backdrop of continuing budget constraint?</a:t>
            </a:r>
          </a:p>
          <a:p>
            <a:pPr marL="514350" indent="-514350">
              <a:buFont typeface="+mj-lt"/>
              <a:buAutoNum type="arabicPeriod"/>
            </a:pPr>
            <a:endParaRPr lang="en-GB" sz="2800"/>
          </a:p>
          <a:p>
            <a:pPr marL="514350" indent="-514350">
              <a:buFont typeface="+mj-lt"/>
              <a:buAutoNum type="arabicPeriod"/>
            </a:pPr>
            <a:r>
              <a:rPr lang="en-GB" sz="2800"/>
              <a:t>How do you suggest commissioners should balance price and quality in the submission of your bids, to achieve the best value service? </a:t>
            </a:r>
          </a:p>
          <a:p>
            <a:pPr marL="285750" indent="-285750">
              <a:buAutoNum type="arabicPeriod"/>
            </a:pPr>
            <a:endParaRPr lang="en-GB">
              <a:latin typeface="Arial" panose="020B0604020202020204" pitchFamily="34" charset="0"/>
              <a:cs typeface="Arial" panose="020B0604020202020204" pitchFamily="34" charset="0"/>
            </a:endParaRPr>
          </a:p>
        </p:txBody>
      </p:sp>
      <p:pic>
        <p:nvPicPr>
          <p:cNvPr id="6" name="Picture 5" descr="A logo with green text&#10;&#10;Description automatically generated">
            <a:extLst>
              <a:ext uri="{FF2B5EF4-FFF2-40B4-BE49-F238E27FC236}">
                <a16:creationId xmlns:a16="http://schemas.microsoft.com/office/drawing/2014/main" id="{C2C3E4C2-93D2-DEA9-4DB5-59CC28F31093}"/>
              </a:ext>
            </a:extLst>
          </p:cNvPr>
          <p:cNvPicPr>
            <a:picLocks noChangeAspect="1"/>
          </p:cNvPicPr>
          <p:nvPr/>
        </p:nvPicPr>
        <p:blipFill>
          <a:blip r:embed="rId5"/>
          <a:stretch>
            <a:fillRect/>
          </a:stretch>
        </p:blipFill>
        <p:spPr>
          <a:xfrm>
            <a:off x="3813066" y="64827"/>
            <a:ext cx="5493233" cy="746953"/>
          </a:xfrm>
          <a:prstGeom prst="rect">
            <a:avLst/>
          </a:prstGeom>
        </p:spPr>
      </p:pic>
    </p:spTree>
    <p:extLst>
      <p:ext uri="{BB962C8B-B14F-4D97-AF65-F5344CB8AC3E}">
        <p14:creationId xmlns:p14="http://schemas.microsoft.com/office/powerpoint/2010/main" val="2390468646"/>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00167C1-DAA9-4658-8F72-2DB073DFE39F}"/>
              </a:ext>
            </a:extLst>
          </p:cNvPr>
          <p:cNvSpPr>
            <a:spLocks noGrp="1"/>
          </p:cNvSpPr>
          <p:nvPr>
            <p:ph type="ctrTitle"/>
          </p:nvPr>
        </p:nvSpPr>
        <p:spPr>
          <a:xfrm>
            <a:off x="572385" y="2365659"/>
            <a:ext cx="10011104" cy="1347747"/>
          </a:xfrm>
        </p:spPr>
        <p:txBody>
          <a:bodyPr>
            <a:normAutofit/>
          </a:bodyPr>
          <a:lstStyle/>
          <a:p>
            <a:pPr algn="ctr">
              <a:lnSpc>
                <a:spcPct val="90000"/>
              </a:lnSpc>
            </a:pPr>
            <a:r>
              <a:rPr lang="en-GB">
                <a:solidFill>
                  <a:schemeClr val="bg2">
                    <a:lumMod val="50000"/>
                  </a:schemeClr>
                </a:solidFill>
                <a:latin typeface="Arial" panose="020B0604020202020204" pitchFamily="34" charset="0"/>
                <a:cs typeface="Arial" panose="020B0604020202020204" pitchFamily="34" charset="0"/>
              </a:rPr>
              <a:t>Questions</a:t>
            </a:r>
          </a:p>
        </p:txBody>
      </p:sp>
      <p:pic>
        <p:nvPicPr>
          <p:cNvPr id="3" name="Picture 2">
            <a:extLst>
              <a:ext uri="{FF2B5EF4-FFF2-40B4-BE49-F238E27FC236}">
                <a16:creationId xmlns:a16="http://schemas.microsoft.com/office/drawing/2014/main" id="{A033A054-F9F5-775A-1432-C4D30A7C40BA}"/>
              </a:ext>
            </a:extLst>
          </p:cNvPr>
          <p:cNvPicPr>
            <a:picLocks noChangeAspect="1"/>
          </p:cNvPicPr>
          <p:nvPr/>
        </p:nvPicPr>
        <p:blipFill>
          <a:blip r:embed="rId3"/>
          <a:stretch>
            <a:fillRect/>
          </a:stretch>
        </p:blipFill>
        <p:spPr>
          <a:xfrm>
            <a:off x="943816" y="412911"/>
            <a:ext cx="2790293" cy="667762"/>
          </a:xfrm>
          <a:prstGeom prst="rect">
            <a:avLst/>
          </a:prstGeom>
        </p:spPr>
      </p:pic>
      <p:pic>
        <p:nvPicPr>
          <p:cNvPr id="6" name="Picture 5" descr="A logo with green text&#10;&#10;Description automatically generated">
            <a:extLst>
              <a:ext uri="{FF2B5EF4-FFF2-40B4-BE49-F238E27FC236}">
                <a16:creationId xmlns:a16="http://schemas.microsoft.com/office/drawing/2014/main" id="{F36E0F9F-A7BF-F5D2-0ABC-04307D80F3E1}"/>
              </a:ext>
            </a:extLst>
          </p:cNvPr>
          <p:cNvPicPr>
            <a:picLocks noChangeAspect="1"/>
          </p:cNvPicPr>
          <p:nvPr/>
        </p:nvPicPr>
        <p:blipFill>
          <a:blip r:embed="rId4"/>
          <a:stretch>
            <a:fillRect/>
          </a:stretch>
        </p:blipFill>
        <p:spPr>
          <a:xfrm>
            <a:off x="4314383" y="205195"/>
            <a:ext cx="5493233" cy="746953"/>
          </a:xfrm>
          <a:prstGeom prst="rect">
            <a:avLst/>
          </a:prstGeom>
        </p:spPr>
      </p:pic>
    </p:spTree>
    <p:extLst>
      <p:ext uri="{BB962C8B-B14F-4D97-AF65-F5344CB8AC3E}">
        <p14:creationId xmlns:p14="http://schemas.microsoft.com/office/powerpoint/2010/main" val="74019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1C227E-E368-A511-64E8-1F99D146494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07E5CA-4BA7-A1F8-42D6-C8F74E7E2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D787844-9D72-373C-A250-BD7C40EA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4A20801A-8A6F-1F92-4963-96FDC31B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480F03AD-C45A-F046-63B5-05CFAAF22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E86F73DE-5BA8-0AB0-CAD3-9D663553D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74B9630-8551-9961-D7DD-DAAF825A0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7CCD754-0997-F201-0A89-8C2BFFEA71DE}"/>
              </a:ext>
            </a:extLst>
          </p:cNvPr>
          <p:cNvPicPr>
            <a:picLocks noChangeAspect="1"/>
          </p:cNvPicPr>
          <p:nvPr/>
        </p:nvPicPr>
        <p:blipFill>
          <a:blip r:embed="rId3"/>
          <a:stretch>
            <a:fillRect/>
          </a:stretch>
        </p:blipFill>
        <p:spPr>
          <a:xfrm>
            <a:off x="943816" y="412911"/>
            <a:ext cx="2790293" cy="667762"/>
          </a:xfrm>
          <a:prstGeom prst="rect">
            <a:avLst/>
          </a:prstGeom>
        </p:spPr>
      </p:pic>
      <p:pic>
        <p:nvPicPr>
          <p:cNvPr id="6" name="Picture 5" descr="A logo with green text&#10;&#10;Description automatically generated">
            <a:extLst>
              <a:ext uri="{FF2B5EF4-FFF2-40B4-BE49-F238E27FC236}">
                <a16:creationId xmlns:a16="http://schemas.microsoft.com/office/drawing/2014/main" id="{EA177C89-2360-CC0D-6FBA-3522177B8E13}"/>
              </a:ext>
            </a:extLst>
          </p:cNvPr>
          <p:cNvPicPr>
            <a:picLocks noChangeAspect="1"/>
          </p:cNvPicPr>
          <p:nvPr/>
        </p:nvPicPr>
        <p:blipFill>
          <a:blip r:embed="rId4"/>
          <a:stretch>
            <a:fillRect/>
          </a:stretch>
        </p:blipFill>
        <p:spPr>
          <a:xfrm>
            <a:off x="4314383" y="205195"/>
            <a:ext cx="5493233" cy="746953"/>
          </a:xfrm>
          <a:prstGeom prst="rect">
            <a:avLst/>
          </a:prstGeom>
        </p:spPr>
      </p:pic>
      <p:sp>
        <p:nvSpPr>
          <p:cNvPr id="9" name="Title 1">
            <a:extLst>
              <a:ext uri="{FF2B5EF4-FFF2-40B4-BE49-F238E27FC236}">
                <a16:creationId xmlns:a16="http://schemas.microsoft.com/office/drawing/2014/main" id="{29F2C152-1077-769F-FB38-DCF31B6A4E92}"/>
              </a:ext>
            </a:extLst>
          </p:cNvPr>
          <p:cNvSpPr txBox="1">
            <a:spLocks/>
          </p:cNvSpPr>
          <p:nvPr/>
        </p:nvSpPr>
        <p:spPr>
          <a:xfrm>
            <a:off x="1137261" y="1586786"/>
            <a:ext cx="5009818" cy="63461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1">
                <a:latin typeface="Arial"/>
                <a:cs typeface="Arial"/>
              </a:rPr>
              <a:t>Procurement Process</a:t>
            </a:r>
            <a:endParaRPr lang="en-GB" sz="3600"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A65796-AAFE-B07F-925C-BCF8A37A14B8}"/>
              </a:ext>
            </a:extLst>
          </p:cNvPr>
          <p:cNvSpPr txBox="1"/>
          <p:nvPr/>
        </p:nvSpPr>
        <p:spPr>
          <a:xfrm>
            <a:off x="947853" y="2899316"/>
            <a:ext cx="935773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As of 1st January 2024 – the sexual health services come under  </a:t>
            </a:r>
            <a:r>
              <a:rPr lang="en-GB">
                <a:solidFill>
                  <a:srgbClr val="1E1E1E"/>
                </a:solidFill>
              </a:rPr>
              <a:t>The Health Care Services (Provider Selection Regime) Regulations 2023.</a:t>
            </a:r>
            <a:endParaRPr lang="en-GB">
              <a:solidFill>
                <a:srgbClr val="000000"/>
              </a:solidFill>
            </a:endParaRPr>
          </a:p>
          <a:p>
            <a:endParaRPr lang="en-GB">
              <a:solidFill>
                <a:srgbClr val="1E1E1E"/>
              </a:solidFill>
            </a:endParaRPr>
          </a:p>
          <a:p>
            <a:r>
              <a:rPr lang="en-GB"/>
              <a:t>We are currently considering our options under what PSR route we will use as the regulations have only just come live. This will be made clear in our procurement notices and within the tender documentation. </a:t>
            </a:r>
          </a:p>
        </p:txBody>
      </p:sp>
    </p:spTree>
    <p:extLst>
      <p:ext uri="{BB962C8B-B14F-4D97-AF65-F5344CB8AC3E}">
        <p14:creationId xmlns:p14="http://schemas.microsoft.com/office/powerpoint/2010/main" val="127874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719091" y="927005"/>
            <a:ext cx="5242135" cy="746127"/>
          </a:xfrm>
        </p:spPr>
        <p:txBody>
          <a:bodyPr/>
          <a:lstStyle/>
          <a:p>
            <a:r>
              <a:rPr lang="en-GB" b="1">
                <a:latin typeface="Arial" panose="020B0604020202020204" pitchFamily="34" charset="0"/>
                <a:cs typeface="Arial" panose="020B0604020202020204" pitchFamily="34" charset="0"/>
              </a:rPr>
              <a:t>Indicative Timeline</a:t>
            </a:r>
          </a:p>
        </p:txBody>
      </p:sp>
      <p:graphicFrame>
        <p:nvGraphicFramePr>
          <p:cNvPr id="3" name="Table 4">
            <a:extLst>
              <a:ext uri="{FF2B5EF4-FFF2-40B4-BE49-F238E27FC236}">
                <a16:creationId xmlns:a16="http://schemas.microsoft.com/office/drawing/2014/main" id="{B103266C-A811-D7C7-045B-D39DD3EE8315}"/>
              </a:ext>
            </a:extLst>
          </p:cNvPr>
          <p:cNvGraphicFramePr>
            <a:graphicFrameLocks noGrp="1"/>
          </p:cNvGraphicFramePr>
          <p:nvPr>
            <p:extLst>
              <p:ext uri="{D42A27DB-BD31-4B8C-83A1-F6EECF244321}">
                <p14:modId xmlns:p14="http://schemas.microsoft.com/office/powerpoint/2010/main" val="1504482865"/>
              </p:ext>
            </p:extLst>
          </p:nvPr>
        </p:nvGraphicFramePr>
        <p:xfrm>
          <a:off x="798991" y="1673132"/>
          <a:ext cx="8452896" cy="4846320"/>
        </p:xfrm>
        <a:graphic>
          <a:graphicData uri="http://schemas.openxmlformats.org/drawingml/2006/table">
            <a:tbl>
              <a:tblPr firstRow="1" bandRow="1">
                <a:tableStyleId>{5C22544A-7EE6-4342-B048-85BDC9FD1C3A}</a:tableStyleId>
              </a:tblPr>
              <a:tblGrid>
                <a:gridCol w="1978021">
                  <a:extLst>
                    <a:ext uri="{9D8B030D-6E8A-4147-A177-3AD203B41FA5}">
                      <a16:colId xmlns:a16="http://schemas.microsoft.com/office/drawing/2014/main" val="3551853778"/>
                    </a:ext>
                  </a:extLst>
                </a:gridCol>
                <a:gridCol w="6474875">
                  <a:extLst>
                    <a:ext uri="{9D8B030D-6E8A-4147-A177-3AD203B41FA5}">
                      <a16:colId xmlns:a16="http://schemas.microsoft.com/office/drawing/2014/main" val="4062999816"/>
                    </a:ext>
                  </a:extLst>
                </a:gridCol>
              </a:tblGrid>
              <a:tr h="288177">
                <a:tc>
                  <a:txBody>
                    <a:bodyPr/>
                    <a:lstStyle/>
                    <a:p>
                      <a:r>
                        <a:rPr lang="en-GB" sz="1400"/>
                        <a:t>Date and Time</a:t>
                      </a:r>
                    </a:p>
                  </a:txBody>
                  <a:tcPr/>
                </a:tc>
                <a:tc>
                  <a:txBody>
                    <a:bodyPr/>
                    <a:lstStyle/>
                    <a:p>
                      <a:r>
                        <a:rPr lang="en-GB" sz="1400"/>
                        <a:t>Stage </a:t>
                      </a:r>
                    </a:p>
                  </a:txBody>
                  <a:tcPr/>
                </a:tc>
                <a:extLst>
                  <a:ext uri="{0D108BD9-81ED-4DB2-BD59-A6C34878D82A}">
                    <a16:rowId xmlns:a16="http://schemas.microsoft.com/office/drawing/2014/main" val="5367175"/>
                  </a:ext>
                </a:extLst>
              </a:tr>
              <a:tr h="288177">
                <a:tc>
                  <a:txBody>
                    <a:bodyPr/>
                    <a:lstStyle/>
                    <a:p>
                      <a:r>
                        <a:rPr lang="en-GB" sz="1400"/>
                        <a:t>Monday 8</a:t>
                      </a:r>
                      <a:r>
                        <a:rPr lang="en-GB" sz="1400" baseline="30000"/>
                        <a:t>th</a:t>
                      </a:r>
                      <a:r>
                        <a:rPr lang="en-GB" sz="1400"/>
                        <a:t> July 2024</a:t>
                      </a:r>
                    </a:p>
                  </a:txBody>
                  <a:tcPr/>
                </a:tc>
                <a:tc>
                  <a:txBody>
                    <a:bodyPr/>
                    <a:lstStyle/>
                    <a:p>
                      <a:r>
                        <a:rPr lang="en-GB" sz="1400"/>
                        <a:t>Dispatch of the FTS Notice by the Authority.</a:t>
                      </a:r>
                    </a:p>
                  </a:txBody>
                  <a:tcPr/>
                </a:tc>
                <a:extLst>
                  <a:ext uri="{0D108BD9-81ED-4DB2-BD59-A6C34878D82A}">
                    <a16:rowId xmlns:a16="http://schemas.microsoft.com/office/drawing/2014/main" val="3128485985"/>
                  </a:ext>
                </a:extLst>
              </a:tr>
              <a:tr h="288177">
                <a:tc>
                  <a:txBody>
                    <a:bodyPr/>
                    <a:lstStyle/>
                    <a:p>
                      <a:r>
                        <a:rPr lang="en-GB" sz="1400"/>
                        <a:t>Tuesday 9</a:t>
                      </a:r>
                      <a:r>
                        <a:rPr lang="en-GB" sz="1400" baseline="30000"/>
                        <a:t>th</a:t>
                      </a:r>
                      <a:r>
                        <a:rPr lang="en-GB" sz="1400"/>
                        <a:t> July 2024</a:t>
                      </a:r>
                    </a:p>
                  </a:txBody>
                  <a:tcPr/>
                </a:tc>
                <a:tc>
                  <a:txBody>
                    <a:bodyPr/>
                    <a:lstStyle/>
                    <a:p>
                      <a:r>
                        <a:rPr lang="en-GB" sz="1400"/>
                        <a:t>Procurement Documents made available on the Procurement Portal.</a:t>
                      </a:r>
                    </a:p>
                  </a:txBody>
                  <a:tcPr/>
                </a:tc>
                <a:extLst>
                  <a:ext uri="{0D108BD9-81ED-4DB2-BD59-A6C34878D82A}">
                    <a16:rowId xmlns:a16="http://schemas.microsoft.com/office/drawing/2014/main" val="379323778"/>
                  </a:ext>
                </a:extLst>
              </a:tr>
              <a:tr h="489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t>Monday 23</a:t>
                      </a:r>
                      <a:r>
                        <a:rPr lang="en-GB" sz="1400" baseline="30000"/>
                        <a:t>rd</a:t>
                      </a:r>
                      <a:r>
                        <a:rPr lang="en-GB" sz="1400"/>
                        <a:t> September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t>Deadline for clarification questions. </a:t>
                      </a:r>
                    </a:p>
                    <a:p>
                      <a:endParaRPr lang="en-GB" sz="1400"/>
                    </a:p>
                  </a:txBody>
                  <a:tcPr/>
                </a:tc>
                <a:extLst>
                  <a:ext uri="{0D108BD9-81ED-4DB2-BD59-A6C34878D82A}">
                    <a16:rowId xmlns:a16="http://schemas.microsoft.com/office/drawing/2014/main" val="3290099891"/>
                  </a:ext>
                </a:extLst>
              </a:tr>
              <a:tr h="489900">
                <a:tc>
                  <a:txBody>
                    <a:bodyPr/>
                    <a:lstStyle/>
                    <a:p>
                      <a:r>
                        <a:rPr lang="en-GB" sz="1400" b="1"/>
                        <a:t>Tuesday 1</a:t>
                      </a:r>
                      <a:r>
                        <a:rPr lang="en-GB" sz="1400" b="1" baseline="30000"/>
                        <a:t>st</a:t>
                      </a:r>
                      <a:r>
                        <a:rPr lang="en-GB" sz="1400" b="1"/>
                        <a:t> October 2024 – 12 noon.</a:t>
                      </a:r>
                    </a:p>
                  </a:txBody>
                  <a:tcPr>
                    <a:solidFill>
                      <a:srgbClr val="FF0000"/>
                    </a:solidFill>
                  </a:tcPr>
                </a:tc>
                <a:tc>
                  <a:txBody>
                    <a:bodyPr/>
                    <a:lstStyle/>
                    <a:p>
                      <a:r>
                        <a:rPr lang="en-GB" sz="1400" b="1"/>
                        <a:t>Deadline for return of Bids (to include SQ and ITT responses).</a:t>
                      </a:r>
                    </a:p>
                  </a:txBody>
                  <a:tcPr>
                    <a:solidFill>
                      <a:srgbClr val="FF0000"/>
                    </a:solidFill>
                  </a:tcPr>
                </a:tc>
                <a:extLst>
                  <a:ext uri="{0D108BD9-81ED-4DB2-BD59-A6C34878D82A}">
                    <a16:rowId xmlns:a16="http://schemas.microsoft.com/office/drawing/2014/main" val="982688251"/>
                  </a:ext>
                </a:extLst>
              </a:tr>
              <a:tr h="489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2nd October – 22nd November 2024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Evaluations</a:t>
                      </a:r>
                    </a:p>
                    <a:p>
                      <a:endParaRPr lang="en-GB" sz="1400"/>
                    </a:p>
                  </a:txBody>
                  <a:tcPr/>
                </a:tc>
                <a:extLst>
                  <a:ext uri="{0D108BD9-81ED-4DB2-BD59-A6C34878D82A}">
                    <a16:rowId xmlns:a16="http://schemas.microsoft.com/office/drawing/2014/main" val="1119572793"/>
                  </a:ext>
                </a:extLst>
              </a:tr>
              <a:tr h="489900">
                <a:tc>
                  <a:txBody>
                    <a:bodyPr/>
                    <a:lstStyle/>
                    <a:p>
                      <a:r>
                        <a:rPr lang="en-GB" sz="1400"/>
                        <a:t>Friday 10</a:t>
                      </a:r>
                      <a:r>
                        <a:rPr lang="en-GB" sz="1400" baseline="30000"/>
                        <a:t>th</a:t>
                      </a:r>
                      <a:r>
                        <a:rPr lang="en-GB" sz="1400"/>
                        <a:t> January 2025</a:t>
                      </a:r>
                    </a:p>
                  </a:txBody>
                  <a:tcPr/>
                </a:tc>
                <a:tc>
                  <a:txBody>
                    <a:bodyPr/>
                    <a:lstStyle/>
                    <a:p>
                      <a:r>
                        <a:rPr lang="en-GB" sz="1400"/>
                        <a:t>Completion of the Authority’s approval and award decision processes. </a:t>
                      </a:r>
                    </a:p>
                  </a:txBody>
                  <a:tcPr/>
                </a:tc>
                <a:extLst>
                  <a:ext uri="{0D108BD9-81ED-4DB2-BD59-A6C34878D82A}">
                    <a16:rowId xmlns:a16="http://schemas.microsoft.com/office/drawing/2014/main" val="260319033"/>
                  </a:ext>
                </a:extLst>
              </a:tr>
              <a:tr h="489900">
                <a:tc>
                  <a:txBody>
                    <a:bodyPr/>
                    <a:lstStyle/>
                    <a:p>
                      <a:r>
                        <a:rPr lang="en-GB" sz="1400"/>
                        <a:t>Monday 13</a:t>
                      </a:r>
                      <a:r>
                        <a:rPr lang="en-GB" sz="1400" baseline="30000"/>
                        <a:t>th</a:t>
                      </a:r>
                      <a:r>
                        <a:rPr lang="en-GB" sz="1400"/>
                        <a:t> January 2025</a:t>
                      </a:r>
                    </a:p>
                  </a:txBody>
                  <a:tcPr/>
                </a:tc>
                <a:tc>
                  <a:txBody>
                    <a:bodyPr/>
                    <a:lstStyle/>
                    <a:p>
                      <a:r>
                        <a:rPr lang="en-GB" sz="1400"/>
                        <a:t>Commencement of standstill period.</a:t>
                      </a:r>
                    </a:p>
                  </a:txBody>
                  <a:tcPr/>
                </a:tc>
                <a:extLst>
                  <a:ext uri="{0D108BD9-81ED-4DB2-BD59-A6C34878D82A}">
                    <a16:rowId xmlns:a16="http://schemas.microsoft.com/office/drawing/2014/main" val="4281904194"/>
                  </a:ext>
                </a:extLst>
              </a:tr>
              <a:tr h="489900">
                <a:tc>
                  <a:txBody>
                    <a:bodyPr/>
                    <a:lstStyle/>
                    <a:p>
                      <a:r>
                        <a:rPr lang="en-GB" sz="1400"/>
                        <a:t>Thursday 23</a:t>
                      </a:r>
                      <a:r>
                        <a:rPr lang="en-GB" sz="1400" baseline="30000"/>
                        <a:t>rd</a:t>
                      </a:r>
                      <a:r>
                        <a:rPr lang="en-GB" sz="1400"/>
                        <a:t> January 2025</a:t>
                      </a:r>
                    </a:p>
                  </a:txBody>
                  <a:tcPr/>
                </a:tc>
                <a:tc>
                  <a:txBody>
                    <a:bodyPr/>
                    <a:lstStyle/>
                    <a:p>
                      <a:r>
                        <a:rPr lang="en-GB" sz="1400"/>
                        <a:t>Expiry of standstill period.</a:t>
                      </a:r>
                    </a:p>
                  </a:txBody>
                  <a:tcPr/>
                </a:tc>
                <a:extLst>
                  <a:ext uri="{0D108BD9-81ED-4DB2-BD59-A6C34878D82A}">
                    <a16:rowId xmlns:a16="http://schemas.microsoft.com/office/drawing/2014/main" val="4039673742"/>
                  </a:ext>
                </a:extLst>
              </a:tr>
              <a:tr h="288177">
                <a:tc>
                  <a:txBody>
                    <a:bodyPr/>
                    <a:lstStyle/>
                    <a:p>
                      <a:r>
                        <a:rPr lang="en-GB" sz="1400"/>
                        <a:t>Monday 27</a:t>
                      </a:r>
                      <a:r>
                        <a:rPr lang="en-GB" sz="1400" baseline="30000"/>
                        <a:t>th</a:t>
                      </a:r>
                      <a:r>
                        <a:rPr lang="en-GB" sz="1400"/>
                        <a:t> January 2025</a:t>
                      </a:r>
                    </a:p>
                  </a:txBody>
                  <a:tcPr/>
                </a:tc>
                <a:tc>
                  <a:txBody>
                    <a:bodyPr/>
                    <a:lstStyle/>
                    <a:p>
                      <a:r>
                        <a:rPr lang="en-GB" sz="1400"/>
                        <a:t>Appointment of the successful Bidder(s) and award of the contract.</a:t>
                      </a:r>
                    </a:p>
                  </a:txBody>
                  <a:tcPr/>
                </a:tc>
                <a:extLst>
                  <a:ext uri="{0D108BD9-81ED-4DB2-BD59-A6C34878D82A}">
                    <a16:rowId xmlns:a16="http://schemas.microsoft.com/office/drawing/2014/main" val="2180596202"/>
                  </a:ext>
                </a:extLst>
              </a:tr>
              <a:tr h="288177">
                <a:tc>
                  <a:txBody>
                    <a:bodyPr/>
                    <a:lstStyle/>
                    <a:p>
                      <a:r>
                        <a:rPr lang="en-GB" sz="1400"/>
                        <a:t>Tuesday 1</a:t>
                      </a:r>
                      <a:r>
                        <a:rPr lang="en-GB" sz="1400" baseline="30000"/>
                        <a:t>st</a:t>
                      </a:r>
                      <a:r>
                        <a:rPr lang="en-GB" sz="1400"/>
                        <a:t> July 2025</a:t>
                      </a:r>
                    </a:p>
                  </a:txBody>
                  <a:tcPr/>
                </a:tc>
                <a:tc>
                  <a:txBody>
                    <a:bodyPr/>
                    <a:lstStyle/>
                    <a:p>
                      <a:r>
                        <a:rPr lang="en-GB" sz="1400"/>
                        <a:t>Commencement of Service following 4 months mobilisation.</a:t>
                      </a:r>
                    </a:p>
                  </a:txBody>
                  <a:tcPr/>
                </a:tc>
                <a:extLst>
                  <a:ext uri="{0D108BD9-81ED-4DB2-BD59-A6C34878D82A}">
                    <a16:rowId xmlns:a16="http://schemas.microsoft.com/office/drawing/2014/main" val="480522319"/>
                  </a:ext>
                </a:extLst>
              </a:tr>
            </a:tbl>
          </a:graphicData>
        </a:graphic>
      </p:graphicFrame>
      <p:pic>
        <p:nvPicPr>
          <p:cNvPr id="6" name="Picture 5">
            <a:extLst>
              <a:ext uri="{FF2B5EF4-FFF2-40B4-BE49-F238E27FC236}">
                <a16:creationId xmlns:a16="http://schemas.microsoft.com/office/drawing/2014/main" id="{95179AF6-C097-4C60-2075-AD011C291730}"/>
              </a:ext>
            </a:extLst>
          </p:cNvPr>
          <p:cNvPicPr>
            <a:picLocks noChangeAspect="1"/>
          </p:cNvPicPr>
          <p:nvPr/>
        </p:nvPicPr>
        <p:blipFill>
          <a:blip r:embed="rId3"/>
          <a:stretch>
            <a:fillRect/>
          </a:stretch>
        </p:blipFill>
        <p:spPr>
          <a:xfrm>
            <a:off x="393310" y="259243"/>
            <a:ext cx="2790293" cy="667762"/>
          </a:xfrm>
          <a:prstGeom prst="rect">
            <a:avLst/>
          </a:prstGeom>
        </p:spPr>
      </p:pic>
      <p:pic>
        <p:nvPicPr>
          <p:cNvPr id="7" name="Picture 6" descr="A logo with green text&#10;&#10;Description automatically generated">
            <a:extLst>
              <a:ext uri="{FF2B5EF4-FFF2-40B4-BE49-F238E27FC236}">
                <a16:creationId xmlns:a16="http://schemas.microsoft.com/office/drawing/2014/main" id="{8F6E9A27-10BA-3000-EA53-749EBB2D7EAA}"/>
              </a:ext>
            </a:extLst>
          </p:cNvPr>
          <p:cNvPicPr>
            <a:picLocks noChangeAspect="1"/>
          </p:cNvPicPr>
          <p:nvPr/>
        </p:nvPicPr>
        <p:blipFill>
          <a:blip r:embed="rId4"/>
          <a:stretch>
            <a:fillRect/>
          </a:stretch>
        </p:blipFill>
        <p:spPr>
          <a:xfrm>
            <a:off x="3813066" y="64827"/>
            <a:ext cx="5493233" cy="746953"/>
          </a:xfrm>
          <a:prstGeom prst="rect">
            <a:avLst/>
          </a:prstGeom>
        </p:spPr>
      </p:pic>
    </p:spTree>
    <p:extLst>
      <p:ext uri="{BB962C8B-B14F-4D97-AF65-F5344CB8AC3E}">
        <p14:creationId xmlns:p14="http://schemas.microsoft.com/office/powerpoint/2010/main" val="3794007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2934" y="787488"/>
            <a:ext cx="7255496" cy="639870"/>
          </a:xfrm>
        </p:spPr>
        <p:txBody>
          <a:bodyPr>
            <a:noAutofit/>
          </a:bodyPr>
          <a:lstStyle/>
          <a:p>
            <a:pPr algn="l"/>
            <a:r>
              <a:rPr lang="en-GB" sz="4400" b="1">
                <a:solidFill>
                  <a:schemeClr val="tx1"/>
                </a:solidFill>
                <a:latin typeface="+mj-lt"/>
                <a:ea typeface="+mj-ea"/>
                <a:cs typeface="+mj-cs"/>
              </a:rPr>
              <a:t>Procurement Portal</a:t>
            </a:r>
          </a:p>
          <a:p>
            <a:pPr algn="l"/>
            <a:endParaRPr lang="en-GB" sz="2800">
              <a:solidFill>
                <a:schemeClr val="tx1"/>
              </a:solidFill>
            </a:endParaRPr>
          </a:p>
        </p:txBody>
      </p:sp>
      <p:pic>
        <p:nvPicPr>
          <p:cNvPr id="4" name="Picture 2">
            <a:extLst>
              <a:ext uri="{FF2B5EF4-FFF2-40B4-BE49-F238E27FC236}">
                <a16:creationId xmlns:a16="http://schemas.microsoft.com/office/drawing/2014/main" id="{A0F9B307-0D9E-41BA-901A-87337275D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76" t="13129" r="10860" b="23257"/>
          <a:stretch>
            <a:fillRect/>
          </a:stretch>
        </p:blipFill>
        <p:spPr bwMode="auto">
          <a:xfrm>
            <a:off x="1192724" y="1711595"/>
            <a:ext cx="7736701" cy="492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830C9035-96B8-4EDF-ABFE-D0E9805831CA}"/>
              </a:ext>
            </a:extLst>
          </p:cNvPr>
          <p:cNvSpPr/>
          <p:nvPr/>
        </p:nvSpPr>
        <p:spPr>
          <a:xfrm>
            <a:off x="1192724" y="4367998"/>
            <a:ext cx="1135062" cy="309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5" descr="A logo with green text&#10;&#10;Description automatically generated">
            <a:extLst>
              <a:ext uri="{FF2B5EF4-FFF2-40B4-BE49-F238E27FC236}">
                <a16:creationId xmlns:a16="http://schemas.microsoft.com/office/drawing/2014/main" id="{7EBBD1B8-93F2-942F-8564-6EEC53CA2166}"/>
              </a:ext>
            </a:extLst>
          </p:cNvPr>
          <p:cNvPicPr>
            <a:picLocks noChangeAspect="1"/>
          </p:cNvPicPr>
          <p:nvPr/>
        </p:nvPicPr>
        <p:blipFill>
          <a:blip r:embed="rId4"/>
          <a:stretch>
            <a:fillRect/>
          </a:stretch>
        </p:blipFill>
        <p:spPr>
          <a:xfrm>
            <a:off x="3813066" y="64827"/>
            <a:ext cx="5493233" cy="746953"/>
          </a:xfrm>
          <a:prstGeom prst="rect">
            <a:avLst/>
          </a:prstGeom>
        </p:spPr>
      </p:pic>
      <p:pic>
        <p:nvPicPr>
          <p:cNvPr id="8" name="Picture 7">
            <a:extLst>
              <a:ext uri="{FF2B5EF4-FFF2-40B4-BE49-F238E27FC236}">
                <a16:creationId xmlns:a16="http://schemas.microsoft.com/office/drawing/2014/main" id="{A78C8970-A8E4-1F42-1D68-60A328D123D3}"/>
              </a:ext>
            </a:extLst>
          </p:cNvPr>
          <p:cNvPicPr>
            <a:picLocks noChangeAspect="1"/>
          </p:cNvPicPr>
          <p:nvPr/>
        </p:nvPicPr>
        <p:blipFill>
          <a:blip r:embed="rId5"/>
          <a:stretch>
            <a:fillRect/>
          </a:stretch>
        </p:blipFill>
        <p:spPr>
          <a:xfrm>
            <a:off x="947367" y="224242"/>
            <a:ext cx="2790293" cy="667762"/>
          </a:xfrm>
          <a:prstGeom prst="rect">
            <a:avLst/>
          </a:prstGeom>
        </p:spPr>
      </p:pic>
    </p:spTree>
    <p:extLst>
      <p:ext uri="{BB962C8B-B14F-4D97-AF65-F5344CB8AC3E}">
        <p14:creationId xmlns:p14="http://schemas.microsoft.com/office/powerpoint/2010/main" val="44059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745-3175-4221-B4A4-A98A3C97BE06}"/>
              </a:ext>
            </a:extLst>
          </p:cNvPr>
          <p:cNvSpPr>
            <a:spLocks noGrp="1"/>
          </p:cNvSpPr>
          <p:nvPr>
            <p:ph type="title"/>
          </p:nvPr>
        </p:nvSpPr>
        <p:spPr>
          <a:xfrm>
            <a:off x="677334" y="1187669"/>
            <a:ext cx="8596668" cy="1320800"/>
          </a:xfrm>
        </p:spPr>
        <p:txBody>
          <a:bodyPr/>
          <a:lstStyle/>
          <a:p>
            <a:r>
              <a:rPr lang="en-GB" b="1">
                <a:latin typeface="Arial" panose="020B0604020202020204" pitchFamily="34" charset="0"/>
                <a:cs typeface="Arial" panose="020B0604020202020204" pitchFamily="34" charset="0"/>
              </a:rPr>
              <a:t>Background</a:t>
            </a:r>
          </a:p>
        </p:txBody>
      </p:sp>
      <p:graphicFrame>
        <p:nvGraphicFramePr>
          <p:cNvPr id="9" name="Content Placeholder 3">
            <a:extLst>
              <a:ext uri="{FF2B5EF4-FFF2-40B4-BE49-F238E27FC236}">
                <a16:creationId xmlns:a16="http://schemas.microsoft.com/office/drawing/2014/main" id="{AA2816DC-3AFA-E08E-E884-C6A71A0402AE}"/>
              </a:ext>
            </a:extLst>
          </p:cNvPr>
          <p:cNvGraphicFramePr>
            <a:graphicFrameLocks noGrp="1"/>
          </p:cNvGraphicFramePr>
          <p:nvPr>
            <p:ph idx="1"/>
            <p:extLst>
              <p:ext uri="{D42A27DB-BD31-4B8C-83A1-F6EECF244321}">
                <p14:modId xmlns:p14="http://schemas.microsoft.com/office/powerpoint/2010/main" val="819036759"/>
              </p:ext>
            </p:extLst>
          </p:nvPr>
        </p:nvGraphicFramePr>
        <p:xfrm>
          <a:off x="677333" y="2065283"/>
          <a:ext cx="876621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BBFB937-A2BE-A89B-D8C5-6FD88B1B94CE}"/>
              </a:ext>
            </a:extLst>
          </p:cNvPr>
          <p:cNvPicPr>
            <a:picLocks noChangeAspect="1"/>
          </p:cNvPicPr>
          <p:nvPr/>
        </p:nvPicPr>
        <p:blipFill>
          <a:blip r:embed="rId8"/>
          <a:stretch>
            <a:fillRect/>
          </a:stretch>
        </p:blipFill>
        <p:spPr>
          <a:xfrm>
            <a:off x="295656" y="234268"/>
            <a:ext cx="2790293" cy="667762"/>
          </a:xfrm>
          <a:prstGeom prst="rect">
            <a:avLst/>
          </a:prstGeom>
        </p:spPr>
      </p:pic>
      <p:pic>
        <p:nvPicPr>
          <p:cNvPr id="7" name="Picture 6" descr="A logo with green text&#10;&#10;Description automatically generated">
            <a:extLst>
              <a:ext uri="{FF2B5EF4-FFF2-40B4-BE49-F238E27FC236}">
                <a16:creationId xmlns:a16="http://schemas.microsoft.com/office/drawing/2014/main" id="{AFFCB8AD-8767-1DC1-DB29-B1A3E65BED6B}"/>
              </a:ext>
            </a:extLst>
          </p:cNvPr>
          <p:cNvPicPr>
            <a:picLocks noChangeAspect="1"/>
          </p:cNvPicPr>
          <p:nvPr/>
        </p:nvPicPr>
        <p:blipFill>
          <a:blip r:embed="rId9"/>
          <a:stretch>
            <a:fillRect/>
          </a:stretch>
        </p:blipFill>
        <p:spPr>
          <a:xfrm>
            <a:off x="3344143" y="-3557"/>
            <a:ext cx="5825386" cy="776261"/>
          </a:xfrm>
          <a:prstGeom prst="rect">
            <a:avLst/>
          </a:prstGeom>
        </p:spPr>
      </p:pic>
    </p:spTree>
    <p:extLst>
      <p:ext uri="{BB962C8B-B14F-4D97-AF65-F5344CB8AC3E}">
        <p14:creationId xmlns:p14="http://schemas.microsoft.com/office/powerpoint/2010/main" val="1570301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1E77FEE7-0B46-4E1F-A2A4-3AB7A5B14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29" t="7997" r="14403" b="38895"/>
          <a:stretch>
            <a:fillRect/>
          </a:stretch>
        </p:blipFill>
        <p:spPr bwMode="auto">
          <a:xfrm>
            <a:off x="929609" y="1167647"/>
            <a:ext cx="7881957" cy="494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logo with green text&#10;&#10;Description automatically generated">
            <a:extLst>
              <a:ext uri="{FF2B5EF4-FFF2-40B4-BE49-F238E27FC236}">
                <a16:creationId xmlns:a16="http://schemas.microsoft.com/office/drawing/2014/main" id="{1CADBD57-8492-4CDA-62E0-94A0507FE16D}"/>
              </a:ext>
            </a:extLst>
          </p:cNvPr>
          <p:cNvPicPr>
            <a:picLocks noChangeAspect="1"/>
          </p:cNvPicPr>
          <p:nvPr/>
        </p:nvPicPr>
        <p:blipFill>
          <a:blip r:embed="rId4"/>
          <a:stretch>
            <a:fillRect/>
          </a:stretch>
        </p:blipFill>
        <p:spPr>
          <a:xfrm>
            <a:off x="3813066" y="64827"/>
            <a:ext cx="5493233" cy="746953"/>
          </a:xfrm>
          <a:prstGeom prst="rect">
            <a:avLst/>
          </a:prstGeom>
        </p:spPr>
      </p:pic>
      <p:pic>
        <p:nvPicPr>
          <p:cNvPr id="5" name="Picture 4">
            <a:extLst>
              <a:ext uri="{FF2B5EF4-FFF2-40B4-BE49-F238E27FC236}">
                <a16:creationId xmlns:a16="http://schemas.microsoft.com/office/drawing/2014/main" id="{26FA1888-8E76-E1CE-F0AE-8D67C8BE3CF6}"/>
              </a:ext>
            </a:extLst>
          </p:cNvPr>
          <p:cNvPicPr>
            <a:picLocks noChangeAspect="1"/>
          </p:cNvPicPr>
          <p:nvPr/>
        </p:nvPicPr>
        <p:blipFill>
          <a:blip r:embed="rId5"/>
          <a:stretch>
            <a:fillRect/>
          </a:stretch>
        </p:blipFill>
        <p:spPr>
          <a:xfrm>
            <a:off x="295656" y="234268"/>
            <a:ext cx="2790293" cy="667762"/>
          </a:xfrm>
          <a:prstGeom prst="rect">
            <a:avLst/>
          </a:prstGeom>
        </p:spPr>
      </p:pic>
    </p:spTree>
    <p:extLst>
      <p:ext uri="{BB962C8B-B14F-4D97-AF65-F5344CB8AC3E}">
        <p14:creationId xmlns:p14="http://schemas.microsoft.com/office/powerpoint/2010/main" val="387392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6AF80-C2C2-B2C3-4739-2B2567961844}"/>
              </a:ext>
            </a:extLst>
          </p:cNvPr>
          <p:cNvPicPr>
            <a:picLocks noChangeAspect="1"/>
          </p:cNvPicPr>
          <p:nvPr/>
        </p:nvPicPr>
        <p:blipFill rotWithShape="1">
          <a:blip r:embed="rId3"/>
          <a:srcRect r="3866"/>
          <a:stretch/>
        </p:blipFill>
        <p:spPr>
          <a:xfrm>
            <a:off x="318885" y="1949144"/>
            <a:ext cx="11131281" cy="3980369"/>
          </a:xfrm>
          <a:prstGeom prst="rect">
            <a:avLst/>
          </a:prstGeom>
        </p:spPr>
      </p:pic>
      <p:sp>
        <p:nvSpPr>
          <p:cNvPr id="6" name="Oval 5">
            <a:extLst>
              <a:ext uri="{FF2B5EF4-FFF2-40B4-BE49-F238E27FC236}">
                <a16:creationId xmlns:a16="http://schemas.microsoft.com/office/drawing/2014/main" id="{4AB61810-FCD6-4052-99D4-348AD6C311A3}"/>
              </a:ext>
            </a:extLst>
          </p:cNvPr>
          <p:cNvSpPr/>
          <p:nvPr/>
        </p:nvSpPr>
        <p:spPr bwMode="auto">
          <a:xfrm>
            <a:off x="500926" y="3011488"/>
            <a:ext cx="1728788" cy="358775"/>
          </a:xfrm>
          <a:prstGeom prst="ellipse">
            <a:avLst/>
          </a:prstGeom>
          <a:noFill/>
          <a:ln w="28575">
            <a:solidFill>
              <a:srgbClr val="B70F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a:extLst>
              <a:ext uri="{FF2B5EF4-FFF2-40B4-BE49-F238E27FC236}">
                <a16:creationId xmlns:a16="http://schemas.microsoft.com/office/drawing/2014/main" id="{E583D504-E90D-45B4-B0FF-315ACB1A2A02}"/>
              </a:ext>
            </a:extLst>
          </p:cNvPr>
          <p:cNvSpPr/>
          <p:nvPr/>
        </p:nvSpPr>
        <p:spPr bwMode="auto">
          <a:xfrm>
            <a:off x="2466629" y="3676459"/>
            <a:ext cx="3172989" cy="2625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6F3C1E46-C1CC-2520-F523-B8B5CCBE4702}"/>
              </a:ext>
            </a:extLst>
          </p:cNvPr>
          <p:cNvSpPr/>
          <p:nvPr/>
        </p:nvSpPr>
        <p:spPr bwMode="auto">
          <a:xfrm>
            <a:off x="460561" y="3500026"/>
            <a:ext cx="1728788" cy="358775"/>
          </a:xfrm>
          <a:prstGeom prst="ellipse">
            <a:avLst/>
          </a:prstGeom>
          <a:noFill/>
          <a:ln w="28575">
            <a:solidFill>
              <a:srgbClr val="B70F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2">
            <a:extLst>
              <a:ext uri="{FF2B5EF4-FFF2-40B4-BE49-F238E27FC236}">
                <a16:creationId xmlns:a16="http://schemas.microsoft.com/office/drawing/2014/main" id="{C4396F29-F89F-DCA0-09DE-0B7CE54C1FFA}"/>
              </a:ext>
            </a:extLst>
          </p:cNvPr>
          <p:cNvSpPr txBox="1">
            <a:spLocks noChangeArrowheads="1"/>
          </p:cNvSpPr>
          <p:nvPr/>
        </p:nvSpPr>
        <p:spPr bwMode="auto">
          <a:xfrm>
            <a:off x="74905" y="1190232"/>
            <a:ext cx="9159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GB" altLang="en-US" b="1">
                <a:latin typeface="Arial"/>
                <a:ea typeface="MS PGothic"/>
                <a:cs typeface="Arial"/>
              </a:rPr>
              <a:t>Expressing an Interest – Narrow Search</a:t>
            </a:r>
            <a:endParaRPr lang="en-GB" altLang="en-US" b="1">
              <a:latin typeface="Arial" panose="020B0604020202020204" pitchFamily="34" charset="0"/>
            </a:endParaRPr>
          </a:p>
        </p:txBody>
      </p:sp>
      <p:pic>
        <p:nvPicPr>
          <p:cNvPr id="11" name="Picture 10" descr="A logo with green text&#10;&#10;Description automatically generated">
            <a:extLst>
              <a:ext uri="{FF2B5EF4-FFF2-40B4-BE49-F238E27FC236}">
                <a16:creationId xmlns:a16="http://schemas.microsoft.com/office/drawing/2014/main" id="{12F023F3-9402-96C3-4542-AB4C830717D3}"/>
              </a:ext>
            </a:extLst>
          </p:cNvPr>
          <p:cNvPicPr>
            <a:picLocks noChangeAspect="1"/>
          </p:cNvPicPr>
          <p:nvPr/>
        </p:nvPicPr>
        <p:blipFill>
          <a:blip r:embed="rId4"/>
          <a:stretch>
            <a:fillRect/>
          </a:stretch>
        </p:blipFill>
        <p:spPr>
          <a:xfrm>
            <a:off x="3813066" y="64827"/>
            <a:ext cx="5493233" cy="746953"/>
          </a:xfrm>
          <a:prstGeom prst="rect">
            <a:avLst/>
          </a:prstGeom>
        </p:spPr>
      </p:pic>
      <p:pic>
        <p:nvPicPr>
          <p:cNvPr id="13" name="Picture 12">
            <a:extLst>
              <a:ext uri="{FF2B5EF4-FFF2-40B4-BE49-F238E27FC236}">
                <a16:creationId xmlns:a16="http://schemas.microsoft.com/office/drawing/2014/main" id="{B8978FEF-7B66-CD4C-7B20-A456280A61C6}"/>
              </a:ext>
            </a:extLst>
          </p:cNvPr>
          <p:cNvPicPr>
            <a:picLocks noChangeAspect="1"/>
          </p:cNvPicPr>
          <p:nvPr/>
        </p:nvPicPr>
        <p:blipFill>
          <a:blip r:embed="rId5"/>
          <a:stretch>
            <a:fillRect/>
          </a:stretch>
        </p:blipFill>
        <p:spPr>
          <a:xfrm>
            <a:off x="295656" y="234268"/>
            <a:ext cx="2790293" cy="667762"/>
          </a:xfrm>
          <a:prstGeom prst="rect">
            <a:avLst/>
          </a:prstGeom>
        </p:spPr>
      </p:pic>
    </p:spTree>
    <p:extLst>
      <p:ext uri="{BB962C8B-B14F-4D97-AF65-F5344CB8AC3E}">
        <p14:creationId xmlns:p14="http://schemas.microsoft.com/office/powerpoint/2010/main" val="26204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B5CB-F1A4-4488-9380-8B69AEE62C8A}"/>
              </a:ext>
            </a:extLst>
          </p:cNvPr>
          <p:cNvSpPr>
            <a:spLocks noGrp="1"/>
          </p:cNvSpPr>
          <p:nvPr>
            <p:ph type="title"/>
          </p:nvPr>
        </p:nvSpPr>
        <p:spPr>
          <a:xfrm>
            <a:off x="637229" y="1050758"/>
            <a:ext cx="3804090" cy="699169"/>
          </a:xfrm>
        </p:spPr>
        <p:txBody>
          <a:bodyPr/>
          <a:lstStyle/>
          <a:p>
            <a:r>
              <a:rPr lang="en-GB"/>
              <a:t>Register Interest</a:t>
            </a:r>
          </a:p>
        </p:txBody>
      </p:sp>
      <p:pic>
        <p:nvPicPr>
          <p:cNvPr id="4" name="Picture 3">
            <a:extLst>
              <a:ext uri="{FF2B5EF4-FFF2-40B4-BE49-F238E27FC236}">
                <a16:creationId xmlns:a16="http://schemas.microsoft.com/office/drawing/2014/main" id="{1BDB2A10-92CB-3226-37A9-3376318FB5AA}"/>
              </a:ext>
            </a:extLst>
          </p:cNvPr>
          <p:cNvPicPr>
            <a:picLocks noChangeAspect="1"/>
          </p:cNvPicPr>
          <p:nvPr/>
        </p:nvPicPr>
        <p:blipFill rotWithShape="1">
          <a:blip r:embed="rId3"/>
          <a:srcRect l="25692" t="19747" r="10000" b="10110"/>
          <a:stretch/>
        </p:blipFill>
        <p:spPr>
          <a:xfrm>
            <a:off x="411967" y="1749202"/>
            <a:ext cx="8385803" cy="4453181"/>
          </a:xfrm>
          <a:prstGeom prst="rect">
            <a:avLst/>
          </a:prstGeom>
        </p:spPr>
      </p:pic>
      <p:sp>
        <p:nvSpPr>
          <p:cNvPr id="6" name="Oval 5">
            <a:extLst>
              <a:ext uri="{FF2B5EF4-FFF2-40B4-BE49-F238E27FC236}">
                <a16:creationId xmlns:a16="http://schemas.microsoft.com/office/drawing/2014/main" id="{E439CA40-7F55-4158-8B6E-75B520B0502E}"/>
              </a:ext>
            </a:extLst>
          </p:cNvPr>
          <p:cNvSpPr/>
          <p:nvPr/>
        </p:nvSpPr>
        <p:spPr>
          <a:xfrm>
            <a:off x="5777548" y="2720311"/>
            <a:ext cx="2348245" cy="33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4" descr="A logo with green text&#10;&#10;Description automatically generated">
            <a:extLst>
              <a:ext uri="{FF2B5EF4-FFF2-40B4-BE49-F238E27FC236}">
                <a16:creationId xmlns:a16="http://schemas.microsoft.com/office/drawing/2014/main" id="{B98F0A23-94FE-6E89-72A8-36CEBB419D40}"/>
              </a:ext>
            </a:extLst>
          </p:cNvPr>
          <p:cNvPicPr>
            <a:picLocks noChangeAspect="1"/>
          </p:cNvPicPr>
          <p:nvPr/>
        </p:nvPicPr>
        <p:blipFill>
          <a:blip r:embed="rId4"/>
          <a:stretch>
            <a:fillRect/>
          </a:stretch>
        </p:blipFill>
        <p:spPr>
          <a:xfrm>
            <a:off x="3813066" y="64827"/>
            <a:ext cx="5493233" cy="746953"/>
          </a:xfrm>
          <a:prstGeom prst="rect">
            <a:avLst/>
          </a:prstGeom>
        </p:spPr>
      </p:pic>
      <p:pic>
        <p:nvPicPr>
          <p:cNvPr id="8" name="Picture 7" descr="A blue and yellow logo&#10;&#10;Description automatically generated">
            <a:extLst>
              <a:ext uri="{FF2B5EF4-FFF2-40B4-BE49-F238E27FC236}">
                <a16:creationId xmlns:a16="http://schemas.microsoft.com/office/drawing/2014/main" id="{8B971A15-665A-DCF1-89A7-F032D16006E4}"/>
              </a:ext>
            </a:extLst>
          </p:cNvPr>
          <p:cNvPicPr>
            <a:picLocks noChangeAspect="1"/>
          </p:cNvPicPr>
          <p:nvPr/>
        </p:nvPicPr>
        <p:blipFill>
          <a:blip r:embed="rId5"/>
          <a:stretch>
            <a:fillRect/>
          </a:stretch>
        </p:blipFill>
        <p:spPr>
          <a:xfrm>
            <a:off x="295656" y="234268"/>
            <a:ext cx="2790293" cy="667762"/>
          </a:xfrm>
          <a:prstGeom prst="rect">
            <a:avLst/>
          </a:prstGeom>
        </p:spPr>
      </p:pic>
    </p:spTree>
    <p:extLst>
      <p:ext uri="{BB962C8B-B14F-4D97-AF65-F5344CB8AC3E}">
        <p14:creationId xmlns:p14="http://schemas.microsoft.com/office/powerpoint/2010/main" val="33002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3376-3251-4A17-8017-EFDA4ABDC89C}"/>
              </a:ext>
            </a:extLst>
          </p:cNvPr>
          <p:cNvSpPr>
            <a:spLocks noGrp="1"/>
          </p:cNvSpPr>
          <p:nvPr>
            <p:ph type="title"/>
          </p:nvPr>
        </p:nvSpPr>
        <p:spPr>
          <a:xfrm>
            <a:off x="677334" y="880311"/>
            <a:ext cx="8596668" cy="719222"/>
          </a:xfrm>
        </p:spPr>
        <p:txBody>
          <a:bodyPr/>
          <a:lstStyle/>
          <a:p>
            <a:r>
              <a:rPr lang="en-GB"/>
              <a:t>Expression of Interest Confirmation</a:t>
            </a:r>
          </a:p>
        </p:txBody>
      </p:sp>
      <p:pic>
        <p:nvPicPr>
          <p:cNvPr id="5" name="Picture 4">
            <a:extLst>
              <a:ext uri="{FF2B5EF4-FFF2-40B4-BE49-F238E27FC236}">
                <a16:creationId xmlns:a16="http://schemas.microsoft.com/office/drawing/2014/main" id="{89E9D3A4-D42E-3DE6-36CA-E36B84AB1AB8}"/>
              </a:ext>
            </a:extLst>
          </p:cNvPr>
          <p:cNvPicPr>
            <a:picLocks noChangeAspect="1"/>
          </p:cNvPicPr>
          <p:nvPr/>
        </p:nvPicPr>
        <p:blipFill>
          <a:blip r:embed="rId3"/>
          <a:stretch>
            <a:fillRect/>
          </a:stretch>
        </p:blipFill>
        <p:spPr>
          <a:xfrm>
            <a:off x="742934" y="1713476"/>
            <a:ext cx="8657348" cy="4744131"/>
          </a:xfrm>
          <a:prstGeom prst="rect">
            <a:avLst/>
          </a:prstGeom>
        </p:spPr>
      </p:pic>
      <p:pic>
        <p:nvPicPr>
          <p:cNvPr id="4" name="Picture 3" descr="A logo with green text&#10;&#10;Description automatically generated">
            <a:extLst>
              <a:ext uri="{FF2B5EF4-FFF2-40B4-BE49-F238E27FC236}">
                <a16:creationId xmlns:a16="http://schemas.microsoft.com/office/drawing/2014/main" id="{1FCB2B14-3C04-B401-DB25-93EA0AEDE67B}"/>
              </a:ext>
            </a:extLst>
          </p:cNvPr>
          <p:cNvPicPr>
            <a:picLocks noChangeAspect="1"/>
          </p:cNvPicPr>
          <p:nvPr/>
        </p:nvPicPr>
        <p:blipFill>
          <a:blip r:embed="rId4"/>
          <a:stretch>
            <a:fillRect/>
          </a:stretch>
        </p:blipFill>
        <p:spPr>
          <a:xfrm>
            <a:off x="3813066" y="64827"/>
            <a:ext cx="5493233" cy="746953"/>
          </a:xfrm>
          <a:prstGeom prst="rect">
            <a:avLst/>
          </a:prstGeom>
        </p:spPr>
      </p:pic>
    </p:spTree>
    <p:extLst>
      <p:ext uri="{BB962C8B-B14F-4D97-AF65-F5344CB8AC3E}">
        <p14:creationId xmlns:p14="http://schemas.microsoft.com/office/powerpoint/2010/main" val="4034982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E4E3-E1FB-4467-A205-4A4843940EB8}"/>
              </a:ext>
            </a:extLst>
          </p:cNvPr>
          <p:cNvSpPr>
            <a:spLocks noGrp="1"/>
          </p:cNvSpPr>
          <p:nvPr>
            <p:ph type="title"/>
          </p:nvPr>
        </p:nvSpPr>
        <p:spPr>
          <a:xfrm>
            <a:off x="536966" y="1301416"/>
            <a:ext cx="8596668" cy="659064"/>
          </a:xfrm>
        </p:spPr>
        <p:txBody>
          <a:bodyPr/>
          <a:lstStyle/>
          <a:p>
            <a:r>
              <a:rPr lang="en-GB"/>
              <a:t>Messages</a:t>
            </a:r>
          </a:p>
        </p:txBody>
      </p:sp>
      <p:pic>
        <p:nvPicPr>
          <p:cNvPr id="6" name="Picture 5">
            <a:extLst>
              <a:ext uri="{FF2B5EF4-FFF2-40B4-BE49-F238E27FC236}">
                <a16:creationId xmlns:a16="http://schemas.microsoft.com/office/drawing/2014/main" id="{94A766F4-FEDF-3F83-5F68-262063460953}"/>
              </a:ext>
            </a:extLst>
          </p:cNvPr>
          <p:cNvPicPr>
            <a:picLocks noChangeAspect="1"/>
          </p:cNvPicPr>
          <p:nvPr/>
        </p:nvPicPr>
        <p:blipFill>
          <a:blip r:embed="rId2"/>
          <a:stretch>
            <a:fillRect/>
          </a:stretch>
        </p:blipFill>
        <p:spPr>
          <a:xfrm>
            <a:off x="469641" y="2306659"/>
            <a:ext cx="11252718" cy="2619485"/>
          </a:xfrm>
          <a:prstGeom prst="rect">
            <a:avLst/>
          </a:prstGeom>
        </p:spPr>
      </p:pic>
      <p:sp>
        <p:nvSpPr>
          <p:cNvPr id="5" name="Oval 4">
            <a:extLst>
              <a:ext uri="{FF2B5EF4-FFF2-40B4-BE49-F238E27FC236}">
                <a16:creationId xmlns:a16="http://schemas.microsoft.com/office/drawing/2014/main" id="{2A9D2C55-59F8-468E-9BC0-77E3FFF08471}"/>
              </a:ext>
            </a:extLst>
          </p:cNvPr>
          <p:cNvSpPr/>
          <p:nvPr/>
        </p:nvSpPr>
        <p:spPr>
          <a:xfrm>
            <a:off x="8175739" y="3085806"/>
            <a:ext cx="3546620" cy="889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descr="A logo with green text&#10;&#10;Description automatically generated">
            <a:extLst>
              <a:ext uri="{FF2B5EF4-FFF2-40B4-BE49-F238E27FC236}">
                <a16:creationId xmlns:a16="http://schemas.microsoft.com/office/drawing/2014/main" id="{80875C3D-1603-0005-7C43-8D1207C38EFD}"/>
              </a:ext>
            </a:extLst>
          </p:cNvPr>
          <p:cNvPicPr>
            <a:picLocks noChangeAspect="1"/>
          </p:cNvPicPr>
          <p:nvPr/>
        </p:nvPicPr>
        <p:blipFill>
          <a:blip r:embed="rId3"/>
          <a:stretch>
            <a:fillRect/>
          </a:stretch>
        </p:blipFill>
        <p:spPr>
          <a:xfrm>
            <a:off x="3813066" y="64827"/>
            <a:ext cx="5493233" cy="746953"/>
          </a:xfrm>
          <a:prstGeom prst="rect">
            <a:avLst/>
          </a:prstGeom>
        </p:spPr>
      </p:pic>
    </p:spTree>
    <p:extLst>
      <p:ext uri="{BB962C8B-B14F-4D97-AF65-F5344CB8AC3E}">
        <p14:creationId xmlns:p14="http://schemas.microsoft.com/office/powerpoint/2010/main" val="22193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43C5-86A0-4E4D-8AC4-48E5FBC9D268}"/>
              </a:ext>
            </a:extLst>
          </p:cNvPr>
          <p:cNvSpPr>
            <a:spLocks noGrp="1"/>
          </p:cNvSpPr>
          <p:nvPr>
            <p:ph type="title"/>
          </p:nvPr>
        </p:nvSpPr>
        <p:spPr>
          <a:xfrm>
            <a:off x="486834" y="960521"/>
            <a:ext cx="8596668" cy="669090"/>
          </a:xfrm>
        </p:spPr>
        <p:txBody>
          <a:bodyPr/>
          <a:lstStyle/>
          <a:p>
            <a:r>
              <a:rPr lang="en-GB"/>
              <a:t>Locating Tender Documents</a:t>
            </a:r>
          </a:p>
        </p:txBody>
      </p:sp>
      <p:pic>
        <p:nvPicPr>
          <p:cNvPr id="7" name="Picture 6">
            <a:extLst>
              <a:ext uri="{FF2B5EF4-FFF2-40B4-BE49-F238E27FC236}">
                <a16:creationId xmlns:a16="http://schemas.microsoft.com/office/drawing/2014/main" id="{981ADFD9-C643-0394-1064-45C2A3529F1D}"/>
              </a:ext>
            </a:extLst>
          </p:cNvPr>
          <p:cNvPicPr>
            <a:picLocks noChangeAspect="1"/>
          </p:cNvPicPr>
          <p:nvPr/>
        </p:nvPicPr>
        <p:blipFill>
          <a:blip r:embed="rId3"/>
          <a:stretch>
            <a:fillRect/>
          </a:stretch>
        </p:blipFill>
        <p:spPr>
          <a:xfrm>
            <a:off x="370723" y="1636786"/>
            <a:ext cx="10447923" cy="4707857"/>
          </a:xfrm>
          <a:prstGeom prst="rect">
            <a:avLst/>
          </a:prstGeom>
        </p:spPr>
      </p:pic>
      <p:sp>
        <p:nvSpPr>
          <p:cNvPr id="6" name="Oval 5">
            <a:extLst>
              <a:ext uri="{FF2B5EF4-FFF2-40B4-BE49-F238E27FC236}">
                <a16:creationId xmlns:a16="http://schemas.microsoft.com/office/drawing/2014/main" id="{C1D4C9C1-E124-47A9-9A47-172EB8F522E4}"/>
              </a:ext>
            </a:extLst>
          </p:cNvPr>
          <p:cNvSpPr/>
          <p:nvPr/>
        </p:nvSpPr>
        <p:spPr>
          <a:xfrm>
            <a:off x="1318325" y="2551656"/>
            <a:ext cx="1349407" cy="427142"/>
          </a:xfrm>
          <a:prstGeom prst="ellipse">
            <a:avLst/>
          </a:prstGeom>
          <a:noFill/>
          <a:ln w="28575">
            <a:solidFill>
              <a:srgbClr val="B70F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id="{841244C4-6229-4CA9-A55D-2C6741A13ECE}"/>
              </a:ext>
            </a:extLst>
          </p:cNvPr>
          <p:cNvSpPr/>
          <p:nvPr/>
        </p:nvSpPr>
        <p:spPr>
          <a:xfrm>
            <a:off x="2112463" y="3429607"/>
            <a:ext cx="4978108" cy="255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descr="A logo with green text&#10;&#10;Description automatically generated">
            <a:extLst>
              <a:ext uri="{FF2B5EF4-FFF2-40B4-BE49-F238E27FC236}">
                <a16:creationId xmlns:a16="http://schemas.microsoft.com/office/drawing/2014/main" id="{D00710A5-3DF1-9234-FF2D-230AC5D76873}"/>
              </a:ext>
            </a:extLst>
          </p:cNvPr>
          <p:cNvPicPr>
            <a:picLocks noChangeAspect="1"/>
          </p:cNvPicPr>
          <p:nvPr/>
        </p:nvPicPr>
        <p:blipFill>
          <a:blip r:embed="rId4"/>
          <a:stretch>
            <a:fillRect/>
          </a:stretch>
        </p:blipFill>
        <p:spPr>
          <a:xfrm>
            <a:off x="3813066" y="64827"/>
            <a:ext cx="5493233" cy="746953"/>
          </a:xfrm>
          <a:prstGeom prst="rect">
            <a:avLst/>
          </a:prstGeom>
        </p:spPr>
      </p:pic>
      <p:pic>
        <p:nvPicPr>
          <p:cNvPr id="9" name="Picture 8">
            <a:extLst>
              <a:ext uri="{FF2B5EF4-FFF2-40B4-BE49-F238E27FC236}">
                <a16:creationId xmlns:a16="http://schemas.microsoft.com/office/drawing/2014/main" id="{277809D2-16BC-C6AA-62AD-0AAAEEA44C17}"/>
              </a:ext>
            </a:extLst>
          </p:cNvPr>
          <p:cNvPicPr>
            <a:picLocks noChangeAspect="1"/>
          </p:cNvPicPr>
          <p:nvPr/>
        </p:nvPicPr>
        <p:blipFill>
          <a:blip r:embed="rId5"/>
          <a:stretch>
            <a:fillRect/>
          </a:stretch>
        </p:blipFill>
        <p:spPr>
          <a:xfrm>
            <a:off x="295656" y="234268"/>
            <a:ext cx="2790293" cy="667762"/>
          </a:xfrm>
          <a:prstGeom prst="rect">
            <a:avLst/>
          </a:prstGeom>
        </p:spPr>
      </p:pic>
    </p:spTree>
    <p:extLst>
      <p:ext uri="{BB962C8B-B14F-4D97-AF65-F5344CB8AC3E}">
        <p14:creationId xmlns:p14="http://schemas.microsoft.com/office/powerpoint/2010/main" val="38819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16" t="19127" r="46554" b="77394"/>
          <a:stretch/>
        </p:blipFill>
        <p:spPr bwMode="auto">
          <a:xfrm>
            <a:off x="1403016" y="1743393"/>
            <a:ext cx="4807384" cy="33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04647" y="2174448"/>
            <a:ext cx="4048219" cy="3785652"/>
          </a:xfrm>
          <a:prstGeom prst="rect">
            <a:avLst/>
          </a:prstGeom>
          <a:noFill/>
        </p:spPr>
        <p:txBody>
          <a:bodyPr wrap="square" rtlCol="0">
            <a:spAutoFit/>
          </a:bodyPr>
          <a:lstStyle/>
          <a:p>
            <a:r>
              <a:rPr lang="en-GB" sz="2400" b="1"/>
              <a:t>Due North Technical Support Team</a:t>
            </a:r>
            <a:endParaRPr lang="en-GB" sz="2400"/>
          </a:p>
          <a:p>
            <a:r>
              <a:rPr lang="en-GB" sz="2400"/>
              <a:t>Telephone: 0844 334 5204 </a:t>
            </a:r>
          </a:p>
          <a:p>
            <a:endParaRPr lang="en-GB" sz="2400"/>
          </a:p>
          <a:p>
            <a:r>
              <a:rPr lang="en-GB" sz="2400"/>
              <a:t>Email: </a:t>
            </a:r>
            <a:r>
              <a:rPr lang="en-GB" sz="2400">
                <a:hlinkClick r:id="rId4"/>
              </a:rPr>
              <a:t>swsupport@due-north.com</a:t>
            </a:r>
            <a:r>
              <a:rPr lang="en-GB" sz="2400"/>
              <a:t> </a:t>
            </a:r>
          </a:p>
          <a:p>
            <a:endParaRPr lang="en-GB" sz="2400"/>
          </a:p>
          <a:p>
            <a:r>
              <a:rPr lang="en-GB" sz="2400"/>
              <a:t>(08:30 to 17:00 Monday to Friday, excluding English public holidays).</a:t>
            </a:r>
          </a:p>
        </p:txBody>
      </p:sp>
      <p:sp>
        <p:nvSpPr>
          <p:cNvPr id="7" name="TextBox 2"/>
          <p:cNvSpPr txBox="1">
            <a:spLocks noChangeArrowheads="1"/>
          </p:cNvSpPr>
          <p:nvPr/>
        </p:nvSpPr>
        <p:spPr bwMode="auto">
          <a:xfrm>
            <a:off x="1362140" y="1070144"/>
            <a:ext cx="3368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a:t>Help &amp; Support</a:t>
            </a:r>
          </a:p>
        </p:txBody>
      </p:sp>
      <p:sp>
        <p:nvSpPr>
          <p:cNvPr id="8" name="Oval 7"/>
          <p:cNvSpPr/>
          <p:nvPr/>
        </p:nvSpPr>
        <p:spPr>
          <a:xfrm>
            <a:off x="5504647" y="1712589"/>
            <a:ext cx="776184" cy="334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910" r="77193" b="65832"/>
          <a:stretch/>
        </p:blipFill>
        <p:spPr bwMode="auto">
          <a:xfrm>
            <a:off x="1362911" y="2174448"/>
            <a:ext cx="3907119" cy="362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logo with green text&#10;&#10;Description automatically generated">
            <a:extLst>
              <a:ext uri="{FF2B5EF4-FFF2-40B4-BE49-F238E27FC236}">
                <a16:creationId xmlns:a16="http://schemas.microsoft.com/office/drawing/2014/main" id="{7EACCAC5-4E54-F282-DEDB-2419A29A061F}"/>
              </a:ext>
            </a:extLst>
          </p:cNvPr>
          <p:cNvPicPr>
            <a:picLocks noChangeAspect="1"/>
          </p:cNvPicPr>
          <p:nvPr/>
        </p:nvPicPr>
        <p:blipFill>
          <a:blip r:embed="rId6"/>
          <a:stretch>
            <a:fillRect/>
          </a:stretch>
        </p:blipFill>
        <p:spPr>
          <a:xfrm>
            <a:off x="3813066" y="64827"/>
            <a:ext cx="5493233" cy="746953"/>
          </a:xfrm>
          <a:prstGeom prst="rect">
            <a:avLst/>
          </a:prstGeom>
        </p:spPr>
      </p:pic>
      <p:pic>
        <p:nvPicPr>
          <p:cNvPr id="6" name="Picture 5">
            <a:extLst>
              <a:ext uri="{FF2B5EF4-FFF2-40B4-BE49-F238E27FC236}">
                <a16:creationId xmlns:a16="http://schemas.microsoft.com/office/drawing/2014/main" id="{D2B48B21-ED36-4DE4-6DA1-0B6C60C661B7}"/>
              </a:ext>
            </a:extLst>
          </p:cNvPr>
          <p:cNvPicPr>
            <a:picLocks noChangeAspect="1"/>
          </p:cNvPicPr>
          <p:nvPr/>
        </p:nvPicPr>
        <p:blipFill>
          <a:blip r:embed="rId7"/>
          <a:stretch>
            <a:fillRect/>
          </a:stretch>
        </p:blipFill>
        <p:spPr>
          <a:xfrm>
            <a:off x="295656" y="234268"/>
            <a:ext cx="2790293" cy="667762"/>
          </a:xfrm>
          <a:prstGeom prst="rect">
            <a:avLst/>
          </a:prstGeom>
        </p:spPr>
      </p:pic>
    </p:spTree>
    <p:extLst>
      <p:ext uri="{BB962C8B-B14F-4D97-AF65-F5344CB8AC3E}">
        <p14:creationId xmlns:p14="http://schemas.microsoft.com/office/powerpoint/2010/main" val="163407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00167C1-DAA9-4658-8F72-2DB073DFE39F}"/>
              </a:ext>
            </a:extLst>
          </p:cNvPr>
          <p:cNvSpPr>
            <a:spLocks noGrp="1"/>
          </p:cNvSpPr>
          <p:nvPr>
            <p:ph type="ctrTitle"/>
          </p:nvPr>
        </p:nvSpPr>
        <p:spPr>
          <a:xfrm>
            <a:off x="572385" y="2365659"/>
            <a:ext cx="10011104" cy="1347747"/>
          </a:xfrm>
        </p:spPr>
        <p:txBody>
          <a:bodyPr>
            <a:normAutofit/>
          </a:bodyPr>
          <a:lstStyle/>
          <a:p>
            <a:pPr algn="ctr">
              <a:lnSpc>
                <a:spcPct val="90000"/>
              </a:lnSpc>
            </a:pPr>
            <a:r>
              <a:rPr lang="en-GB">
                <a:solidFill>
                  <a:schemeClr val="bg2">
                    <a:lumMod val="50000"/>
                  </a:schemeClr>
                </a:solidFill>
                <a:latin typeface="Arial" panose="020B0604020202020204" pitchFamily="34" charset="0"/>
                <a:cs typeface="Arial" panose="020B0604020202020204" pitchFamily="34" charset="0"/>
              </a:rPr>
              <a:t>Questions</a:t>
            </a:r>
          </a:p>
        </p:txBody>
      </p:sp>
      <p:pic>
        <p:nvPicPr>
          <p:cNvPr id="4" name="Picture 3" descr="A logo with green text&#10;&#10;Description automatically generated">
            <a:extLst>
              <a:ext uri="{FF2B5EF4-FFF2-40B4-BE49-F238E27FC236}">
                <a16:creationId xmlns:a16="http://schemas.microsoft.com/office/drawing/2014/main" id="{6AE95CF4-A280-29A4-FE87-69A19182D658}"/>
              </a:ext>
            </a:extLst>
          </p:cNvPr>
          <p:cNvPicPr>
            <a:picLocks noChangeAspect="1"/>
          </p:cNvPicPr>
          <p:nvPr/>
        </p:nvPicPr>
        <p:blipFill>
          <a:blip r:embed="rId2"/>
          <a:stretch>
            <a:fillRect/>
          </a:stretch>
        </p:blipFill>
        <p:spPr>
          <a:xfrm>
            <a:off x="3793013" y="255327"/>
            <a:ext cx="6225154" cy="847216"/>
          </a:xfrm>
          <a:prstGeom prst="rect">
            <a:avLst/>
          </a:prstGeom>
        </p:spPr>
      </p:pic>
      <p:pic>
        <p:nvPicPr>
          <p:cNvPr id="6" name="Picture 5">
            <a:extLst>
              <a:ext uri="{FF2B5EF4-FFF2-40B4-BE49-F238E27FC236}">
                <a16:creationId xmlns:a16="http://schemas.microsoft.com/office/drawing/2014/main" id="{D053E44A-98D1-9264-11F4-75B80C762CB7}"/>
              </a:ext>
            </a:extLst>
          </p:cNvPr>
          <p:cNvPicPr>
            <a:picLocks noChangeAspect="1"/>
          </p:cNvPicPr>
          <p:nvPr/>
        </p:nvPicPr>
        <p:blipFill>
          <a:blip r:embed="rId3"/>
          <a:stretch>
            <a:fillRect/>
          </a:stretch>
        </p:blipFill>
        <p:spPr>
          <a:xfrm>
            <a:off x="793887" y="498037"/>
            <a:ext cx="2790293" cy="667762"/>
          </a:xfrm>
          <a:prstGeom prst="rect">
            <a:avLst/>
          </a:prstGeom>
        </p:spPr>
      </p:pic>
    </p:spTree>
    <p:extLst>
      <p:ext uri="{BB962C8B-B14F-4D97-AF65-F5344CB8AC3E}">
        <p14:creationId xmlns:p14="http://schemas.microsoft.com/office/powerpoint/2010/main" val="1477608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866" y="3714260"/>
            <a:ext cx="8596668" cy="1560073"/>
          </a:xfrm>
        </p:spPr>
        <p:txBody>
          <a:bodyPr>
            <a:normAutofit fontScale="92500" lnSpcReduction="10000"/>
          </a:bodyPr>
          <a:lstStyle/>
          <a:p>
            <a:r>
              <a:rPr lang="en-GB" sz="2000">
                <a:latin typeface="Arial" panose="020B0604020202020204" pitchFamily="34" charset="0"/>
                <a:cs typeface="Arial" panose="020B0604020202020204" pitchFamily="34" charset="0"/>
              </a:rPr>
              <a:t>The presentation slides and questions &amp; answers from the events will be collated and published on the electronic tendering system </a:t>
            </a:r>
            <a:r>
              <a:rPr lang="en-GB" altLang="en-US" sz="2000">
                <a:latin typeface="Arial" panose="020B0604020202020204" pitchFamily="34" charset="0"/>
                <a:cs typeface="Arial" panose="020B0604020202020204" pitchFamily="34" charset="0"/>
                <a:hlinkClick r:id="rId2"/>
              </a:rPr>
              <a:t>www.supplyingthesouthwest.org.uk</a:t>
            </a:r>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Any questions you wish to raise after the event should go through the Messaging section on the Procurement Portal.</a:t>
            </a:r>
          </a:p>
        </p:txBody>
      </p:sp>
      <p:sp>
        <p:nvSpPr>
          <p:cNvPr id="8" name="Title 1">
            <a:extLst>
              <a:ext uri="{FF2B5EF4-FFF2-40B4-BE49-F238E27FC236}">
                <a16:creationId xmlns:a16="http://schemas.microsoft.com/office/drawing/2014/main" id="{1C670809-9F30-4A3F-A3F7-90F26A2D0715}"/>
              </a:ext>
            </a:extLst>
          </p:cNvPr>
          <p:cNvSpPr txBox="1">
            <a:spLocks/>
          </p:cNvSpPr>
          <p:nvPr/>
        </p:nvSpPr>
        <p:spPr>
          <a:xfrm>
            <a:off x="606311" y="1885944"/>
            <a:ext cx="8596669" cy="134774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GB" sz="5400">
                <a:solidFill>
                  <a:schemeClr val="bg2">
                    <a:lumMod val="50000"/>
                  </a:schemeClr>
                </a:solidFill>
                <a:latin typeface="Arial" panose="020B0604020202020204" pitchFamily="34" charset="0"/>
                <a:cs typeface="Arial" panose="020B0604020202020204" pitchFamily="34" charset="0"/>
              </a:rPr>
              <a:t>Thank you</a:t>
            </a:r>
          </a:p>
        </p:txBody>
      </p:sp>
      <p:pic>
        <p:nvPicPr>
          <p:cNvPr id="5" name="Picture 4" descr="A logo with green text&#10;&#10;Description automatically generated">
            <a:extLst>
              <a:ext uri="{FF2B5EF4-FFF2-40B4-BE49-F238E27FC236}">
                <a16:creationId xmlns:a16="http://schemas.microsoft.com/office/drawing/2014/main" id="{3F9EDA55-9106-E10E-C48D-928ACE74312D}"/>
              </a:ext>
            </a:extLst>
          </p:cNvPr>
          <p:cNvPicPr>
            <a:picLocks noChangeAspect="1"/>
          </p:cNvPicPr>
          <p:nvPr/>
        </p:nvPicPr>
        <p:blipFill>
          <a:blip r:embed="rId3"/>
          <a:stretch>
            <a:fillRect/>
          </a:stretch>
        </p:blipFill>
        <p:spPr>
          <a:xfrm>
            <a:off x="3123307" y="206481"/>
            <a:ext cx="6128233" cy="834876"/>
          </a:xfrm>
          <a:prstGeom prst="rect">
            <a:avLst/>
          </a:prstGeom>
        </p:spPr>
      </p:pic>
    </p:spTree>
    <p:extLst>
      <p:ext uri="{BB962C8B-B14F-4D97-AF65-F5344CB8AC3E}">
        <p14:creationId xmlns:p14="http://schemas.microsoft.com/office/powerpoint/2010/main" val="397371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A1A8-310B-7FDE-1C60-6F46F125D0A7}"/>
              </a:ext>
            </a:extLst>
          </p:cNvPr>
          <p:cNvSpPr>
            <a:spLocks noGrp="1"/>
          </p:cNvSpPr>
          <p:nvPr>
            <p:ph type="title"/>
          </p:nvPr>
        </p:nvSpPr>
        <p:spPr>
          <a:xfrm>
            <a:off x="462411" y="775677"/>
            <a:ext cx="8596668" cy="666262"/>
          </a:xfrm>
        </p:spPr>
        <p:txBody>
          <a:bodyPr/>
          <a:lstStyle/>
          <a:p>
            <a:r>
              <a:rPr lang="en-GB"/>
              <a:t>Devon key indicators</a:t>
            </a:r>
          </a:p>
        </p:txBody>
      </p:sp>
      <p:pic>
        <p:nvPicPr>
          <p:cNvPr id="5" name="Content Placeholder 4" descr="A screenshot of a data&#10;&#10;Description automatically generated">
            <a:extLst>
              <a:ext uri="{FF2B5EF4-FFF2-40B4-BE49-F238E27FC236}">
                <a16:creationId xmlns:a16="http://schemas.microsoft.com/office/drawing/2014/main" id="{9B1D35B5-80EE-6D3C-F563-EB9E4887F0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12" y="1360202"/>
            <a:ext cx="11798400" cy="5501534"/>
          </a:xfrm>
        </p:spPr>
      </p:pic>
      <p:pic>
        <p:nvPicPr>
          <p:cNvPr id="4" name="Picture 3" descr="A logo with green text&#10;&#10;Description automatically generated">
            <a:extLst>
              <a:ext uri="{FF2B5EF4-FFF2-40B4-BE49-F238E27FC236}">
                <a16:creationId xmlns:a16="http://schemas.microsoft.com/office/drawing/2014/main" id="{E2DD52FF-CBB4-6949-C1FD-9C11B05B2B9F}"/>
              </a:ext>
            </a:extLst>
          </p:cNvPr>
          <p:cNvPicPr>
            <a:picLocks noChangeAspect="1"/>
          </p:cNvPicPr>
          <p:nvPr/>
        </p:nvPicPr>
        <p:blipFill>
          <a:blip r:embed="rId4"/>
          <a:stretch>
            <a:fillRect/>
          </a:stretch>
        </p:blipFill>
        <p:spPr>
          <a:xfrm>
            <a:off x="3813066" y="55058"/>
            <a:ext cx="5571386" cy="756722"/>
          </a:xfrm>
          <a:prstGeom prst="rect">
            <a:avLst/>
          </a:prstGeom>
        </p:spPr>
      </p:pic>
      <p:pic>
        <p:nvPicPr>
          <p:cNvPr id="7" name="Picture 6" descr="A blue and yellow logo&#10;&#10;Description automatically generated">
            <a:extLst>
              <a:ext uri="{FF2B5EF4-FFF2-40B4-BE49-F238E27FC236}">
                <a16:creationId xmlns:a16="http://schemas.microsoft.com/office/drawing/2014/main" id="{F26EC1BC-9FC0-A0AC-77AF-25B883873ABE}"/>
              </a:ext>
            </a:extLst>
          </p:cNvPr>
          <p:cNvPicPr>
            <a:picLocks noChangeAspect="1"/>
          </p:cNvPicPr>
          <p:nvPr/>
        </p:nvPicPr>
        <p:blipFill>
          <a:blip r:embed="rId5"/>
          <a:stretch>
            <a:fillRect/>
          </a:stretch>
        </p:blipFill>
        <p:spPr>
          <a:xfrm>
            <a:off x="500810" y="214730"/>
            <a:ext cx="2790293" cy="667762"/>
          </a:xfrm>
          <a:prstGeom prst="rect">
            <a:avLst/>
          </a:prstGeom>
        </p:spPr>
      </p:pic>
      <p:sp>
        <p:nvSpPr>
          <p:cNvPr id="3" name="Oval 2">
            <a:extLst>
              <a:ext uri="{FF2B5EF4-FFF2-40B4-BE49-F238E27FC236}">
                <a16:creationId xmlns:a16="http://schemas.microsoft.com/office/drawing/2014/main" id="{F6B77961-150E-A0B3-32F9-1503E49F2A02}"/>
              </a:ext>
            </a:extLst>
          </p:cNvPr>
          <p:cNvSpPr/>
          <p:nvPr/>
        </p:nvSpPr>
        <p:spPr bwMode="auto">
          <a:xfrm>
            <a:off x="78712" y="5681721"/>
            <a:ext cx="11798400" cy="3050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0334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7626-B799-AFB2-258D-59621634F87A}"/>
              </a:ext>
            </a:extLst>
          </p:cNvPr>
          <p:cNvSpPr>
            <a:spLocks noGrp="1"/>
          </p:cNvSpPr>
          <p:nvPr>
            <p:ph type="title"/>
          </p:nvPr>
        </p:nvSpPr>
        <p:spPr>
          <a:xfrm>
            <a:off x="403796" y="765908"/>
            <a:ext cx="8596668" cy="685800"/>
          </a:xfrm>
        </p:spPr>
        <p:txBody>
          <a:bodyPr/>
          <a:lstStyle/>
          <a:p>
            <a:r>
              <a:rPr lang="en-GB"/>
              <a:t>Torbay key indicators</a:t>
            </a:r>
          </a:p>
        </p:txBody>
      </p:sp>
      <p:pic>
        <p:nvPicPr>
          <p:cNvPr id="5" name="Content Placeholder 4" descr="A screenshot of a data&#10;&#10;Description automatically generated">
            <a:extLst>
              <a:ext uri="{FF2B5EF4-FFF2-40B4-BE49-F238E27FC236}">
                <a16:creationId xmlns:a16="http://schemas.microsoft.com/office/drawing/2014/main" id="{64CA62D5-BC03-13AC-F0BC-7598F27125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596" y="1346749"/>
            <a:ext cx="11728580" cy="5477357"/>
          </a:xfr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Ink 6">
                <a:extLst>
                  <a:ext uri="{FF2B5EF4-FFF2-40B4-BE49-F238E27FC236}">
                    <a16:creationId xmlns:a16="http://schemas.microsoft.com/office/drawing/2014/main" id="{01A51007-4D6A-7A54-CE66-733455DB8C27}"/>
                  </a:ext>
                </a:extLst>
              </p14:cNvPr>
              <p14:cNvContentPartPr/>
              <p14:nvPr/>
            </p14:nvContentPartPr>
            <p14:xfrm>
              <a:off x="391577" y="5280891"/>
              <a:ext cx="360" cy="360"/>
            </p14:xfrm>
          </p:contentPart>
        </mc:Choice>
        <mc:Fallback xmlns="">
          <p:pic>
            <p:nvPicPr>
              <p:cNvPr id="7" name="Ink 6">
                <a:extLst>
                  <a:ext uri="{FF2B5EF4-FFF2-40B4-BE49-F238E27FC236}">
                    <a16:creationId xmlns:a16="http://schemas.microsoft.com/office/drawing/2014/main" id="{01A51007-4D6A-7A54-CE66-733455DB8C27}"/>
                  </a:ext>
                </a:extLst>
              </p:cNvPr>
              <p:cNvPicPr/>
              <p:nvPr/>
            </p:nvPicPr>
            <p:blipFill>
              <a:blip r:embed="rId5"/>
              <a:stretch>
                <a:fillRect/>
              </a:stretch>
            </p:blipFill>
            <p:spPr>
              <a:xfrm>
                <a:off x="373577" y="5172891"/>
                <a:ext cx="36000" cy="216000"/>
              </a:xfrm>
              <a:prstGeom prst="rect">
                <a:avLst/>
              </a:prstGeom>
            </p:spPr>
          </p:pic>
        </mc:Fallback>
      </mc:AlternateContent>
      <p:pic>
        <p:nvPicPr>
          <p:cNvPr id="4" name="Picture 3" descr="A blue and yellow logo&#10;&#10;Description automatically generated">
            <a:extLst>
              <a:ext uri="{FF2B5EF4-FFF2-40B4-BE49-F238E27FC236}">
                <a16:creationId xmlns:a16="http://schemas.microsoft.com/office/drawing/2014/main" id="{39A91C5C-26BA-B8B5-F7EF-44ED9C702442}"/>
              </a:ext>
            </a:extLst>
          </p:cNvPr>
          <p:cNvPicPr>
            <a:picLocks noChangeAspect="1"/>
          </p:cNvPicPr>
          <p:nvPr/>
        </p:nvPicPr>
        <p:blipFill>
          <a:blip r:embed="rId6"/>
          <a:stretch>
            <a:fillRect/>
          </a:stretch>
        </p:blipFill>
        <p:spPr>
          <a:xfrm>
            <a:off x="364041" y="175653"/>
            <a:ext cx="2790293" cy="667762"/>
          </a:xfrm>
          <a:prstGeom prst="rect">
            <a:avLst/>
          </a:prstGeom>
        </p:spPr>
      </p:pic>
      <p:pic>
        <p:nvPicPr>
          <p:cNvPr id="8" name="Picture 7" descr="A logo with green text&#10;&#10;Description automatically generated">
            <a:extLst>
              <a:ext uri="{FF2B5EF4-FFF2-40B4-BE49-F238E27FC236}">
                <a16:creationId xmlns:a16="http://schemas.microsoft.com/office/drawing/2014/main" id="{38B04736-0A48-0A8C-31A2-022648B507E4}"/>
              </a:ext>
            </a:extLst>
          </p:cNvPr>
          <p:cNvPicPr>
            <a:picLocks noChangeAspect="1"/>
          </p:cNvPicPr>
          <p:nvPr/>
        </p:nvPicPr>
        <p:blipFill>
          <a:blip r:embed="rId7"/>
          <a:stretch>
            <a:fillRect/>
          </a:stretch>
        </p:blipFill>
        <p:spPr>
          <a:xfrm>
            <a:off x="3549297" y="-3557"/>
            <a:ext cx="5571386" cy="756722"/>
          </a:xfrm>
          <a:prstGeom prst="rect">
            <a:avLst/>
          </a:prstGeom>
        </p:spPr>
      </p:pic>
      <p:sp>
        <p:nvSpPr>
          <p:cNvPr id="9" name="Oval 8">
            <a:extLst>
              <a:ext uri="{FF2B5EF4-FFF2-40B4-BE49-F238E27FC236}">
                <a16:creationId xmlns:a16="http://schemas.microsoft.com/office/drawing/2014/main" id="{B0AC9DBB-5412-334E-C488-9AE414D7B143}"/>
              </a:ext>
            </a:extLst>
          </p:cNvPr>
          <p:cNvSpPr/>
          <p:nvPr/>
        </p:nvSpPr>
        <p:spPr bwMode="auto">
          <a:xfrm>
            <a:off x="121298" y="5247029"/>
            <a:ext cx="11971176" cy="1119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6233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59AD-C56F-8945-2534-A1EC563FA70A}"/>
              </a:ext>
            </a:extLst>
          </p:cNvPr>
          <p:cNvSpPr>
            <a:spLocks noGrp="1"/>
          </p:cNvSpPr>
          <p:nvPr>
            <p:ph type="title"/>
          </p:nvPr>
        </p:nvSpPr>
        <p:spPr>
          <a:xfrm>
            <a:off x="977197" y="1807858"/>
            <a:ext cx="8586899" cy="783493"/>
          </a:xfrm>
        </p:spPr>
        <p:txBody>
          <a:bodyPr>
            <a:noAutofit/>
          </a:bodyPr>
          <a:lstStyle/>
          <a:p>
            <a:pPr algn="ctr"/>
            <a:r>
              <a:rPr lang="en-GB" sz="2800"/>
              <a:t>A series of listening and engagement exercises</a:t>
            </a:r>
            <a:br>
              <a:rPr lang="en-GB" sz="2800"/>
            </a:br>
            <a:endParaRPr lang="en-GB" sz="2800"/>
          </a:p>
        </p:txBody>
      </p:sp>
      <p:graphicFrame>
        <p:nvGraphicFramePr>
          <p:cNvPr id="4" name="Content Placeholder 2">
            <a:extLst>
              <a:ext uri="{FF2B5EF4-FFF2-40B4-BE49-F238E27FC236}">
                <a16:creationId xmlns:a16="http://schemas.microsoft.com/office/drawing/2014/main" id="{493E4F6A-5A70-D72D-0CB8-BFD33F981A99}"/>
              </a:ext>
            </a:extLst>
          </p:cNvPr>
          <p:cNvGraphicFramePr>
            <a:graphicFrameLocks/>
          </p:cNvGraphicFramePr>
          <p:nvPr>
            <p:extLst>
              <p:ext uri="{D42A27DB-BD31-4B8C-83A1-F6EECF244321}">
                <p14:modId xmlns:p14="http://schemas.microsoft.com/office/powerpoint/2010/main" val="3848017732"/>
              </p:ext>
            </p:extLst>
          </p:nvPr>
        </p:nvGraphicFramePr>
        <p:xfrm>
          <a:off x="-240632" y="2199605"/>
          <a:ext cx="10515600" cy="3787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 name="Picture 57" descr="A logo with green text&#10;&#10;Description automatically generated">
            <a:extLst>
              <a:ext uri="{FF2B5EF4-FFF2-40B4-BE49-F238E27FC236}">
                <a16:creationId xmlns:a16="http://schemas.microsoft.com/office/drawing/2014/main" id="{75FE2607-0167-D0CF-C51C-CB10BB98BAFD}"/>
              </a:ext>
            </a:extLst>
          </p:cNvPr>
          <p:cNvPicPr>
            <a:picLocks noChangeAspect="1"/>
          </p:cNvPicPr>
          <p:nvPr/>
        </p:nvPicPr>
        <p:blipFill>
          <a:blip r:embed="rId8"/>
          <a:stretch>
            <a:fillRect/>
          </a:stretch>
        </p:blipFill>
        <p:spPr>
          <a:xfrm>
            <a:off x="3813066" y="55058"/>
            <a:ext cx="5571386" cy="756722"/>
          </a:xfrm>
          <a:prstGeom prst="rect">
            <a:avLst/>
          </a:prstGeom>
        </p:spPr>
      </p:pic>
      <p:pic>
        <p:nvPicPr>
          <p:cNvPr id="60" name="Picture 59" descr="A blue and yellow logo&#10;&#10;Description automatically generated">
            <a:extLst>
              <a:ext uri="{FF2B5EF4-FFF2-40B4-BE49-F238E27FC236}">
                <a16:creationId xmlns:a16="http://schemas.microsoft.com/office/drawing/2014/main" id="{E7764587-5E09-4481-956F-A82B9FDE86AF}"/>
              </a:ext>
            </a:extLst>
          </p:cNvPr>
          <p:cNvPicPr>
            <a:picLocks noChangeAspect="1"/>
          </p:cNvPicPr>
          <p:nvPr/>
        </p:nvPicPr>
        <p:blipFill>
          <a:blip r:embed="rId9"/>
          <a:stretch>
            <a:fillRect/>
          </a:stretch>
        </p:blipFill>
        <p:spPr>
          <a:xfrm>
            <a:off x="364041" y="175653"/>
            <a:ext cx="2790293" cy="667762"/>
          </a:xfrm>
          <a:prstGeom prst="rect">
            <a:avLst/>
          </a:prstGeom>
        </p:spPr>
      </p:pic>
    </p:spTree>
    <p:extLst>
      <p:ext uri="{BB962C8B-B14F-4D97-AF65-F5344CB8AC3E}">
        <p14:creationId xmlns:p14="http://schemas.microsoft.com/office/powerpoint/2010/main" val="124171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Ear outline">
            <a:extLst>
              <a:ext uri="{FF2B5EF4-FFF2-40B4-BE49-F238E27FC236}">
                <a16:creationId xmlns:a16="http://schemas.microsoft.com/office/drawing/2014/main" id="{7EC042A9-C2AD-1348-9BB7-99EF93005654}"/>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6172" y="365125"/>
            <a:ext cx="7970438" cy="7970438"/>
          </a:xfrm>
          <a:prstGeom prst="rect">
            <a:avLst/>
          </a:prstGeom>
        </p:spPr>
      </p:pic>
      <p:sp>
        <p:nvSpPr>
          <p:cNvPr id="8" name="Text Placeholder 7">
            <a:extLst>
              <a:ext uri="{FF2B5EF4-FFF2-40B4-BE49-F238E27FC236}">
                <a16:creationId xmlns:a16="http://schemas.microsoft.com/office/drawing/2014/main" id="{0F6821D4-58C7-CF97-AEE1-45F61FAAB11F}"/>
              </a:ext>
            </a:extLst>
          </p:cNvPr>
          <p:cNvSpPr>
            <a:spLocks noGrp="1"/>
          </p:cNvSpPr>
          <p:nvPr>
            <p:ph type="body" idx="1"/>
          </p:nvPr>
        </p:nvSpPr>
        <p:spPr>
          <a:xfrm>
            <a:off x="485644" y="964012"/>
            <a:ext cx="1384958" cy="415034"/>
          </a:xfrm>
        </p:spPr>
        <p:txBody>
          <a:bodyPr/>
          <a:lstStyle/>
          <a:p>
            <a:r>
              <a:rPr lang="en-GB"/>
              <a:t>Barriers</a:t>
            </a:r>
          </a:p>
        </p:txBody>
      </p:sp>
      <p:sp>
        <p:nvSpPr>
          <p:cNvPr id="9" name="Content Placeholder 8">
            <a:extLst>
              <a:ext uri="{FF2B5EF4-FFF2-40B4-BE49-F238E27FC236}">
                <a16:creationId xmlns:a16="http://schemas.microsoft.com/office/drawing/2014/main" id="{7A7DED87-39B0-5322-2BB1-EF51963D9796}"/>
              </a:ext>
            </a:extLst>
          </p:cNvPr>
          <p:cNvSpPr>
            <a:spLocks noGrp="1"/>
          </p:cNvSpPr>
          <p:nvPr>
            <p:ph sz="half" idx="2"/>
          </p:nvPr>
        </p:nvSpPr>
        <p:spPr>
          <a:xfrm>
            <a:off x="230947" y="1539859"/>
            <a:ext cx="5865053" cy="4099546"/>
          </a:xfrm>
        </p:spPr>
        <p:txBody>
          <a:bodyPr>
            <a:normAutofit/>
          </a:bodyPr>
          <a:lstStyle/>
          <a:p>
            <a:r>
              <a:rPr lang="en-GB"/>
              <a:t>Travel to clinic</a:t>
            </a:r>
          </a:p>
          <a:p>
            <a:r>
              <a:rPr lang="en-GB"/>
              <a:t>Opening times</a:t>
            </a:r>
          </a:p>
          <a:p>
            <a:r>
              <a:rPr lang="en-GB"/>
              <a:t>Young age specific clinics</a:t>
            </a:r>
          </a:p>
          <a:p>
            <a:r>
              <a:rPr lang="en-GB"/>
              <a:t>Lack of GP knowledge of (perception of)</a:t>
            </a:r>
          </a:p>
          <a:p>
            <a:r>
              <a:rPr lang="en-GB"/>
              <a:t>Getting through to anyone</a:t>
            </a:r>
          </a:p>
          <a:p>
            <a:r>
              <a:rPr lang="en-GB"/>
              <a:t>Travel/distance</a:t>
            </a:r>
          </a:p>
          <a:p>
            <a:r>
              <a:rPr lang="en-GB"/>
              <a:t>GPs not giving (latex free) condoms</a:t>
            </a:r>
          </a:p>
          <a:p>
            <a:r>
              <a:rPr lang="en-GB"/>
              <a:t>Finger prick test at home</a:t>
            </a:r>
          </a:p>
          <a:p>
            <a:r>
              <a:rPr lang="en-GB"/>
              <a:t>Confidentiality</a:t>
            </a:r>
          </a:p>
          <a:p>
            <a:r>
              <a:rPr lang="en-GB"/>
              <a:t>GP limited trans knowledge</a:t>
            </a:r>
          </a:p>
        </p:txBody>
      </p:sp>
      <p:sp>
        <p:nvSpPr>
          <p:cNvPr id="10" name="Text Placeholder 9">
            <a:extLst>
              <a:ext uri="{FF2B5EF4-FFF2-40B4-BE49-F238E27FC236}">
                <a16:creationId xmlns:a16="http://schemas.microsoft.com/office/drawing/2014/main" id="{6F53E71B-E11A-32E1-F940-F54B3326D697}"/>
              </a:ext>
            </a:extLst>
          </p:cNvPr>
          <p:cNvSpPr>
            <a:spLocks noGrp="1"/>
          </p:cNvSpPr>
          <p:nvPr>
            <p:ph type="body" sz="quarter" idx="3"/>
          </p:nvPr>
        </p:nvSpPr>
        <p:spPr>
          <a:xfrm>
            <a:off x="7963850" y="954363"/>
            <a:ext cx="1902871" cy="442913"/>
          </a:xfrm>
        </p:spPr>
        <p:txBody>
          <a:bodyPr/>
          <a:lstStyle/>
          <a:p>
            <a:pPr algn="r"/>
            <a:r>
              <a:rPr lang="en-GB"/>
              <a:t>Facilitators</a:t>
            </a:r>
          </a:p>
        </p:txBody>
      </p:sp>
      <p:sp>
        <p:nvSpPr>
          <p:cNvPr id="11" name="Content Placeholder 10">
            <a:extLst>
              <a:ext uri="{FF2B5EF4-FFF2-40B4-BE49-F238E27FC236}">
                <a16:creationId xmlns:a16="http://schemas.microsoft.com/office/drawing/2014/main" id="{2AC073F5-D312-1C91-8186-EB3B8C5A87A4}"/>
              </a:ext>
            </a:extLst>
          </p:cNvPr>
          <p:cNvSpPr>
            <a:spLocks noGrp="1"/>
          </p:cNvSpPr>
          <p:nvPr>
            <p:ph sz="quarter" idx="4"/>
          </p:nvPr>
        </p:nvSpPr>
        <p:spPr>
          <a:xfrm>
            <a:off x="4784932" y="1494759"/>
            <a:ext cx="5316785" cy="5539910"/>
          </a:xfrm>
        </p:spPr>
        <p:txBody>
          <a:bodyPr>
            <a:normAutofit/>
          </a:bodyPr>
          <a:lstStyle/>
          <a:p>
            <a:pPr algn="r">
              <a:buFont typeface="Wingdings" panose="05000000000000000000" pitchFamily="2" charset="2"/>
              <a:buChar char="ü"/>
            </a:pPr>
            <a:r>
              <a:rPr lang="en-GB"/>
              <a:t>Services by post</a:t>
            </a:r>
          </a:p>
          <a:p>
            <a:pPr algn="r">
              <a:buFont typeface="Wingdings" panose="05000000000000000000" pitchFamily="2" charset="2"/>
              <a:buChar char="ü"/>
            </a:pPr>
            <a:r>
              <a:rPr lang="en-GB"/>
              <a:t>Women's health service</a:t>
            </a:r>
          </a:p>
          <a:p>
            <a:pPr algn="r">
              <a:buFont typeface="Wingdings" panose="05000000000000000000" pitchFamily="2" charset="2"/>
              <a:buChar char="ü"/>
            </a:pPr>
            <a:r>
              <a:rPr lang="en-GB"/>
              <a:t>Expert sexual health clinic / regular fittings</a:t>
            </a:r>
          </a:p>
          <a:p>
            <a:pPr algn="r">
              <a:buFont typeface="Wingdings" panose="05000000000000000000" pitchFamily="2" charset="2"/>
              <a:buChar char="ü"/>
            </a:pPr>
            <a:r>
              <a:rPr lang="en-GB"/>
              <a:t>Local and confidential</a:t>
            </a:r>
          </a:p>
          <a:p>
            <a:pPr algn="r">
              <a:buFont typeface="Wingdings" panose="05000000000000000000" pitchFamily="2" charset="2"/>
              <a:buChar char="ü"/>
            </a:pPr>
            <a:r>
              <a:rPr lang="en-GB"/>
              <a:t>Local pharmacy</a:t>
            </a:r>
          </a:p>
          <a:p>
            <a:pPr algn="r">
              <a:buFont typeface="Wingdings" panose="05000000000000000000" pitchFamily="2" charset="2"/>
              <a:buChar char="ü"/>
            </a:pPr>
            <a:r>
              <a:rPr lang="en-GB"/>
              <a:t>Walk in</a:t>
            </a:r>
          </a:p>
          <a:p>
            <a:pPr algn="r">
              <a:buFont typeface="Wingdings" panose="05000000000000000000" pitchFamily="2" charset="2"/>
              <a:buChar char="ü"/>
            </a:pPr>
            <a:r>
              <a:rPr lang="en-GB"/>
              <a:t>Unbiased and specialist</a:t>
            </a:r>
          </a:p>
          <a:p>
            <a:pPr algn="r">
              <a:buFont typeface="Wingdings" panose="05000000000000000000" pitchFamily="2" charset="2"/>
              <a:buChar char="ü"/>
            </a:pPr>
            <a:r>
              <a:rPr lang="en-GB"/>
              <a:t>Online = more private (when free)</a:t>
            </a:r>
          </a:p>
          <a:p>
            <a:pPr algn="r">
              <a:buFont typeface="Wingdings" panose="05000000000000000000" pitchFamily="2" charset="2"/>
              <a:buChar char="ü"/>
            </a:pPr>
            <a:r>
              <a:rPr lang="en-GB"/>
              <a:t>Self-testing</a:t>
            </a:r>
          </a:p>
          <a:p>
            <a:pPr algn="r">
              <a:buFont typeface="Wingdings" panose="05000000000000000000" pitchFamily="2" charset="2"/>
              <a:buChar char="ü"/>
            </a:pPr>
            <a:r>
              <a:rPr lang="en-GB"/>
              <a:t>GP – closer, easier and better opening hours</a:t>
            </a:r>
          </a:p>
          <a:p>
            <a:pPr algn="r">
              <a:buFont typeface="Wingdings" panose="05000000000000000000" pitchFamily="2" charset="2"/>
              <a:buChar char="ü"/>
            </a:pPr>
            <a:r>
              <a:rPr lang="en-GB"/>
              <a:t>Gay pub or venue</a:t>
            </a:r>
          </a:p>
          <a:p>
            <a:pPr algn="r">
              <a:buFont typeface="Wingdings" panose="05000000000000000000" pitchFamily="2" charset="2"/>
              <a:buChar char="ü"/>
            </a:pPr>
            <a:r>
              <a:rPr lang="en-GB"/>
              <a:t>Local hospital</a:t>
            </a:r>
          </a:p>
        </p:txBody>
      </p:sp>
      <p:pic>
        <p:nvPicPr>
          <p:cNvPr id="3" name="Picture 2" descr="A blue and yellow logo&#10;&#10;Description automatically generated">
            <a:extLst>
              <a:ext uri="{FF2B5EF4-FFF2-40B4-BE49-F238E27FC236}">
                <a16:creationId xmlns:a16="http://schemas.microsoft.com/office/drawing/2014/main" id="{06B2A1FA-CF6C-B9D4-57FC-CB4009204888}"/>
              </a:ext>
            </a:extLst>
          </p:cNvPr>
          <p:cNvPicPr>
            <a:picLocks noChangeAspect="1"/>
          </p:cNvPicPr>
          <p:nvPr/>
        </p:nvPicPr>
        <p:blipFill>
          <a:blip r:embed="rId5"/>
          <a:stretch>
            <a:fillRect/>
          </a:stretch>
        </p:blipFill>
        <p:spPr>
          <a:xfrm>
            <a:off x="364041" y="175653"/>
            <a:ext cx="2790293" cy="667762"/>
          </a:xfrm>
          <a:prstGeom prst="rect">
            <a:avLst/>
          </a:prstGeom>
        </p:spPr>
      </p:pic>
      <p:pic>
        <p:nvPicPr>
          <p:cNvPr id="5" name="Picture 4" descr="A logo with green text&#10;&#10;Description automatically generated">
            <a:extLst>
              <a:ext uri="{FF2B5EF4-FFF2-40B4-BE49-F238E27FC236}">
                <a16:creationId xmlns:a16="http://schemas.microsoft.com/office/drawing/2014/main" id="{1B0C37D8-FC75-A3E4-7B2C-AC515F43D2B3}"/>
              </a:ext>
            </a:extLst>
          </p:cNvPr>
          <p:cNvPicPr>
            <a:picLocks noChangeAspect="1"/>
          </p:cNvPicPr>
          <p:nvPr/>
        </p:nvPicPr>
        <p:blipFill>
          <a:blip r:embed="rId6"/>
          <a:stretch>
            <a:fillRect/>
          </a:stretch>
        </p:blipFill>
        <p:spPr>
          <a:xfrm>
            <a:off x="3813066" y="55058"/>
            <a:ext cx="5571386" cy="756722"/>
          </a:xfrm>
          <a:prstGeom prst="rect">
            <a:avLst/>
          </a:prstGeom>
        </p:spPr>
      </p:pic>
    </p:spTree>
    <p:extLst>
      <p:ext uri="{BB962C8B-B14F-4D97-AF65-F5344CB8AC3E}">
        <p14:creationId xmlns:p14="http://schemas.microsoft.com/office/powerpoint/2010/main" val="323589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ar outline">
            <a:extLst>
              <a:ext uri="{FF2B5EF4-FFF2-40B4-BE49-F238E27FC236}">
                <a16:creationId xmlns:a16="http://schemas.microsoft.com/office/drawing/2014/main" id="{64A34B3E-FFAF-3470-9FFE-E2029F9C137F}"/>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6172" y="365125"/>
            <a:ext cx="7970438" cy="7970438"/>
          </a:xfrm>
          <a:prstGeom prst="rect">
            <a:avLst/>
          </a:prstGeom>
        </p:spPr>
      </p:pic>
      <p:sp>
        <p:nvSpPr>
          <p:cNvPr id="2" name="Title 1">
            <a:extLst>
              <a:ext uri="{FF2B5EF4-FFF2-40B4-BE49-F238E27FC236}">
                <a16:creationId xmlns:a16="http://schemas.microsoft.com/office/drawing/2014/main" id="{C225707F-1304-B908-22C3-A6085A5041DC}"/>
              </a:ext>
            </a:extLst>
          </p:cNvPr>
          <p:cNvSpPr>
            <a:spLocks noGrp="1"/>
          </p:cNvSpPr>
          <p:nvPr>
            <p:ph type="title"/>
          </p:nvPr>
        </p:nvSpPr>
        <p:spPr>
          <a:xfrm>
            <a:off x="892992" y="862670"/>
            <a:ext cx="8491460" cy="717195"/>
          </a:xfrm>
        </p:spPr>
        <p:txBody>
          <a:bodyPr>
            <a:normAutofit/>
          </a:bodyPr>
          <a:lstStyle/>
          <a:p>
            <a:pPr algn="ctr"/>
            <a:r>
              <a:rPr lang="en-GB" sz="2400" b="1"/>
              <a:t>Population lens, what did we hear?</a:t>
            </a:r>
          </a:p>
        </p:txBody>
      </p:sp>
      <p:sp>
        <p:nvSpPr>
          <p:cNvPr id="3" name="Content Placeholder 2">
            <a:extLst>
              <a:ext uri="{FF2B5EF4-FFF2-40B4-BE49-F238E27FC236}">
                <a16:creationId xmlns:a16="http://schemas.microsoft.com/office/drawing/2014/main" id="{CAB831D5-C152-FFEC-29CC-3E5B05DC88A7}"/>
              </a:ext>
            </a:extLst>
          </p:cNvPr>
          <p:cNvSpPr>
            <a:spLocks noGrp="1"/>
          </p:cNvSpPr>
          <p:nvPr>
            <p:ph idx="1"/>
          </p:nvPr>
        </p:nvSpPr>
        <p:spPr>
          <a:xfrm>
            <a:off x="364041" y="1675125"/>
            <a:ext cx="9452456" cy="4890426"/>
          </a:xfrm>
        </p:spPr>
        <p:txBody>
          <a:bodyPr>
            <a:normAutofit fontScale="92500" lnSpcReduction="20000"/>
          </a:bodyPr>
          <a:lstStyle/>
          <a:p>
            <a:pPr marL="0" indent="0">
              <a:buNone/>
            </a:pPr>
            <a:r>
              <a:rPr lang="en-GB" sz="2400" b="1">
                <a:solidFill>
                  <a:srgbClr val="FF6600"/>
                </a:solidFill>
              </a:rPr>
              <a:t>KNOWLEDGE OF SEXUAL AND REPRODUCTIVE HEALTH</a:t>
            </a:r>
          </a:p>
          <a:p>
            <a:pPr marL="0" indent="0">
              <a:buNone/>
            </a:pPr>
            <a:r>
              <a:rPr lang="en-GB" sz="2000" i="1"/>
              <a:t>(high level of deficits about SRH, strong awareness of medications, risk perceptions inexact, lacking opportunities and motivations)</a:t>
            </a:r>
          </a:p>
          <a:p>
            <a:pPr marL="0" indent="0">
              <a:buNone/>
            </a:pPr>
            <a:r>
              <a:rPr lang="en-GB" sz="2400" b="1">
                <a:solidFill>
                  <a:srgbClr val="FF6600"/>
                </a:solidFill>
              </a:rPr>
              <a:t>KNOWLEDGE AND PERCEPTION OF SERVICES</a:t>
            </a:r>
          </a:p>
          <a:p>
            <a:pPr marL="0" indent="0">
              <a:buNone/>
            </a:pPr>
            <a:r>
              <a:rPr lang="en-GB" sz="2000" i="1"/>
              <a:t>(confidentiality, attitude of staff, age)</a:t>
            </a:r>
            <a:endParaRPr lang="en-GB" sz="1400" i="1"/>
          </a:p>
          <a:p>
            <a:pPr marL="0" indent="0">
              <a:buNone/>
            </a:pPr>
            <a:r>
              <a:rPr lang="en-GB" sz="2400" b="1">
                <a:solidFill>
                  <a:srgbClr val="FF6600"/>
                </a:solidFill>
              </a:rPr>
              <a:t>INCLUSIVITY</a:t>
            </a:r>
          </a:p>
          <a:p>
            <a:pPr marL="0" indent="0">
              <a:buNone/>
            </a:pPr>
            <a:r>
              <a:rPr lang="en-GB" sz="2000" i="1"/>
              <a:t>(trans inclusive, better for people with disabilities, developing trust)</a:t>
            </a:r>
            <a:endParaRPr lang="en-GB" sz="1400" i="1"/>
          </a:p>
          <a:p>
            <a:pPr marL="0" indent="0">
              <a:buNone/>
            </a:pPr>
            <a:r>
              <a:rPr lang="en-GB" sz="2400" b="1">
                <a:solidFill>
                  <a:srgbClr val="FF6600"/>
                </a:solidFill>
              </a:rPr>
              <a:t>PATIENT CHOICES</a:t>
            </a:r>
          </a:p>
          <a:p>
            <a:pPr marL="0" indent="0">
              <a:buNone/>
            </a:pPr>
            <a:r>
              <a:rPr lang="en-GB" sz="2000" i="1"/>
              <a:t>People want a range of options which are easily accessible, highly advertised and delivered in different way to access those services e.g. online and F2F)</a:t>
            </a:r>
            <a:endParaRPr lang="en-GB" sz="1400" i="1"/>
          </a:p>
          <a:p>
            <a:pPr marL="0" indent="0">
              <a:buNone/>
            </a:pPr>
            <a:r>
              <a:rPr lang="en-GB" sz="2400" b="1">
                <a:solidFill>
                  <a:srgbClr val="FF6600"/>
                </a:solidFill>
              </a:rPr>
              <a:t>WORKFORCE</a:t>
            </a:r>
          </a:p>
          <a:p>
            <a:pPr marL="0" indent="0">
              <a:buNone/>
            </a:pPr>
            <a:r>
              <a:rPr lang="en-GB" sz="2000" i="1"/>
              <a:t>Strong response asking for experts and SRH clinics. Lack of GP knowledge in primary care. Regular fitting, experienced professional. Able to have holistic conversation and incorporate all elements of SRH including healthy relationships</a:t>
            </a:r>
          </a:p>
          <a:p>
            <a:endParaRPr lang="en-GB" sz="1000"/>
          </a:p>
        </p:txBody>
      </p:sp>
      <p:pic>
        <p:nvPicPr>
          <p:cNvPr id="5" name="Picture 4" descr="A logo with green text&#10;&#10;Description automatically generated">
            <a:extLst>
              <a:ext uri="{FF2B5EF4-FFF2-40B4-BE49-F238E27FC236}">
                <a16:creationId xmlns:a16="http://schemas.microsoft.com/office/drawing/2014/main" id="{335C1AB7-2B63-083D-1A60-1412D79448A8}"/>
              </a:ext>
            </a:extLst>
          </p:cNvPr>
          <p:cNvPicPr>
            <a:picLocks noChangeAspect="1"/>
          </p:cNvPicPr>
          <p:nvPr/>
        </p:nvPicPr>
        <p:blipFill>
          <a:blip r:embed="rId5"/>
          <a:stretch>
            <a:fillRect/>
          </a:stretch>
        </p:blipFill>
        <p:spPr>
          <a:xfrm>
            <a:off x="3813066" y="55058"/>
            <a:ext cx="5571386" cy="756722"/>
          </a:xfrm>
          <a:prstGeom prst="rect">
            <a:avLst/>
          </a:prstGeom>
        </p:spPr>
      </p:pic>
      <p:pic>
        <p:nvPicPr>
          <p:cNvPr id="10" name="Picture 9" descr="A blue and yellow logo&#10;&#10;Description automatically generated">
            <a:extLst>
              <a:ext uri="{FF2B5EF4-FFF2-40B4-BE49-F238E27FC236}">
                <a16:creationId xmlns:a16="http://schemas.microsoft.com/office/drawing/2014/main" id="{A97A80F6-C321-9D18-AC8A-39C3A47AEC31}"/>
              </a:ext>
            </a:extLst>
          </p:cNvPr>
          <p:cNvPicPr>
            <a:picLocks noChangeAspect="1"/>
          </p:cNvPicPr>
          <p:nvPr/>
        </p:nvPicPr>
        <p:blipFill>
          <a:blip r:embed="rId6"/>
          <a:stretch>
            <a:fillRect/>
          </a:stretch>
        </p:blipFill>
        <p:spPr>
          <a:xfrm>
            <a:off x="364041" y="175653"/>
            <a:ext cx="2790293" cy="667762"/>
          </a:xfrm>
          <a:prstGeom prst="rect">
            <a:avLst/>
          </a:prstGeom>
        </p:spPr>
      </p:pic>
    </p:spTree>
    <p:extLst>
      <p:ext uri="{BB962C8B-B14F-4D97-AF65-F5344CB8AC3E}">
        <p14:creationId xmlns:p14="http://schemas.microsoft.com/office/powerpoint/2010/main" val="73994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ar outline">
            <a:extLst>
              <a:ext uri="{FF2B5EF4-FFF2-40B4-BE49-F238E27FC236}">
                <a16:creationId xmlns:a16="http://schemas.microsoft.com/office/drawing/2014/main" id="{7D189E54-C853-BCEE-E8FA-A512C56EE282}"/>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6172" y="365125"/>
            <a:ext cx="7970438" cy="7970438"/>
          </a:xfrm>
          <a:prstGeom prst="rect">
            <a:avLst/>
          </a:prstGeom>
        </p:spPr>
      </p:pic>
      <p:sp>
        <p:nvSpPr>
          <p:cNvPr id="2" name="Title 1">
            <a:extLst>
              <a:ext uri="{FF2B5EF4-FFF2-40B4-BE49-F238E27FC236}">
                <a16:creationId xmlns:a16="http://schemas.microsoft.com/office/drawing/2014/main" id="{24E4FD87-391B-DD9D-F74E-926FA644A6E7}"/>
              </a:ext>
            </a:extLst>
          </p:cNvPr>
          <p:cNvSpPr>
            <a:spLocks noGrp="1"/>
          </p:cNvSpPr>
          <p:nvPr>
            <p:ph type="title"/>
          </p:nvPr>
        </p:nvSpPr>
        <p:spPr>
          <a:xfrm>
            <a:off x="1005726" y="946030"/>
            <a:ext cx="8154817" cy="717195"/>
          </a:xfrm>
        </p:spPr>
        <p:txBody>
          <a:bodyPr>
            <a:normAutofit/>
          </a:bodyPr>
          <a:lstStyle/>
          <a:p>
            <a:pPr algn="ctr"/>
            <a:r>
              <a:rPr lang="en-GB" sz="2400" b="1"/>
              <a:t>Population lens: what did we hear?</a:t>
            </a:r>
          </a:p>
        </p:txBody>
      </p:sp>
      <p:sp>
        <p:nvSpPr>
          <p:cNvPr id="3" name="Content Placeholder 2">
            <a:extLst>
              <a:ext uri="{FF2B5EF4-FFF2-40B4-BE49-F238E27FC236}">
                <a16:creationId xmlns:a16="http://schemas.microsoft.com/office/drawing/2014/main" id="{AEF6944B-8296-01AD-BDA3-701B0FDE5EA4}"/>
              </a:ext>
            </a:extLst>
          </p:cNvPr>
          <p:cNvSpPr>
            <a:spLocks noGrp="1"/>
          </p:cNvSpPr>
          <p:nvPr>
            <p:ph idx="1"/>
          </p:nvPr>
        </p:nvSpPr>
        <p:spPr>
          <a:xfrm>
            <a:off x="364041" y="1757961"/>
            <a:ext cx="9112469" cy="4733356"/>
          </a:xfrm>
        </p:spPr>
        <p:txBody>
          <a:bodyPr vert="horz" lIns="91440" tIns="45720" rIns="91440" bIns="45720" rtlCol="0" anchor="t">
            <a:normAutofit fontScale="70000" lnSpcReduction="20000"/>
          </a:bodyPr>
          <a:lstStyle/>
          <a:p>
            <a:pPr marL="0" indent="0">
              <a:buNone/>
            </a:pPr>
            <a:r>
              <a:rPr lang="en-GB" sz="3400" b="1">
                <a:solidFill>
                  <a:srgbClr val="FF6600"/>
                </a:solidFill>
              </a:rPr>
              <a:t>BOOKING / GETTING APPOINTMENTS </a:t>
            </a:r>
          </a:p>
          <a:p>
            <a:pPr marL="0" indent="0">
              <a:buNone/>
            </a:pPr>
            <a:r>
              <a:rPr lang="en-GB" sz="2400" i="1"/>
              <a:t>challenges for many, especially disabled and learning-disabled populations. Range of access required, from bookings to walk in to closed clinics</a:t>
            </a:r>
          </a:p>
          <a:p>
            <a:pPr marL="0" indent="0">
              <a:buNone/>
            </a:pPr>
            <a:endParaRPr lang="en-GB" sz="2000" i="1"/>
          </a:p>
          <a:p>
            <a:pPr marL="0" indent="0">
              <a:buNone/>
            </a:pPr>
            <a:r>
              <a:rPr lang="en-GB" sz="3400" b="1">
                <a:solidFill>
                  <a:srgbClr val="FF6600"/>
                </a:solidFill>
              </a:rPr>
              <a:t>LOCATION AND TRAVEL</a:t>
            </a:r>
          </a:p>
          <a:p>
            <a:pPr marL="0" indent="0">
              <a:buNone/>
            </a:pPr>
            <a:r>
              <a:rPr lang="en-GB" sz="2500" i="1"/>
              <a:t>Location more important than establishment, local means local (hence preference for GPs and pharmacies by many, seeking convenience)</a:t>
            </a:r>
          </a:p>
          <a:p>
            <a:pPr marL="0" indent="0">
              <a:buNone/>
            </a:pPr>
            <a:endParaRPr lang="en-GB" sz="2000" i="1"/>
          </a:p>
          <a:p>
            <a:pPr marL="0" indent="0">
              <a:buNone/>
            </a:pPr>
            <a:r>
              <a:rPr lang="en-GB" sz="3400" b="1">
                <a:solidFill>
                  <a:srgbClr val="FF6600"/>
                </a:solidFill>
              </a:rPr>
              <a:t>OPENING HOURS </a:t>
            </a:r>
          </a:p>
          <a:p>
            <a:pPr marL="0" indent="0">
              <a:buNone/>
            </a:pPr>
            <a:r>
              <a:rPr lang="en-GB" sz="2500" i="1"/>
              <a:t>Preference for flexible including evening and weekends – particularly 4-8pm</a:t>
            </a:r>
          </a:p>
          <a:p>
            <a:pPr marL="0" indent="0">
              <a:buNone/>
            </a:pPr>
            <a:endParaRPr lang="en-GB" sz="2000" i="1"/>
          </a:p>
          <a:p>
            <a:pPr marL="0" indent="0">
              <a:buNone/>
            </a:pPr>
            <a:r>
              <a:rPr lang="en-GB" sz="3400" b="1">
                <a:solidFill>
                  <a:srgbClr val="FF6600"/>
                </a:solidFill>
              </a:rPr>
              <a:t>ADVICE AND GUIDANCE</a:t>
            </a:r>
          </a:p>
          <a:p>
            <a:pPr marL="0" indent="0">
              <a:buNone/>
            </a:pPr>
            <a:r>
              <a:rPr lang="en-GB" sz="2500"/>
              <a:t>(as above &amp; particularly contraceptive advice, citing little time or apparent choice with GP)</a:t>
            </a:r>
          </a:p>
        </p:txBody>
      </p:sp>
      <p:pic>
        <p:nvPicPr>
          <p:cNvPr id="6" name="Picture 5" descr="A logo with green text&#10;&#10;Description automatically generated">
            <a:extLst>
              <a:ext uri="{FF2B5EF4-FFF2-40B4-BE49-F238E27FC236}">
                <a16:creationId xmlns:a16="http://schemas.microsoft.com/office/drawing/2014/main" id="{F9EB926D-9647-7C96-81A2-66CF27EABB2B}"/>
              </a:ext>
            </a:extLst>
          </p:cNvPr>
          <p:cNvPicPr>
            <a:picLocks noChangeAspect="1"/>
          </p:cNvPicPr>
          <p:nvPr/>
        </p:nvPicPr>
        <p:blipFill>
          <a:blip r:embed="rId5"/>
          <a:stretch>
            <a:fillRect/>
          </a:stretch>
        </p:blipFill>
        <p:spPr>
          <a:xfrm>
            <a:off x="3813066" y="84365"/>
            <a:ext cx="5503002" cy="727415"/>
          </a:xfrm>
          <a:prstGeom prst="rect">
            <a:avLst/>
          </a:prstGeom>
        </p:spPr>
      </p:pic>
      <p:pic>
        <p:nvPicPr>
          <p:cNvPr id="8" name="Picture 7" descr="A blue and yellow logo&#10;&#10;Description automatically generated">
            <a:extLst>
              <a:ext uri="{FF2B5EF4-FFF2-40B4-BE49-F238E27FC236}">
                <a16:creationId xmlns:a16="http://schemas.microsoft.com/office/drawing/2014/main" id="{4DA51455-F6DB-A0BA-EAEA-18783E55A7F5}"/>
              </a:ext>
            </a:extLst>
          </p:cNvPr>
          <p:cNvPicPr>
            <a:picLocks noChangeAspect="1"/>
          </p:cNvPicPr>
          <p:nvPr/>
        </p:nvPicPr>
        <p:blipFill>
          <a:blip r:embed="rId6"/>
          <a:stretch>
            <a:fillRect/>
          </a:stretch>
        </p:blipFill>
        <p:spPr>
          <a:xfrm>
            <a:off x="364041" y="175653"/>
            <a:ext cx="2790293" cy="667762"/>
          </a:xfrm>
          <a:prstGeom prst="rect">
            <a:avLst/>
          </a:prstGeom>
        </p:spPr>
      </p:pic>
    </p:spTree>
    <p:extLst>
      <p:ext uri="{BB962C8B-B14F-4D97-AF65-F5344CB8AC3E}">
        <p14:creationId xmlns:p14="http://schemas.microsoft.com/office/powerpoint/2010/main" val="347043942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0D398B608B6D4FA571D06C58C6671A" ma:contentTypeVersion="15" ma:contentTypeDescription="Create a new document." ma:contentTypeScope="" ma:versionID="85b7aa2e9c4dc83682259671ba96acd3">
  <xsd:schema xmlns:xsd="http://www.w3.org/2001/XMLSchema" xmlns:xs="http://www.w3.org/2001/XMLSchema" xmlns:p="http://schemas.microsoft.com/office/2006/metadata/properties" xmlns:ns2="d57969ce-72c3-44b5-8599-19cdbe281c8c" xmlns:ns3="1e22c6fd-7f57-489d-87d5-f600f27ac12d" xmlns:ns4="dd989013-3695-4458-8df5-613b197d9ac2" targetNamespace="http://schemas.microsoft.com/office/2006/metadata/properties" ma:root="true" ma:fieldsID="007fb33051094a61164a2c38dcbb5f54" ns2:_="" ns3:_="" ns4:_="">
    <xsd:import namespace="d57969ce-72c3-44b5-8599-19cdbe281c8c"/>
    <xsd:import namespace="1e22c6fd-7f57-489d-87d5-f600f27ac12d"/>
    <xsd:import namespace="dd989013-3695-4458-8df5-613b197d9a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4: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969ce-72c3-44b5-8599-19cdbe281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e2b82dc-5d1b-42e3-84a1-9392513e78f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22c6fd-7f57-489d-87d5-f600f27ac1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989013-3695-4458-8df5-613b197d9ac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04b4abe-fcf6-4017-8350-a835c57da0c5}" ma:internalName="TaxCatchAll" ma:showField="CatchAllData" ma:web="1e22c6fd-7f57-489d-87d5-f600f27ac1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7969ce-72c3-44b5-8599-19cdbe281c8c">
      <Terms xmlns="http://schemas.microsoft.com/office/infopath/2007/PartnerControls"/>
    </lcf76f155ced4ddcb4097134ff3c332f>
    <TaxCatchAll xmlns="dd989013-3695-4458-8df5-613b197d9ac2" xsi:nil="true"/>
    <SharedWithUsers xmlns="1e22c6fd-7f57-489d-87d5-f600f27ac12d">
      <UserInfo>
        <DisplayName>Lucy OLoughlin</DisplayName>
        <AccountId>22</AccountId>
        <AccountType/>
      </UserInfo>
      <UserInfo>
        <DisplayName>Dominic Hudson</DisplayName>
        <AccountId>21</AccountId>
        <AccountType/>
      </UserInfo>
    </SharedWithUsers>
  </documentManagement>
</p:properties>
</file>

<file path=customXml/itemProps1.xml><?xml version="1.0" encoding="utf-8"?>
<ds:datastoreItem xmlns:ds="http://schemas.openxmlformats.org/officeDocument/2006/customXml" ds:itemID="{CE6F4886-8E27-42B0-9BF3-514BC5451E09}">
  <ds:schemaRefs>
    <ds:schemaRef ds:uri="http://schemas.microsoft.com/sharepoint/v3/contenttype/forms"/>
  </ds:schemaRefs>
</ds:datastoreItem>
</file>

<file path=customXml/itemProps2.xml><?xml version="1.0" encoding="utf-8"?>
<ds:datastoreItem xmlns:ds="http://schemas.openxmlformats.org/officeDocument/2006/customXml" ds:itemID="{6841A89C-D22C-433F-BF1A-01102951F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7969ce-72c3-44b5-8599-19cdbe281c8c"/>
    <ds:schemaRef ds:uri="1e22c6fd-7f57-489d-87d5-f600f27ac12d"/>
    <ds:schemaRef ds:uri="dd989013-3695-4458-8df5-613b197d9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C7827F-BD19-4C9B-B7C5-47F98C92E0DC}">
  <ds:schemaRefs>
    <ds:schemaRef ds:uri="04da8a6f-ed87-4dd5-92a5-d7972cb8cf4e"/>
    <ds:schemaRef ds:uri="fe92360a-903b-41e2-bd4c-78ee42e77b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57969ce-72c3-44b5-8599-19cdbe281c8c"/>
    <ds:schemaRef ds:uri="dd989013-3695-4458-8df5-613b197d9ac2"/>
    <ds:schemaRef ds:uri="1e22c6fd-7f57-489d-87d5-f600f27ac12d"/>
  </ds:schemaRefs>
</ds:datastoreItem>
</file>

<file path=docProps/app.xml><?xml version="1.0" encoding="utf-8"?>
<Properties xmlns="http://schemas.openxmlformats.org/officeDocument/2006/extended-properties" xmlns:vt="http://schemas.openxmlformats.org/officeDocument/2006/docPropsVTypes">
  <TotalTime>0</TotalTime>
  <Words>1650</Words>
  <Application>Microsoft Office PowerPoint</Application>
  <PresentationFormat>Widescreen</PresentationFormat>
  <Paragraphs>307</Paragraphs>
  <Slides>38</Slides>
  <Notes>34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 New</vt:lpstr>
      <vt:lpstr>Trebuchet MS</vt:lpstr>
      <vt:lpstr>Wingdings</vt:lpstr>
      <vt:lpstr>Wingdings 3</vt:lpstr>
      <vt:lpstr>Facet</vt:lpstr>
      <vt:lpstr>Market Engagement Event  CP2395-23 – Sexual Health &amp; Reproductive Health Service</vt:lpstr>
      <vt:lpstr>Agenda </vt:lpstr>
      <vt:lpstr>Background</vt:lpstr>
      <vt:lpstr>Devon key indicators</vt:lpstr>
      <vt:lpstr>Torbay key indicators</vt:lpstr>
      <vt:lpstr>A series of listening and engagement exercises </vt:lpstr>
      <vt:lpstr>PowerPoint Presentation</vt:lpstr>
      <vt:lpstr>Population lens, what did we hear?</vt:lpstr>
      <vt:lpstr>Population lens: what did we hear?</vt:lpstr>
      <vt:lpstr>The Market Listening</vt:lpstr>
      <vt:lpstr>Themes from market engagement conversations</vt:lpstr>
      <vt:lpstr>Conversations with other Local Authorities</vt:lpstr>
      <vt:lpstr>National context </vt:lpstr>
      <vt:lpstr>Contract and funding - Devon  </vt:lpstr>
      <vt:lpstr>Contract and funding - Torbay  </vt:lpstr>
      <vt:lpstr>Contract and funding – Devon &amp; Torbay (1)  </vt:lpstr>
      <vt:lpstr>Contract and funding – Devon and Torbay (2)  </vt:lpstr>
      <vt:lpstr>PowerPoint Presentation</vt:lpstr>
      <vt:lpstr>PowerPoint Presentation</vt:lpstr>
      <vt:lpstr>PowerPoint Presentation</vt:lpstr>
      <vt:lpstr>PowerPoint Presentation</vt:lpstr>
      <vt:lpstr>Women’s health – Local GP case study</vt:lpstr>
      <vt:lpstr>BREAK</vt:lpstr>
      <vt:lpstr>Workshop 1  1. Do you understand and agree with our proposed model?  If so, what does the community level /  2 part look like? For example, general practice? Community settings or something else?   2. If GPs and Pharmacies are part of the community-based arrangement, should they be in this specification?   If yes, how would you manage this?  If no, why not? </vt:lpstr>
      <vt:lpstr>Workshop 2  </vt:lpstr>
      <vt:lpstr>Questions</vt:lpstr>
      <vt:lpstr>PowerPoint Presentation</vt:lpstr>
      <vt:lpstr>Indicative Timeline</vt:lpstr>
      <vt:lpstr>PowerPoint Presentation</vt:lpstr>
      <vt:lpstr>PowerPoint Presentation</vt:lpstr>
      <vt:lpstr>PowerPoint Presentation</vt:lpstr>
      <vt:lpstr>Register Interest</vt:lpstr>
      <vt:lpstr>Expression of Interest Confirmation</vt:lpstr>
      <vt:lpstr>Messages</vt:lpstr>
      <vt:lpstr>Locating Tender Documents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engagement event  Child Death Overview Panel  and Joint Agency Response service</dc:title>
  <dc:creator>Claire Tatton</dc:creator>
  <cp:lastModifiedBy>Oliver Reed</cp:lastModifiedBy>
  <cp:revision>1</cp:revision>
  <dcterms:created xsi:type="dcterms:W3CDTF">2021-06-18T10:49:42Z</dcterms:created>
  <dcterms:modified xsi:type="dcterms:W3CDTF">2024-01-29T09:00:15Z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0x010100C8D1434AB341C849A5D1F69D80F59F47</vt:lpwstr>
  </property>
  <property fmtid="{D5CDD505-2E9C-101B-9397-08002B2CF9AE}" pid="3" name="MediaServiceImageTags">
    <vt:lpwstr/>
  </property>
</Properties>
</file>