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Cabin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3130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63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b4dbbbe60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b4dbbbe60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94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ca8bca99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ca8bca99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98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cc658026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cc658026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63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b4dbbbe60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b4dbbbe60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06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ca8bca99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ca8bca99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174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c9da7076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c9da7076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90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cc658026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cc658026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13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31202" y="152400"/>
            <a:ext cx="1260401" cy="4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ob@footworksolutions.co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 l="1185"/>
          <a:stretch/>
        </p:blipFill>
        <p:spPr>
          <a:xfrm>
            <a:off x="0" y="0"/>
            <a:ext cx="9144001" cy="639049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1616100" y="483150"/>
            <a:ext cx="59118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MANTA Team System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Joining Services with Better Communication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8093575" y="3608610"/>
            <a:ext cx="1050425" cy="15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94075" y="144407"/>
            <a:ext cx="7940100" cy="3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We are Footwork Solutions</a:t>
            </a:r>
            <a:endParaRPr sz="3000" b="1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Halo - Case Management System</a:t>
            </a:r>
            <a:endParaRPr sz="21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Installed in 30 treatment and care communities across the UK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Includes Torbay,  Devon, Plymouth,  Somerset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Includes Manta components including Messenger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Manta  - Multi Agency CoLab Workspace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MARAC - Cornwall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ASBO Target Group Meetings - Cornwall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CoLab Workspace - Plymouth Alliance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-GB" sz="3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endParaRPr sz="3200"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94075" y="144398"/>
            <a:ext cx="7940100" cy="3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What is Manta?</a:t>
            </a:r>
            <a:endParaRPr sz="3000" b="1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Central Referral portal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Searchable active caselist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Co-Lab Workspace 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■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central secure messaging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■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referrals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■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document storage</a:t>
            </a:r>
            <a:b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30260"/>
          <a:stretch/>
        </p:blipFill>
        <p:spPr>
          <a:xfrm>
            <a:off x="152400" y="3863625"/>
            <a:ext cx="8839201" cy="12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294075" y="144398"/>
            <a:ext cx="7940100" cy="3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What Manta isn’t?</a:t>
            </a:r>
            <a:endParaRPr sz="3000" b="1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 case management system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○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Each service will usually need their own CMS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○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Manta integrates with Halo,  all Halo data can be shared with Manta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○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Records can be imported easily from other system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 fixed process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○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Manta will evolve with the service as needs change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30260"/>
          <a:stretch/>
        </p:blipFill>
        <p:spPr>
          <a:xfrm>
            <a:off x="152400" y="3863625"/>
            <a:ext cx="8839201" cy="12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294075" y="144407"/>
            <a:ext cx="7940100" cy="3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A single shared system</a:t>
            </a:r>
            <a:endParaRPr sz="3000" b="1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 single client list 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○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Includes key needs, latest contact details, risk flags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○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Provides a single story for the client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Upload appropriate files 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Shared group messaging attached to each client record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○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No ‘mixed security’ emails chains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Dynamic Data Sharing Agreement and GDPR compliance</a:t>
            </a:r>
            <a:endParaRPr sz="1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30260"/>
          <a:stretch/>
        </p:blipFill>
        <p:spPr>
          <a:xfrm>
            <a:off x="152400" y="3863625"/>
            <a:ext cx="8839201" cy="12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294075" y="144407"/>
            <a:ext cx="7940100" cy="3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Manta Collaboration Workspace</a:t>
            </a:r>
            <a:endParaRPr sz="2300" b="1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D9EEB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Simple,  secure, shared space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Discuss clients - in real time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Share files and forms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Share status and risk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Invite new users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Mobile ready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Integrated DSA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744225" y="3943700"/>
            <a:ext cx="1399775" cy="11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 rotWithShape="1">
          <a:blip r:embed="rId4">
            <a:alphaModFix/>
          </a:blip>
          <a:srcRect t="11798" b="12615"/>
          <a:stretch/>
        </p:blipFill>
        <p:spPr>
          <a:xfrm>
            <a:off x="4138375" y="1390625"/>
            <a:ext cx="4879903" cy="23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4088"/>
            <a:ext cx="8839199" cy="417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 rotWithShape="1">
          <a:blip r:embed="rId4">
            <a:alphaModFix/>
          </a:blip>
          <a:srcRect l="2245" t="11798" r="3405" b="12615"/>
          <a:stretch/>
        </p:blipFill>
        <p:spPr>
          <a:xfrm>
            <a:off x="2514050" y="2023350"/>
            <a:ext cx="3959254" cy="238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294075" y="144407"/>
            <a:ext cx="7940100" cy="3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Find out more</a:t>
            </a:r>
            <a:endParaRPr sz="2300" b="1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D9EE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D9EE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D9EE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D9EEB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Local workshop to explore Manta in Torbay - Feb 2020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 find out more or attend the workshop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Contact </a:t>
            </a:r>
            <a:r>
              <a:rPr lang="en-GB" sz="18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rob@footworksolutions.co.uk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01752 547381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744225" y="3526000"/>
            <a:ext cx="1399775" cy="16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On-screen Show (16:9)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Lato</vt:lpstr>
      <vt:lpstr>Arial</vt:lpstr>
      <vt:lpstr>Montserrat</vt:lpstr>
      <vt:lpstr>Cabin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Hardwick, Joanne</dc:creator>
  <cp:lastModifiedBy>Brown, Lawrence</cp:lastModifiedBy>
  <cp:revision>1</cp:revision>
  <dcterms:modified xsi:type="dcterms:W3CDTF">2019-12-23T09:34:00Z</dcterms:modified>
</cp:coreProperties>
</file>