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8" r:id="rId6"/>
  </p:sldMasterIdLst>
  <p:notesMasterIdLst>
    <p:notesMasterId r:id="rId18"/>
  </p:notesMasterIdLst>
  <p:sldIdLst>
    <p:sldId id="257" r:id="rId7"/>
    <p:sldId id="276" r:id="rId8"/>
    <p:sldId id="258" r:id="rId9"/>
    <p:sldId id="285" r:id="rId10"/>
    <p:sldId id="277" r:id="rId11"/>
    <p:sldId id="286" r:id="rId12"/>
    <p:sldId id="287" r:id="rId13"/>
    <p:sldId id="288" r:id="rId14"/>
    <p:sldId id="290" r:id="rId15"/>
    <p:sldId id="291" r:id="rId16"/>
    <p:sldId id="292" r:id="rId17"/>
  </p:sldIdLst>
  <p:sldSz cx="10688638" cy="7562850"/>
  <p:notesSz cx="6858000" cy="9144000"/>
  <p:defaultTextStyle>
    <a:defPPr>
      <a:defRPr lang="en-GB"/>
    </a:defPPr>
    <a:lvl1pPr algn="l" rtl="0" eaLnBrk="0" fontAlgn="base" hangingPunct="0">
      <a:spcBef>
        <a:spcPct val="0"/>
      </a:spcBef>
      <a:spcAft>
        <a:spcPct val="0"/>
      </a:spcAft>
      <a:defRPr sz="2700" kern="1200">
        <a:solidFill>
          <a:schemeClr val="tx1"/>
        </a:solidFill>
        <a:latin typeface="Times" panose="02020603050405020304" pitchFamily="18" charset="0"/>
        <a:ea typeface="ヒラギノ角ゴ Pro W3" charset="-128"/>
        <a:cs typeface="+mn-cs"/>
      </a:defRPr>
    </a:lvl1pPr>
    <a:lvl2pPr marL="520700" indent="-63500" algn="l" rtl="0" eaLnBrk="0" fontAlgn="base" hangingPunct="0">
      <a:spcBef>
        <a:spcPct val="0"/>
      </a:spcBef>
      <a:spcAft>
        <a:spcPct val="0"/>
      </a:spcAft>
      <a:defRPr sz="2700" kern="1200">
        <a:solidFill>
          <a:schemeClr val="tx1"/>
        </a:solidFill>
        <a:latin typeface="Times" panose="02020603050405020304" pitchFamily="18" charset="0"/>
        <a:ea typeface="ヒラギノ角ゴ Pro W3" charset="-128"/>
        <a:cs typeface="+mn-cs"/>
      </a:defRPr>
    </a:lvl2pPr>
    <a:lvl3pPr marL="1041400" indent="-127000" algn="l" rtl="0" eaLnBrk="0" fontAlgn="base" hangingPunct="0">
      <a:spcBef>
        <a:spcPct val="0"/>
      </a:spcBef>
      <a:spcAft>
        <a:spcPct val="0"/>
      </a:spcAft>
      <a:defRPr sz="2700" kern="1200">
        <a:solidFill>
          <a:schemeClr val="tx1"/>
        </a:solidFill>
        <a:latin typeface="Times" panose="02020603050405020304" pitchFamily="18" charset="0"/>
        <a:ea typeface="ヒラギノ角ゴ Pro W3" charset="-128"/>
        <a:cs typeface="+mn-cs"/>
      </a:defRPr>
    </a:lvl3pPr>
    <a:lvl4pPr marL="1563688" indent="-192088" algn="l" rtl="0" eaLnBrk="0" fontAlgn="base" hangingPunct="0">
      <a:spcBef>
        <a:spcPct val="0"/>
      </a:spcBef>
      <a:spcAft>
        <a:spcPct val="0"/>
      </a:spcAft>
      <a:defRPr sz="2700" kern="1200">
        <a:solidFill>
          <a:schemeClr val="tx1"/>
        </a:solidFill>
        <a:latin typeface="Times" panose="02020603050405020304" pitchFamily="18" charset="0"/>
        <a:ea typeface="ヒラギノ角ゴ Pro W3" charset="-128"/>
        <a:cs typeface="+mn-cs"/>
      </a:defRPr>
    </a:lvl4pPr>
    <a:lvl5pPr marL="2084388" indent="-255588" algn="l" rtl="0" eaLnBrk="0" fontAlgn="base" hangingPunct="0">
      <a:spcBef>
        <a:spcPct val="0"/>
      </a:spcBef>
      <a:spcAft>
        <a:spcPct val="0"/>
      </a:spcAft>
      <a:defRPr sz="2700" kern="1200">
        <a:solidFill>
          <a:schemeClr val="tx1"/>
        </a:solidFill>
        <a:latin typeface="Times" panose="02020603050405020304" pitchFamily="18" charset="0"/>
        <a:ea typeface="ヒラギノ角ゴ Pro W3" charset="-128"/>
        <a:cs typeface="+mn-cs"/>
      </a:defRPr>
    </a:lvl5pPr>
    <a:lvl6pPr marL="2286000" algn="l" defTabSz="914400" rtl="0" eaLnBrk="1" latinLnBrk="0" hangingPunct="1">
      <a:defRPr sz="2700" kern="1200">
        <a:solidFill>
          <a:schemeClr val="tx1"/>
        </a:solidFill>
        <a:latin typeface="Times" panose="02020603050405020304" pitchFamily="18" charset="0"/>
        <a:ea typeface="ヒラギノ角ゴ Pro W3" charset="-128"/>
        <a:cs typeface="+mn-cs"/>
      </a:defRPr>
    </a:lvl6pPr>
    <a:lvl7pPr marL="2743200" algn="l" defTabSz="914400" rtl="0" eaLnBrk="1" latinLnBrk="0" hangingPunct="1">
      <a:defRPr sz="2700" kern="1200">
        <a:solidFill>
          <a:schemeClr val="tx1"/>
        </a:solidFill>
        <a:latin typeface="Times" panose="02020603050405020304" pitchFamily="18" charset="0"/>
        <a:ea typeface="ヒラギノ角ゴ Pro W3" charset="-128"/>
        <a:cs typeface="+mn-cs"/>
      </a:defRPr>
    </a:lvl7pPr>
    <a:lvl8pPr marL="3200400" algn="l" defTabSz="914400" rtl="0" eaLnBrk="1" latinLnBrk="0" hangingPunct="1">
      <a:defRPr sz="2700" kern="1200">
        <a:solidFill>
          <a:schemeClr val="tx1"/>
        </a:solidFill>
        <a:latin typeface="Times" panose="02020603050405020304" pitchFamily="18" charset="0"/>
        <a:ea typeface="ヒラギノ角ゴ Pro W3" charset="-128"/>
        <a:cs typeface="+mn-cs"/>
      </a:defRPr>
    </a:lvl8pPr>
    <a:lvl9pPr marL="3657600" algn="l" defTabSz="914400" rtl="0" eaLnBrk="1" latinLnBrk="0" hangingPunct="1">
      <a:defRPr sz="2700" kern="1200">
        <a:solidFill>
          <a:schemeClr val="tx1"/>
        </a:solidFill>
        <a:latin typeface="Times" panose="02020603050405020304" pitchFamily="18" charset="0"/>
        <a:ea typeface="ヒラギノ角ゴ Pro W3" charset="-128"/>
        <a:cs typeface="+mn-cs"/>
      </a:defRPr>
    </a:lvl9pPr>
  </p:defaultTextStyle>
  <p:extLst>
    <p:ext uri="{EFAFB233-063F-42B5-8137-9DF3F51BA10A}">
      <p15:sldGuideLst xmlns:p15="http://schemas.microsoft.com/office/powerpoint/2012/main">
        <p15:guide id="1" orient="horz" pos="2382">
          <p15:clr>
            <a:srgbClr val="A4A3A4"/>
          </p15:clr>
        </p15:guide>
        <p15:guide id="2" pos="336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ly, Deborah" initials="DD" lastIdx="5" clrIdx="0">
    <p:extLst>
      <p:ext uri="{19B8F6BF-5375-455C-9EA6-DF929625EA0E}">
        <p15:presenceInfo xmlns:p15="http://schemas.microsoft.com/office/powerpoint/2012/main" userId="S-1-5-21-4183519483-3059463924-2091044566-112860" providerId="AD"/>
      </p:ext>
    </p:extLst>
  </p:cmAuthor>
  <p:cmAuthor id="2" name="Blakeman, Beth" initials="BB" lastIdx="2" clrIdx="1">
    <p:extLst>
      <p:ext uri="{19B8F6BF-5375-455C-9EA6-DF929625EA0E}">
        <p15:presenceInfo xmlns:p15="http://schemas.microsoft.com/office/powerpoint/2012/main" userId="S-1-5-21-4183519483-3059463924-2091044566-1106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006F"/>
    <a:srgbClr val="A10088"/>
    <a:srgbClr val="FAE6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26A138-B031-9A2B-C537-B1B0AEFD00BB}" v="351" dt="2020-02-20T14:12:13.003"/>
    <p1510:client id="{3E834602-6EBB-C371-89D7-E30DA4A897F9}" v="182" dt="2020-02-20T16:11:36.452"/>
    <p1510:client id="{87B4C3CF-F7E0-85DD-CE4B-5C299B8F802F}" v="51" dt="2020-02-12T16:59:28.857"/>
    <p1510:client id="{FD2229BE-39BE-C9F7-3A5B-ED93C87ABCEA}" v="594" dt="2020-02-12T16:48:42.9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4660"/>
  </p:normalViewPr>
  <p:slideViewPr>
    <p:cSldViewPr snapToGrid="0">
      <p:cViewPr varScale="1">
        <p:scale>
          <a:sx n="76" d="100"/>
          <a:sy n="76" d="100"/>
        </p:scale>
        <p:origin x="634" y="67"/>
      </p:cViewPr>
      <p:guideLst>
        <p:guide orient="horz" pos="2382"/>
        <p:guide pos="336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akeman, Beth" userId="S::096651@croydon.gov.uk::09fa666f-2aad-4009-a4ff-cad320939332" providerId="AD" clId="Web-{0D26A138-B031-9A2B-C537-B1B0AEFD00BB}"/>
    <pc:docChg chg="modSld">
      <pc:chgData name="Blakeman, Beth" userId="S::096651@croydon.gov.uk::09fa666f-2aad-4009-a4ff-cad320939332" providerId="AD" clId="Web-{0D26A138-B031-9A2B-C537-B1B0AEFD00BB}" dt="2020-02-20T14:12:13.003" v="349" actId="20577"/>
      <pc:docMkLst>
        <pc:docMk/>
      </pc:docMkLst>
      <pc:sldChg chg="modSp">
        <pc:chgData name="Blakeman, Beth" userId="S::096651@croydon.gov.uk::09fa666f-2aad-4009-a4ff-cad320939332" providerId="AD" clId="Web-{0D26A138-B031-9A2B-C537-B1B0AEFD00BB}" dt="2020-02-20T14:12:13.003" v="349" actId="20577"/>
        <pc:sldMkLst>
          <pc:docMk/>
          <pc:sldMk cId="0" sldId="291"/>
        </pc:sldMkLst>
        <pc:spChg chg="mod">
          <ac:chgData name="Blakeman, Beth" userId="S::096651@croydon.gov.uk::09fa666f-2aad-4009-a4ff-cad320939332" providerId="AD" clId="Web-{0D26A138-B031-9A2B-C537-B1B0AEFD00BB}" dt="2020-02-20T14:12:13.003" v="349" actId="20577"/>
          <ac:spMkLst>
            <pc:docMk/>
            <pc:sldMk cId="0" sldId="291"/>
            <ac:spMk id="6" creationId="{33673520-E1EA-438D-8570-E8C326FAB828}"/>
          </ac:spMkLst>
        </pc:spChg>
      </pc:sldChg>
      <pc:sldChg chg="modSp">
        <pc:chgData name="Blakeman, Beth" userId="S::096651@croydon.gov.uk::09fa666f-2aad-4009-a4ff-cad320939332" providerId="AD" clId="Web-{0D26A138-B031-9A2B-C537-B1B0AEFD00BB}" dt="2020-02-20T13:58:03.607" v="30" actId="20577"/>
        <pc:sldMkLst>
          <pc:docMk/>
          <pc:sldMk cId="0" sldId="292"/>
        </pc:sldMkLst>
        <pc:spChg chg="mod">
          <ac:chgData name="Blakeman, Beth" userId="S::096651@croydon.gov.uk::09fa666f-2aad-4009-a4ff-cad320939332" providerId="AD" clId="Web-{0D26A138-B031-9A2B-C537-B1B0AEFD00BB}" dt="2020-02-20T13:58:03.607" v="30" actId="20577"/>
          <ac:spMkLst>
            <pc:docMk/>
            <pc:sldMk cId="0" sldId="292"/>
            <ac:spMk id="8" creationId="{C41070C8-1AB3-411A-8162-76574A518FD3}"/>
          </ac:spMkLst>
        </pc:spChg>
      </pc:sldChg>
    </pc:docChg>
  </pc:docChgLst>
  <pc:docChgLst>
    <pc:chgData name="Lilley, Amanda" userId="S::494112@croydon.gov.uk::88d4a086-8070-442f-a9aa-5c3b54fe00a3" providerId="AD" clId="Web-{3E834602-6EBB-C371-89D7-E30DA4A897F9}"/>
    <pc:docChg chg="modSld">
      <pc:chgData name="Lilley, Amanda" userId="S::494112@croydon.gov.uk::88d4a086-8070-442f-a9aa-5c3b54fe00a3" providerId="AD" clId="Web-{3E834602-6EBB-C371-89D7-E30DA4A897F9}" dt="2020-02-20T16:11:35.843" v="177" actId="20577"/>
      <pc:docMkLst>
        <pc:docMk/>
      </pc:docMkLst>
      <pc:sldChg chg="modSp">
        <pc:chgData name="Lilley, Amanda" userId="S::494112@croydon.gov.uk::88d4a086-8070-442f-a9aa-5c3b54fe00a3" providerId="AD" clId="Web-{3E834602-6EBB-C371-89D7-E30DA4A897F9}" dt="2020-02-20T16:03:37.611" v="40" actId="20577"/>
        <pc:sldMkLst>
          <pc:docMk/>
          <pc:sldMk cId="0" sldId="258"/>
        </pc:sldMkLst>
        <pc:spChg chg="mod">
          <ac:chgData name="Lilley, Amanda" userId="S::494112@croydon.gov.uk::88d4a086-8070-442f-a9aa-5c3b54fe00a3" providerId="AD" clId="Web-{3E834602-6EBB-C371-89D7-E30DA4A897F9}" dt="2020-02-20T16:03:37.611" v="40" actId="20577"/>
          <ac:spMkLst>
            <pc:docMk/>
            <pc:sldMk cId="0" sldId="258"/>
            <ac:spMk id="6147" creationId="{153D6BCC-A4AB-42F3-88B0-153B71E9BDA0}"/>
          </ac:spMkLst>
        </pc:spChg>
      </pc:sldChg>
      <pc:sldChg chg="modSp">
        <pc:chgData name="Lilley, Amanda" userId="S::494112@croydon.gov.uk::88d4a086-8070-442f-a9aa-5c3b54fe00a3" providerId="AD" clId="Web-{3E834602-6EBB-C371-89D7-E30DA4A897F9}" dt="2020-02-20T16:08:40.890" v="106" actId="20577"/>
        <pc:sldMkLst>
          <pc:docMk/>
          <pc:sldMk cId="0" sldId="277"/>
        </pc:sldMkLst>
        <pc:spChg chg="mod">
          <ac:chgData name="Lilley, Amanda" userId="S::494112@croydon.gov.uk::88d4a086-8070-442f-a9aa-5c3b54fe00a3" providerId="AD" clId="Web-{3E834602-6EBB-C371-89D7-E30DA4A897F9}" dt="2020-02-20T16:08:40.890" v="106" actId="20577"/>
          <ac:spMkLst>
            <pc:docMk/>
            <pc:sldMk cId="0" sldId="277"/>
            <ac:spMk id="10243" creationId="{59C9CC22-FA10-444D-89D6-C3608A20BB0C}"/>
          </ac:spMkLst>
        </pc:spChg>
      </pc:sldChg>
      <pc:sldChg chg="modSp">
        <pc:chgData name="Lilley, Amanda" userId="S::494112@croydon.gov.uk::88d4a086-8070-442f-a9aa-5c3b54fe00a3" providerId="AD" clId="Web-{3E834602-6EBB-C371-89D7-E30DA4A897F9}" dt="2020-02-20T16:05:24.829" v="71" actId="20577"/>
        <pc:sldMkLst>
          <pc:docMk/>
          <pc:sldMk cId="0" sldId="285"/>
        </pc:sldMkLst>
        <pc:spChg chg="mod">
          <ac:chgData name="Lilley, Amanda" userId="S::494112@croydon.gov.uk::88d4a086-8070-442f-a9aa-5c3b54fe00a3" providerId="AD" clId="Web-{3E834602-6EBB-C371-89D7-E30DA4A897F9}" dt="2020-02-20T16:05:24.829" v="71" actId="20577"/>
          <ac:spMkLst>
            <pc:docMk/>
            <pc:sldMk cId="0" sldId="285"/>
            <ac:spMk id="3" creationId="{10679B50-C361-4D73-B76E-55C176A16399}"/>
          </ac:spMkLst>
        </pc:spChg>
      </pc:sldChg>
      <pc:sldChg chg="modSp">
        <pc:chgData name="Lilley, Amanda" userId="S::494112@croydon.gov.uk::88d4a086-8070-442f-a9aa-5c3b54fe00a3" providerId="AD" clId="Web-{3E834602-6EBB-C371-89D7-E30DA4A897F9}" dt="2020-02-20T16:11:31.592" v="175" actId="20577"/>
        <pc:sldMkLst>
          <pc:docMk/>
          <pc:sldMk cId="0" sldId="288"/>
        </pc:sldMkLst>
        <pc:spChg chg="mod">
          <ac:chgData name="Lilley, Amanda" userId="S::494112@croydon.gov.uk::88d4a086-8070-442f-a9aa-5c3b54fe00a3" providerId="AD" clId="Web-{3E834602-6EBB-C371-89D7-E30DA4A897F9}" dt="2020-02-20T16:11:31.592" v="175" actId="20577"/>
          <ac:spMkLst>
            <pc:docMk/>
            <pc:sldMk cId="0" sldId="288"/>
            <ac:spMk id="13318" creationId="{A5414C11-AEFD-47E7-909C-5DC1B4190BC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4F321C3-73D8-432D-ABBF-9B500F018B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xmlns="" id="{8E1837C3-BBA3-4189-9377-485E1B4C44B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CDCF5ACA-4763-4B35-BE65-E9A8769475E6}" type="datetimeFigureOut">
              <a:rPr lang="en-GB"/>
              <a:pPr>
                <a:defRPr/>
              </a:pPr>
              <a:t>27/02/2020</a:t>
            </a:fld>
            <a:endParaRPr lang="en-GB"/>
          </a:p>
        </p:txBody>
      </p:sp>
      <p:sp>
        <p:nvSpPr>
          <p:cNvPr id="4" name="Slide Image Placeholder 3">
            <a:extLst>
              <a:ext uri="{FF2B5EF4-FFF2-40B4-BE49-F238E27FC236}">
                <a16:creationId xmlns:a16="http://schemas.microsoft.com/office/drawing/2014/main" xmlns="" id="{FC97FD88-CA08-458F-9211-CBA5CB0BDE44}"/>
              </a:ext>
            </a:extLst>
          </p:cNvPr>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xmlns="" id="{56BAD28C-BD63-4788-A00E-FB7CD346C6A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xmlns="" id="{7F27C14C-78A7-40F0-BC84-A32C78D1FC8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xmlns="" id="{9FDA6A56-7032-4589-AD01-12A5A585240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8AAEE88-13D7-43F0-AA8C-3FE59A32540E}" type="slidenum">
              <a:rPr lang="en-GB" altLang="en-US"/>
              <a:pPr/>
              <a:t>‹#›</a:t>
            </a:fld>
            <a:endParaRPr lang="en-GB" altLang="en-US"/>
          </a:p>
        </p:txBody>
      </p:sp>
    </p:spTree>
    <p:extLst>
      <p:ext uri="{BB962C8B-B14F-4D97-AF65-F5344CB8AC3E}">
        <p14:creationId xmlns:p14="http://schemas.microsoft.com/office/powerpoint/2010/main" val="6589632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xmlns="" id="{CC8DB7E2-0A60-4A2F-9452-A0C67EB2A8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xmlns="" id="{83AEAF92-9304-45A9-8306-228A0569E4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xmlns="" id="{9E83144C-73EF-40C9-B594-CA3DFD6C3D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073612B-D3F5-4C37-A643-2D0811901228}" type="slidenum">
              <a:rPr lang="en-GB" altLang="en-US"/>
              <a:pPr/>
              <a:t>1</a:t>
            </a:fld>
            <a:endParaRPr lang="en-GB" altLang="en-US"/>
          </a:p>
        </p:txBody>
      </p:sp>
    </p:spTree>
    <p:extLst>
      <p:ext uri="{BB962C8B-B14F-4D97-AF65-F5344CB8AC3E}">
        <p14:creationId xmlns:p14="http://schemas.microsoft.com/office/powerpoint/2010/main" val="775754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xmlns="" id="{FF59669B-9886-45A0-8347-28BB5F3CA1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xmlns="" id="{B3F19145-5BEC-4B09-B15B-DF7A42E91F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148" name="Slide Number Placeholder 3">
            <a:extLst>
              <a:ext uri="{FF2B5EF4-FFF2-40B4-BE49-F238E27FC236}">
                <a16:creationId xmlns:a16="http://schemas.microsoft.com/office/drawing/2014/main" xmlns="" id="{9839A29D-1AAA-4311-B371-52AC47B05C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0C563A-07C3-4255-BEA2-DD9A86D9A2D9}" type="slidenum">
              <a:rPr lang="en-GB" altLang="en-US"/>
              <a:pPr/>
              <a:t>2</a:t>
            </a:fld>
            <a:endParaRPr lang="en-GB" altLang="en-US"/>
          </a:p>
        </p:txBody>
      </p:sp>
    </p:spTree>
    <p:extLst>
      <p:ext uri="{BB962C8B-B14F-4D97-AF65-F5344CB8AC3E}">
        <p14:creationId xmlns:p14="http://schemas.microsoft.com/office/powerpoint/2010/main" val="220041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E01A0323-D915-4414-8E80-3D804AA5E9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xmlns="" id="{F7519745-1E2C-4F0A-9B9D-D952205256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6" name="Slide Number Placeholder 3">
            <a:extLst>
              <a:ext uri="{FF2B5EF4-FFF2-40B4-BE49-F238E27FC236}">
                <a16:creationId xmlns:a16="http://schemas.microsoft.com/office/drawing/2014/main" xmlns="" id="{783E465A-770A-4380-B449-697CCD5A98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4B0BB29-EB30-41F1-94F8-769B27E495D1}" type="slidenum">
              <a:rPr lang="en-GB" altLang="en-US"/>
              <a:pPr/>
              <a:t>3</a:t>
            </a:fld>
            <a:endParaRPr lang="en-GB" altLang="en-US"/>
          </a:p>
        </p:txBody>
      </p:sp>
    </p:spTree>
    <p:extLst>
      <p:ext uri="{BB962C8B-B14F-4D97-AF65-F5344CB8AC3E}">
        <p14:creationId xmlns:p14="http://schemas.microsoft.com/office/powerpoint/2010/main" val="1368009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6080" y="1237717"/>
            <a:ext cx="8016479" cy="2632992"/>
          </a:xfrm>
        </p:spPr>
        <p:txBody>
          <a:bodyPr anchor="b"/>
          <a:lstStyle>
            <a:lvl1pPr algn="ctr">
              <a:defRPr sz="5260"/>
            </a:lvl1pPr>
          </a:lstStyle>
          <a:p>
            <a:r>
              <a:rPr lang="en-US"/>
              <a:t>Click to edit Master title style</a:t>
            </a:r>
            <a:endParaRPr lang="en-GB"/>
          </a:p>
        </p:txBody>
      </p:sp>
      <p:sp>
        <p:nvSpPr>
          <p:cNvPr id="3" name="Subtitle 2"/>
          <p:cNvSpPr>
            <a:spLocks noGrp="1"/>
          </p:cNvSpPr>
          <p:nvPr>
            <p:ph type="subTitle" idx="1"/>
          </p:nvPr>
        </p:nvSpPr>
        <p:spPr>
          <a:xfrm>
            <a:off x="1336080" y="3972247"/>
            <a:ext cx="8016479" cy="1825938"/>
          </a:xfrm>
        </p:spPr>
        <p:txBody>
          <a:bodyPr/>
          <a:lstStyle>
            <a:lvl1pPr marL="0" indent="0" algn="ctr">
              <a:buNone/>
              <a:defRPr sz="2104"/>
            </a:lvl1pPr>
            <a:lvl2pPr marL="400827" indent="0" algn="ctr">
              <a:buNone/>
              <a:defRPr sz="1753"/>
            </a:lvl2pPr>
            <a:lvl3pPr marL="801654" indent="0" algn="ctr">
              <a:buNone/>
              <a:defRPr sz="1578"/>
            </a:lvl3pPr>
            <a:lvl4pPr marL="1202482" indent="0" algn="ctr">
              <a:buNone/>
              <a:defRPr sz="1403"/>
            </a:lvl4pPr>
            <a:lvl5pPr marL="1603309" indent="0" algn="ctr">
              <a:buNone/>
              <a:defRPr sz="1403"/>
            </a:lvl5pPr>
            <a:lvl6pPr marL="2004136" indent="0" algn="ctr">
              <a:buNone/>
              <a:defRPr sz="1403"/>
            </a:lvl6pPr>
            <a:lvl7pPr marL="2404963" indent="0" algn="ctr">
              <a:buNone/>
              <a:defRPr sz="1403"/>
            </a:lvl7pPr>
            <a:lvl8pPr marL="2805791" indent="0" algn="ctr">
              <a:buNone/>
              <a:defRPr sz="1403"/>
            </a:lvl8pPr>
            <a:lvl9pPr marL="3206618" indent="0" algn="ctr">
              <a:buNone/>
              <a:defRPr sz="1403"/>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05519FF8-A97B-45C2-8061-63C89E73F45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AD85223C-EB79-4C80-A9D3-C2CDB9D75D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0A11077-2A5A-4BB5-AEEE-0D59A5552EA8}"/>
              </a:ext>
            </a:extLst>
          </p:cNvPr>
          <p:cNvSpPr>
            <a:spLocks noGrp="1"/>
          </p:cNvSpPr>
          <p:nvPr>
            <p:ph type="sldNum" sz="quarter" idx="12"/>
          </p:nvPr>
        </p:nvSpPr>
        <p:spPr/>
        <p:txBody>
          <a:bodyPr/>
          <a:lstStyle>
            <a:lvl1pPr>
              <a:defRPr/>
            </a:lvl1pPr>
          </a:lstStyle>
          <a:p>
            <a:fld id="{8BDE92A6-7820-4622-A796-2C0595928EC5}" type="slidenum">
              <a:rPr lang="en-GB" altLang="en-US"/>
              <a:pPr/>
              <a:t>‹#›</a:t>
            </a:fld>
            <a:endParaRPr lang="en-GB" altLang="en-US"/>
          </a:p>
        </p:txBody>
      </p:sp>
    </p:spTree>
    <p:extLst>
      <p:ext uri="{BB962C8B-B14F-4D97-AF65-F5344CB8AC3E}">
        <p14:creationId xmlns:p14="http://schemas.microsoft.com/office/powerpoint/2010/main" val="203733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77D1009-3D0F-46C0-B589-4514BC1CE1C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7D1DED20-F769-44BF-B805-67FFCFA5D65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F08C40E6-84F6-4846-8931-C5B4CC821687}"/>
              </a:ext>
            </a:extLst>
          </p:cNvPr>
          <p:cNvSpPr>
            <a:spLocks noGrp="1"/>
          </p:cNvSpPr>
          <p:nvPr>
            <p:ph type="sldNum" sz="quarter" idx="12"/>
          </p:nvPr>
        </p:nvSpPr>
        <p:spPr/>
        <p:txBody>
          <a:bodyPr/>
          <a:lstStyle>
            <a:lvl1pPr>
              <a:defRPr/>
            </a:lvl1pPr>
          </a:lstStyle>
          <a:p>
            <a:fld id="{91FCA6A4-62D6-416D-AC71-0E347B6D195A}" type="slidenum">
              <a:rPr lang="en-GB" altLang="en-US"/>
              <a:pPr/>
              <a:t>‹#›</a:t>
            </a:fld>
            <a:endParaRPr lang="en-GB" altLang="en-US"/>
          </a:p>
        </p:txBody>
      </p:sp>
    </p:spTree>
    <p:extLst>
      <p:ext uri="{BB962C8B-B14F-4D97-AF65-F5344CB8AC3E}">
        <p14:creationId xmlns:p14="http://schemas.microsoft.com/office/powerpoint/2010/main" val="49130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49056" y="402652"/>
            <a:ext cx="2304738" cy="640916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34844" y="402652"/>
            <a:ext cx="6780605" cy="64091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78F2920-9A75-458C-9618-05FE532BBCD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7D380A87-F033-44AB-A948-92EADF0D8B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1C72617-8C7F-4AA4-AB0F-C6DF1C6D5FD1}"/>
              </a:ext>
            </a:extLst>
          </p:cNvPr>
          <p:cNvSpPr>
            <a:spLocks noGrp="1"/>
          </p:cNvSpPr>
          <p:nvPr>
            <p:ph type="sldNum" sz="quarter" idx="12"/>
          </p:nvPr>
        </p:nvSpPr>
        <p:spPr/>
        <p:txBody>
          <a:bodyPr/>
          <a:lstStyle>
            <a:lvl1pPr>
              <a:defRPr/>
            </a:lvl1pPr>
          </a:lstStyle>
          <a:p>
            <a:fld id="{944CF483-D8C0-4C53-92E9-9AA0C6D254B5}" type="slidenum">
              <a:rPr lang="en-GB" altLang="en-US"/>
              <a:pPr/>
              <a:t>‹#›</a:t>
            </a:fld>
            <a:endParaRPr lang="en-GB" altLang="en-US"/>
          </a:p>
        </p:txBody>
      </p:sp>
    </p:spTree>
    <p:extLst>
      <p:ext uri="{BB962C8B-B14F-4D97-AF65-F5344CB8AC3E}">
        <p14:creationId xmlns:p14="http://schemas.microsoft.com/office/powerpoint/2010/main" val="710209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C0EBAD8-D99D-41B1-BED5-93D9AFF255C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B04C3936-7998-496B-8BAA-C906ABE8BE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29B24835-9745-4FAC-99C3-75A5ECD81415}"/>
              </a:ext>
            </a:extLst>
          </p:cNvPr>
          <p:cNvSpPr>
            <a:spLocks noGrp="1"/>
          </p:cNvSpPr>
          <p:nvPr>
            <p:ph type="sldNum" sz="quarter" idx="12"/>
          </p:nvPr>
        </p:nvSpPr>
        <p:spPr/>
        <p:txBody>
          <a:bodyPr/>
          <a:lstStyle>
            <a:lvl1pPr>
              <a:defRPr/>
            </a:lvl1pPr>
          </a:lstStyle>
          <a:p>
            <a:fld id="{4680D203-524A-447F-8D43-F3DA6C62B45D}" type="slidenum">
              <a:rPr lang="en-GB" altLang="en-US"/>
              <a:pPr/>
              <a:t>‹#›</a:t>
            </a:fld>
            <a:endParaRPr lang="en-GB" altLang="en-US"/>
          </a:p>
        </p:txBody>
      </p:sp>
    </p:spTree>
    <p:extLst>
      <p:ext uri="{BB962C8B-B14F-4D97-AF65-F5344CB8AC3E}">
        <p14:creationId xmlns:p14="http://schemas.microsoft.com/office/powerpoint/2010/main" val="285800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277" y="1885462"/>
            <a:ext cx="9218950" cy="3145935"/>
          </a:xfrm>
        </p:spPr>
        <p:txBody>
          <a:bodyPr anchor="b"/>
          <a:lstStyle>
            <a:lvl1pPr>
              <a:defRPr sz="5260"/>
            </a:lvl1pPr>
          </a:lstStyle>
          <a:p>
            <a:r>
              <a:rPr lang="en-US"/>
              <a:t>Click to edit Master title style</a:t>
            </a:r>
            <a:endParaRPr lang="en-GB"/>
          </a:p>
        </p:txBody>
      </p:sp>
      <p:sp>
        <p:nvSpPr>
          <p:cNvPr id="3" name="Text Placeholder 2"/>
          <p:cNvSpPr>
            <a:spLocks noGrp="1"/>
          </p:cNvSpPr>
          <p:nvPr>
            <p:ph type="body" idx="1"/>
          </p:nvPr>
        </p:nvSpPr>
        <p:spPr>
          <a:xfrm>
            <a:off x="729277" y="5061158"/>
            <a:ext cx="9218950" cy="1654373"/>
          </a:xfrm>
        </p:spPr>
        <p:txBody>
          <a:bodyPr/>
          <a:lstStyle>
            <a:lvl1pPr marL="0" indent="0">
              <a:buNone/>
              <a:defRPr sz="2104">
                <a:solidFill>
                  <a:schemeClr val="tx1">
                    <a:tint val="75000"/>
                  </a:schemeClr>
                </a:solidFill>
              </a:defRPr>
            </a:lvl1pPr>
            <a:lvl2pPr marL="400827" indent="0">
              <a:buNone/>
              <a:defRPr sz="1753">
                <a:solidFill>
                  <a:schemeClr val="tx1">
                    <a:tint val="75000"/>
                  </a:schemeClr>
                </a:solidFill>
              </a:defRPr>
            </a:lvl2pPr>
            <a:lvl3pPr marL="801654" indent="0">
              <a:buNone/>
              <a:defRPr sz="1578">
                <a:solidFill>
                  <a:schemeClr val="tx1">
                    <a:tint val="75000"/>
                  </a:schemeClr>
                </a:solidFill>
              </a:defRPr>
            </a:lvl3pPr>
            <a:lvl4pPr marL="1202482" indent="0">
              <a:buNone/>
              <a:defRPr sz="1403">
                <a:solidFill>
                  <a:schemeClr val="tx1">
                    <a:tint val="75000"/>
                  </a:schemeClr>
                </a:solidFill>
              </a:defRPr>
            </a:lvl4pPr>
            <a:lvl5pPr marL="1603309" indent="0">
              <a:buNone/>
              <a:defRPr sz="1403">
                <a:solidFill>
                  <a:schemeClr val="tx1">
                    <a:tint val="75000"/>
                  </a:schemeClr>
                </a:solidFill>
              </a:defRPr>
            </a:lvl5pPr>
            <a:lvl6pPr marL="2004136" indent="0">
              <a:buNone/>
              <a:defRPr sz="1403">
                <a:solidFill>
                  <a:schemeClr val="tx1">
                    <a:tint val="75000"/>
                  </a:schemeClr>
                </a:solidFill>
              </a:defRPr>
            </a:lvl6pPr>
            <a:lvl7pPr marL="2404963" indent="0">
              <a:buNone/>
              <a:defRPr sz="1403">
                <a:solidFill>
                  <a:schemeClr val="tx1">
                    <a:tint val="75000"/>
                  </a:schemeClr>
                </a:solidFill>
              </a:defRPr>
            </a:lvl7pPr>
            <a:lvl8pPr marL="2805791" indent="0">
              <a:buNone/>
              <a:defRPr sz="1403">
                <a:solidFill>
                  <a:schemeClr val="tx1">
                    <a:tint val="75000"/>
                  </a:schemeClr>
                </a:solidFill>
              </a:defRPr>
            </a:lvl8pPr>
            <a:lvl9pPr marL="3206618" indent="0">
              <a:buNone/>
              <a:defRPr sz="140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BD6A5DF-7F99-48BA-8A4F-28B8AC4D2E2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xmlns="" id="{6723550E-9A24-483E-95CF-C69A48AACDE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F31FA83-2427-4F3E-97E4-77D5FCEBAD6B}"/>
              </a:ext>
            </a:extLst>
          </p:cNvPr>
          <p:cNvSpPr>
            <a:spLocks noGrp="1"/>
          </p:cNvSpPr>
          <p:nvPr>
            <p:ph type="sldNum" sz="quarter" idx="12"/>
          </p:nvPr>
        </p:nvSpPr>
        <p:spPr/>
        <p:txBody>
          <a:bodyPr/>
          <a:lstStyle>
            <a:lvl1pPr>
              <a:defRPr/>
            </a:lvl1pPr>
          </a:lstStyle>
          <a:p>
            <a:fld id="{91CA7D2A-6E3E-4E92-AC44-CE3E2937A234}" type="slidenum">
              <a:rPr lang="en-GB" altLang="en-US"/>
              <a:pPr/>
              <a:t>‹#›</a:t>
            </a:fld>
            <a:endParaRPr lang="en-GB" altLang="en-US"/>
          </a:p>
        </p:txBody>
      </p:sp>
    </p:spTree>
    <p:extLst>
      <p:ext uri="{BB962C8B-B14F-4D97-AF65-F5344CB8AC3E}">
        <p14:creationId xmlns:p14="http://schemas.microsoft.com/office/powerpoint/2010/main" val="217921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34844" y="2013259"/>
            <a:ext cx="4542671" cy="4798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11123" y="2013259"/>
            <a:ext cx="4542671" cy="4798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xmlns="" id="{EE538F06-5DF6-4C1A-9858-35A8FF083D7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xmlns="" id="{912C6BCA-4731-4BC5-AA15-B32FF49A129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E956EDC-02F6-4DC5-8F67-D1CA4904F19B}"/>
              </a:ext>
            </a:extLst>
          </p:cNvPr>
          <p:cNvSpPr>
            <a:spLocks noGrp="1"/>
          </p:cNvSpPr>
          <p:nvPr>
            <p:ph type="sldNum" sz="quarter" idx="12"/>
          </p:nvPr>
        </p:nvSpPr>
        <p:spPr/>
        <p:txBody>
          <a:bodyPr/>
          <a:lstStyle>
            <a:lvl1pPr>
              <a:defRPr/>
            </a:lvl1pPr>
          </a:lstStyle>
          <a:p>
            <a:fld id="{A80282FB-B205-406E-B9A2-4826E3D5297A}" type="slidenum">
              <a:rPr lang="en-GB" altLang="en-US"/>
              <a:pPr/>
              <a:t>‹#›</a:t>
            </a:fld>
            <a:endParaRPr lang="en-GB" altLang="en-US"/>
          </a:p>
        </p:txBody>
      </p:sp>
    </p:spTree>
    <p:extLst>
      <p:ext uri="{BB962C8B-B14F-4D97-AF65-F5344CB8AC3E}">
        <p14:creationId xmlns:p14="http://schemas.microsoft.com/office/powerpoint/2010/main" val="106360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236" y="402652"/>
            <a:ext cx="9218950" cy="1461801"/>
          </a:xfrm>
        </p:spPr>
        <p:txBody>
          <a:bodyPr/>
          <a:lstStyle/>
          <a:p>
            <a:r>
              <a:rPr lang="en-US"/>
              <a:t>Click to edit Master title style</a:t>
            </a:r>
            <a:endParaRPr lang="en-GB"/>
          </a:p>
        </p:txBody>
      </p:sp>
      <p:sp>
        <p:nvSpPr>
          <p:cNvPr id="3" name="Text Placeholder 2"/>
          <p:cNvSpPr>
            <a:spLocks noGrp="1"/>
          </p:cNvSpPr>
          <p:nvPr>
            <p:ph type="body" idx="1"/>
          </p:nvPr>
        </p:nvSpPr>
        <p:spPr>
          <a:xfrm>
            <a:off x="736237" y="1853949"/>
            <a:ext cx="4521794" cy="908592"/>
          </a:xfrm>
        </p:spPr>
        <p:txBody>
          <a:bodyPr anchor="b"/>
          <a:lstStyle>
            <a:lvl1pPr marL="0" indent="0">
              <a:buNone/>
              <a:defRPr sz="2104" b="1"/>
            </a:lvl1pPr>
            <a:lvl2pPr marL="400827" indent="0">
              <a:buNone/>
              <a:defRPr sz="1753" b="1"/>
            </a:lvl2pPr>
            <a:lvl3pPr marL="801654" indent="0">
              <a:buNone/>
              <a:defRPr sz="1578" b="1"/>
            </a:lvl3pPr>
            <a:lvl4pPr marL="1202482" indent="0">
              <a:buNone/>
              <a:defRPr sz="1403" b="1"/>
            </a:lvl4pPr>
            <a:lvl5pPr marL="1603309" indent="0">
              <a:buNone/>
              <a:defRPr sz="1403" b="1"/>
            </a:lvl5pPr>
            <a:lvl6pPr marL="2004136" indent="0">
              <a:buNone/>
              <a:defRPr sz="1403" b="1"/>
            </a:lvl6pPr>
            <a:lvl7pPr marL="2404963" indent="0">
              <a:buNone/>
              <a:defRPr sz="1403" b="1"/>
            </a:lvl7pPr>
            <a:lvl8pPr marL="2805791" indent="0">
              <a:buNone/>
              <a:defRPr sz="1403" b="1"/>
            </a:lvl8pPr>
            <a:lvl9pPr marL="3206618" indent="0">
              <a:buNone/>
              <a:defRPr sz="1403" b="1"/>
            </a:lvl9pPr>
          </a:lstStyle>
          <a:p>
            <a:pPr lvl="0"/>
            <a:r>
              <a:rPr lang="en-US"/>
              <a:t>Click to edit Master text styles</a:t>
            </a:r>
          </a:p>
        </p:txBody>
      </p:sp>
      <p:sp>
        <p:nvSpPr>
          <p:cNvPr id="4" name="Content Placeholder 3"/>
          <p:cNvSpPr>
            <a:spLocks noGrp="1"/>
          </p:cNvSpPr>
          <p:nvPr>
            <p:ph sz="half" idx="2"/>
          </p:nvPr>
        </p:nvSpPr>
        <p:spPr>
          <a:xfrm>
            <a:off x="736237" y="2762541"/>
            <a:ext cx="4521794" cy="4063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411123" y="1853949"/>
            <a:ext cx="4544063" cy="908592"/>
          </a:xfrm>
        </p:spPr>
        <p:txBody>
          <a:bodyPr anchor="b"/>
          <a:lstStyle>
            <a:lvl1pPr marL="0" indent="0">
              <a:buNone/>
              <a:defRPr sz="2104" b="1"/>
            </a:lvl1pPr>
            <a:lvl2pPr marL="400827" indent="0">
              <a:buNone/>
              <a:defRPr sz="1753" b="1"/>
            </a:lvl2pPr>
            <a:lvl3pPr marL="801654" indent="0">
              <a:buNone/>
              <a:defRPr sz="1578" b="1"/>
            </a:lvl3pPr>
            <a:lvl4pPr marL="1202482" indent="0">
              <a:buNone/>
              <a:defRPr sz="1403" b="1"/>
            </a:lvl4pPr>
            <a:lvl5pPr marL="1603309" indent="0">
              <a:buNone/>
              <a:defRPr sz="1403" b="1"/>
            </a:lvl5pPr>
            <a:lvl6pPr marL="2004136" indent="0">
              <a:buNone/>
              <a:defRPr sz="1403" b="1"/>
            </a:lvl6pPr>
            <a:lvl7pPr marL="2404963" indent="0">
              <a:buNone/>
              <a:defRPr sz="1403" b="1"/>
            </a:lvl7pPr>
            <a:lvl8pPr marL="2805791" indent="0">
              <a:buNone/>
              <a:defRPr sz="1403" b="1"/>
            </a:lvl8pPr>
            <a:lvl9pPr marL="3206618" indent="0">
              <a:buNone/>
              <a:defRPr sz="1403" b="1"/>
            </a:lvl9pPr>
          </a:lstStyle>
          <a:p>
            <a:pPr lvl="0"/>
            <a:r>
              <a:rPr lang="en-US"/>
              <a:t>Click to edit Master text styles</a:t>
            </a:r>
          </a:p>
        </p:txBody>
      </p:sp>
      <p:sp>
        <p:nvSpPr>
          <p:cNvPr id="6" name="Content Placeholder 5"/>
          <p:cNvSpPr>
            <a:spLocks noGrp="1"/>
          </p:cNvSpPr>
          <p:nvPr>
            <p:ph sz="quarter" idx="4"/>
          </p:nvPr>
        </p:nvSpPr>
        <p:spPr>
          <a:xfrm>
            <a:off x="5411123" y="2762541"/>
            <a:ext cx="4544063" cy="4063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xmlns="" id="{C28C1512-6AB1-4EC6-809C-6AFFCC1EAB47}"/>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xmlns="" id="{B982D056-DB97-4D2E-B707-FFF87E36705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0B1A927-832D-45B2-B622-C0884A0D0508}"/>
              </a:ext>
            </a:extLst>
          </p:cNvPr>
          <p:cNvSpPr>
            <a:spLocks noGrp="1"/>
          </p:cNvSpPr>
          <p:nvPr>
            <p:ph type="sldNum" sz="quarter" idx="12"/>
          </p:nvPr>
        </p:nvSpPr>
        <p:spPr/>
        <p:txBody>
          <a:bodyPr/>
          <a:lstStyle>
            <a:lvl1pPr>
              <a:defRPr/>
            </a:lvl1pPr>
          </a:lstStyle>
          <a:p>
            <a:fld id="{79246CCB-AE9A-44DF-AA96-BCBCDEA4BB9F}" type="slidenum">
              <a:rPr lang="en-GB" altLang="en-US"/>
              <a:pPr/>
              <a:t>‹#›</a:t>
            </a:fld>
            <a:endParaRPr lang="en-GB" altLang="en-US"/>
          </a:p>
        </p:txBody>
      </p:sp>
    </p:spTree>
    <p:extLst>
      <p:ext uri="{BB962C8B-B14F-4D97-AF65-F5344CB8AC3E}">
        <p14:creationId xmlns:p14="http://schemas.microsoft.com/office/powerpoint/2010/main" val="95802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xmlns="" id="{07BB377C-73F3-4B67-B39E-104F3EAC9655}"/>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xmlns="" id="{C4B25632-B913-4134-B21C-DCC5B057A28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B52DC564-A088-4845-9545-38E3039A9890}"/>
              </a:ext>
            </a:extLst>
          </p:cNvPr>
          <p:cNvSpPr>
            <a:spLocks noGrp="1"/>
          </p:cNvSpPr>
          <p:nvPr>
            <p:ph type="sldNum" sz="quarter" idx="12"/>
          </p:nvPr>
        </p:nvSpPr>
        <p:spPr/>
        <p:txBody>
          <a:bodyPr/>
          <a:lstStyle>
            <a:lvl1pPr>
              <a:defRPr/>
            </a:lvl1pPr>
          </a:lstStyle>
          <a:p>
            <a:fld id="{ACAD39D7-C9C9-4188-BD17-C3411E696461}" type="slidenum">
              <a:rPr lang="en-GB" altLang="en-US"/>
              <a:pPr/>
              <a:t>‹#›</a:t>
            </a:fld>
            <a:endParaRPr lang="en-GB" altLang="en-US"/>
          </a:p>
        </p:txBody>
      </p:sp>
    </p:spTree>
    <p:extLst>
      <p:ext uri="{BB962C8B-B14F-4D97-AF65-F5344CB8AC3E}">
        <p14:creationId xmlns:p14="http://schemas.microsoft.com/office/powerpoint/2010/main" val="187347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977A8CAA-CC70-47C1-A515-CA3069D844DF}"/>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xmlns="" id="{9B93ADFC-78C4-4B94-A84B-1E960B0C1DC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89ACAB1-8591-4658-A35C-341661209740}"/>
              </a:ext>
            </a:extLst>
          </p:cNvPr>
          <p:cNvSpPr>
            <a:spLocks noGrp="1"/>
          </p:cNvSpPr>
          <p:nvPr>
            <p:ph type="sldNum" sz="quarter" idx="12"/>
          </p:nvPr>
        </p:nvSpPr>
        <p:spPr/>
        <p:txBody>
          <a:bodyPr/>
          <a:lstStyle>
            <a:lvl1pPr>
              <a:defRPr/>
            </a:lvl1pPr>
          </a:lstStyle>
          <a:p>
            <a:fld id="{115414B4-DAEA-4F18-959E-9DCB70AB6FA5}" type="slidenum">
              <a:rPr lang="en-GB" altLang="en-US"/>
              <a:pPr/>
              <a:t>‹#›</a:t>
            </a:fld>
            <a:endParaRPr lang="en-GB" altLang="en-US"/>
          </a:p>
        </p:txBody>
      </p:sp>
    </p:spTree>
    <p:extLst>
      <p:ext uri="{BB962C8B-B14F-4D97-AF65-F5344CB8AC3E}">
        <p14:creationId xmlns:p14="http://schemas.microsoft.com/office/powerpoint/2010/main" val="1697214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236" y="504190"/>
            <a:ext cx="3447364" cy="1764665"/>
          </a:xfrm>
        </p:spPr>
        <p:txBody>
          <a:bodyPr anchor="b"/>
          <a:lstStyle>
            <a:lvl1pPr>
              <a:defRPr sz="2805"/>
            </a:lvl1pPr>
          </a:lstStyle>
          <a:p>
            <a:r>
              <a:rPr lang="en-US"/>
              <a:t>Click to edit Master title style</a:t>
            </a:r>
            <a:endParaRPr lang="en-GB"/>
          </a:p>
        </p:txBody>
      </p:sp>
      <p:sp>
        <p:nvSpPr>
          <p:cNvPr id="3" name="Content Placeholder 2"/>
          <p:cNvSpPr>
            <a:spLocks noGrp="1"/>
          </p:cNvSpPr>
          <p:nvPr>
            <p:ph idx="1"/>
          </p:nvPr>
        </p:nvSpPr>
        <p:spPr>
          <a:xfrm>
            <a:off x="4544063" y="1088911"/>
            <a:ext cx="5411123" cy="5374525"/>
          </a:xfrm>
        </p:spPr>
        <p:txBody>
          <a:bodyPr/>
          <a:lstStyle>
            <a:lvl1pPr>
              <a:defRPr sz="2805"/>
            </a:lvl1pPr>
            <a:lvl2pPr>
              <a:defRPr sz="2455"/>
            </a:lvl2pPr>
            <a:lvl3pPr>
              <a:defRPr sz="2104"/>
            </a:lvl3pPr>
            <a:lvl4pPr>
              <a:defRPr sz="1753"/>
            </a:lvl4pPr>
            <a:lvl5pPr>
              <a:defRPr sz="1753"/>
            </a:lvl5pPr>
            <a:lvl6pPr>
              <a:defRPr sz="1753"/>
            </a:lvl6pPr>
            <a:lvl7pPr>
              <a:defRPr sz="1753"/>
            </a:lvl7pPr>
            <a:lvl8pPr>
              <a:defRPr sz="1753"/>
            </a:lvl8pPr>
            <a:lvl9pPr>
              <a:defRPr sz="17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36236" y="2268855"/>
            <a:ext cx="3447364" cy="4203335"/>
          </a:xfrm>
        </p:spPr>
        <p:txBody>
          <a:bodyPr/>
          <a:lstStyle>
            <a:lvl1pPr marL="0" indent="0">
              <a:buNone/>
              <a:defRPr sz="1403"/>
            </a:lvl1pPr>
            <a:lvl2pPr marL="400827" indent="0">
              <a:buNone/>
              <a:defRPr sz="1227"/>
            </a:lvl2pPr>
            <a:lvl3pPr marL="801654" indent="0">
              <a:buNone/>
              <a:defRPr sz="1052"/>
            </a:lvl3pPr>
            <a:lvl4pPr marL="1202482" indent="0">
              <a:buNone/>
              <a:defRPr sz="877"/>
            </a:lvl4pPr>
            <a:lvl5pPr marL="1603309" indent="0">
              <a:buNone/>
              <a:defRPr sz="877"/>
            </a:lvl5pPr>
            <a:lvl6pPr marL="2004136" indent="0">
              <a:buNone/>
              <a:defRPr sz="877"/>
            </a:lvl6pPr>
            <a:lvl7pPr marL="2404963" indent="0">
              <a:buNone/>
              <a:defRPr sz="877"/>
            </a:lvl7pPr>
            <a:lvl8pPr marL="2805791" indent="0">
              <a:buNone/>
              <a:defRPr sz="877"/>
            </a:lvl8pPr>
            <a:lvl9pPr marL="3206618" indent="0">
              <a:buNone/>
              <a:defRPr sz="877"/>
            </a:lvl9pPr>
          </a:lstStyle>
          <a:p>
            <a:pPr lvl="0"/>
            <a:r>
              <a:rPr lang="en-US"/>
              <a:t>Click to edit Master text styles</a:t>
            </a:r>
          </a:p>
        </p:txBody>
      </p:sp>
      <p:sp>
        <p:nvSpPr>
          <p:cNvPr id="5" name="Date Placeholder 3">
            <a:extLst>
              <a:ext uri="{FF2B5EF4-FFF2-40B4-BE49-F238E27FC236}">
                <a16:creationId xmlns:a16="http://schemas.microsoft.com/office/drawing/2014/main" xmlns="" id="{538FCFBF-9DAC-4736-8842-FB1E57212F7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xmlns="" id="{0D2051CB-9D5D-4A29-A12D-270613DCFDC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E22240A-EED9-4CD0-A797-858FE88AB507}"/>
              </a:ext>
            </a:extLst>
          </p:cNvPr>
          <p:cNvSpPr>
            <a:spLocks noGrp="1"/>
          </p:cNvSpPr>
          <p:nvPr>
            <p:ph type="sldNum" sz="quarter" idx="12"/>
          </p:nvPr>
        </p:nvSpPr>
        <p:spPr/>
        <p:txBody>
          <a:bodyPr/>
          <a:lstStyle>
            <a:lvl1pPr>
              <a:defRPr/>
            </a:lvl1pPr>
          </a:lstStyle>
          <a:p>
            <a:fld id="{0AA9A295-6836-41DF-AF46-B96106396E86}" type="slidenum">
              <a:rPr lang="en-GB" altLang="en-US"/>
              <a:pPr/>
              <a:t>‹#›</a:t>
            </a:fld>
            <a:endParaRPr lang="en-GB" altLang="en-US"/>
          </a:p>
        </p:txBody>
      </p:sp>
    </p:spTree>
    <p:extLst>
      <p:ext uri="{BB962C8B-B14F-4D97-AF65-F5344CB8AC3E}">
        <p14:creationId xmlns:p14="http://schemas.microsoft.com/office/powerpoint/2010/main" val="3869340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236" y="504190"/>
            <a:ext cx="3447364" cy="1764665"/>
          </a:xfrm>
        </p:spPr>
        <p:txBody>
          <a:bodyPr anchor="b"/>
          <a:lstStyle>
            <a:lvl1pPr>
              <a:defRPr sz="2805"/>
            </a:lvl1pPr>
          </a:lstStyle>
          <a:p>
            <a:r>
              <a:rPr lang="en-US"/>
              <a:t>Click to edit Master title style</a:t>
            </a:r>
            <a:endParaRPr lang="en-GB"/>
          </a:p>
        </p:txBody>
      </p:sp>
      <p:sp>
        <p:nvSpPr>
          <p:cNvPr id="3" name="Picture Placeholder 2"/>
          <p:cNvSpPr>
            <a:spLocks noGrp="1"/>
          </p:cNvSpPr>
          <p:nvPr>
            <p:ph type="pic" idx="1"/>
          </p:nvPr>
        </p:nvSpPr>
        <p:spPr>
          <a:xfrm>
            <a:off x="4544063" y="1088911"/>
            <a:ext cx="5411123" cy="5374525"/>
          </a:xfrm>
        </p:spPr>
        <p:txBody>
          <a:bodyPr rtlCol="0">
            <a:normAutofit/>
          </a:bodyPr>
          <a:lstStyle>
            <a:lvl1pPr marL="0" indent="0">
              <a:buNone/>
              <a:defRPr sz="2805"/>
            </a:lvl1pPr>
            <a:lvl2pPr marL="400827" indent="0">
              <a:buNone/>
              <a:defRPr sz="2455"/>
            </a:lvl2pPr>
            <a:lvl3pPr marL="801654" indent="0">
              <a:buNone/>
              <a:defRPr sz="2104"/>
            </a:lvl3pPr>
            <a:lvl4pPr marL="1202482" indent="0">
              <a:buNone/>
              <a:defRPr sz="1753"/>
            </a:lvl4pPr>
            <a:lvl5pPr marL="1603309" indent="0">
              <a:buNone/>
              <a:defRPr sz="1753"/>
            </a:lvl5pPr>
            <a:lvl6pPr marL="2004136" indent="0">
              <a:buNone/>
              <a:defRPr sz="1753"/>
            </a:lvl6pPr>
            <a:lvl7pPr marL="2404963" indent="0">
              <a:buNone/>
              <a:defRPr sz="1753"/>
            </a:lvl7pPr>
            <a:lvl8pPr marL="2805791" indent="0">
              <a:buNone/>
              <a:defRPr sz="1753"/>
            </a:lvl8pPr>
            <a:lvl9pPr marL="3206618" indent="0">
              <a:buNone/>
              <a:defRPr sz="1753"/>
            </a:lvl9pPr>
          </a:lstStyle>
          <a:p>
            <a:pPr lvl="0"/>
            <a:endParaRPr lang="en-GB" noProof="0"/>
          </a:p>
        </p:txBody>
      </p:sp>
      <p:sp>
        <p:nvSpPr>
          <p:cNvPr id="4" name="Text Placeholder 3"/>
          <p:cNvSpPr>
            <a:spLocks noGrp="1"/>
          </p:cNvSpPr>
          <p:nvPr>
            <p:ph type="body" sz="half" idx="2"/>
          </p:nvPr>
        </p:nvSpPr>
        <p:spPr>
          <a:xfrm>
            <a:off x="736236" y="2268855"/>
            <a:ext cx="3447364" cy="4203335"/>
          </a:xfrm>
        </p:spPr>
        <p:txBody>
          <a:bodyPr/>
          <a:lstStyle>
            <a:lvl1pPr marL="0" indent="0">
              <a:buNone/>
              <a:defRPr sz="1403"/>
            </a:lvl1pPr>
            <a:lvl2pPr marL="400827" indent="0">
              <a:buNone/>
              <a:defRPr sz="1227"/>
            </a:lvl2pPr>
            <a:lvl3pPr marL="801654" indent="0">
              <a:buNone/>
              <a:defRPr sz="1052"/>
            </a:lvl3pPr>
            <a:lvl4pPr marL="1202482" indent="0">
              <a:buNone/>
              <a:defRPr sz="877"/>
            </a:lvl4pPr>
            <a:lvl5pPr marL="1603309" indent="0">
              <a:buNone/>
              <a:defRPr sz="877"/>
            </a:lvl5pPr>
            <a:lvl6pPr marL="2004136" indent="0">
              <a:buNone/>
              <a:defRPr sz="877"/>
            </a:lvl6pPr>
            <a:lvl7pPr marL="2404963" indent="0">
              <a:buNone/>
              <a:defRPr sz="877"/>
            </a:lvl7pPr>
            <a:lvl8pPr marL="2805791" indent="0">
              <a:buNone/>
              <a:defRPr sz="877"/>
            </a:lvl8pPr>
            <a:lvl9pPr marL="3206618" indent="0">
              <a:buNone/>
              <a:defRPr sz="877"/>
            </a:lvl9pPr>
          </a:lstStyle>
          <a:p>
            <a:pPr lvl="0"/>
            <a:r>
              <a:rPr lang="en-US"/>
              <a:t>Click to edit Master text styles</a:t>
            </a:r>
          </a:p>
        </p:txBody>
      </p:sp>
      <p:sp>
        <p:nvSpPr>
          <p:cNvPr id="5" name="Date Placeholder 3">
            <a:extLst>
              <a:ext uri="{FF2B5EF4-FFF2-40B4-BE49-F238E27FC236}">
                <a16:creationId xmlns:a16="http://schemas.microsoft.com/office/drawing/2014/main" xmlns="" id="{AA593B8E-9128-4D19-BDE0-F66193C51DDE}"/>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xmlns="" id="{6DA00E33-69D6-42F0-8FBE-3B0840147F6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3F817924-4DCC-4E80-BA9D-E20DB6268F3A}"/>
              </a:ext>
            </a:extLst>
          </p:cNvPr>
          <p:cNvSpPr>
            <a:spLocks noGrp="1"/>
          </p:cNvSpPr>
          <p:nvPr>
            <p:ph type="sldNum" sz="quarter" idx="12"/>
          </p:nvPr>
        </p:nvSpPr>
        <p:spPr/>
        <p:txBody>
          <a:bodyPr/>
          <a:lstStyle>
            <a:lvl1pPr>
              <a:defRPr/>
            </a:lvl1pPr>
          </a:lstStyle>
          <a:p>
            <a:fld id="{94CFEA42-C4FB-4EF8-B9B3-0461E1A8B630}" type="slidenum">
              <a:rPr lang="en-GB" altLang="en-US"/>
              <a:pPr/>
              <a:t>‹#›</a:t>
            </a:fld>
            <a:endParaRPr lang="en-GB" altLang="en-US"/>
          </a:p>
        </p:txBody>
      </p:sp>
    </p:spTree>
    <p:extLst>
      <p:ext uri="{BB962C8B-B14F-4D97-AF65-F5344CB8AC3E}">
        <p14:creationId xmlns:p14="http://schemas.microsoft.com/office/powerpoint/2010/main" val="371603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67DCD447-59F1-4250-973E-76FAF1BCBA3D}"/>
              </a:ext>
            </a:extLst>
          </p:cNvPr>
          <p:cNvSpPr>
            <a:spLocks noGrp="1"/>
          </p:cNvSpPr>
          <p:nvPr>
            <p:ph type="title"/>
          </p:nvPr>
        </p:nvSpPr>
        <p:spPr bwMode="auto">
          <a:xfrm>
            <a:off x="735013" y="403225"/>
            <a:ext cx="9218612"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xmlns="" id="{C90A90F3-834E-42BF-A2FD-42D028C8BF40}"/>
              </a:ext>
            </a:extLst>
          </p:cNvPr>
          <p:cNvSpPr>
            <a:spLocks noGrp="1"/>
          </p:cNvSpPr>
          <p:nvPr>
            <p:ph type="body" idx="1"/>
          </p:nvPr>
        </p:nvSpPr>
        <p:spPr bwMode="auto">
          <a:xfrm>
            <a:off x="735013" y="2012950"/>
            <a:ext cx="9218612"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xmlns="" id="{FE129251-2D9D-4CB8-918A-0F797B54F812}"/>
              </a:ext>
            </a:extLst>
          </p:cNvPr>
          <p:cNvSpPr>
            <a:spLocks noGrp="1"/>
          </p:cNvSpPr>
          <p:nvPr>
            <p:ph type="dt" sz="half" idx="2"/>
          </p:nvPr>
        </p:nvSpPr>
        <p:spPr>
          <a:xfrm>
            <a:off x="735013" y="7010400"/>
            <a:ext cx="2405062" cy="401638"/>
          </a:xfrm>
          <a:prstGeom prst="rect">
            <a:avLst/>
          </a:prstGeom>
        </p:spPr>
        <p:txBody>
          <a:bodyPr vert="horz" lIns="91440" tIns="45720" rIns="91440" bIns="45720" rtlCol="0" anchor="ctr"/>
          <a:lstStyle>
            <a:lvl1pPr algn="l">
              <a:defRPr sz="1052">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xmlns="" id="{8980D6FE-383F-4192-BAFC-473FC808E3AC}"/>
              </a:ext>
            </a:extLst>
          </p:cNvPr>
          <p:cNvSpPr>
            <a:spLocks noGrp="1"/>
          </p:cNvSpPr>
          <p:nvPr>
            <p:ph type="ftr" sz="quarter" idx="3"/>
          </p:nvPr>
        </p:nvSpPr>
        <p:spPr>
          <a:xfrm>
            <a:off x="3540125" y="7010400"/>
            <a:ext cx="3608388" cy="401638"/>
          </a:xfrm>
          <a:prstGeom prst="rect">
            <a:avLst/>
          </a:prstGeom>
        </p:spPr>
        <p:txBody>
          <a:bodyPr vert="horz" lIns="91440" tIns="45720" rIns="91440" bIns="45720" rtlCol="0" anchor="ctr"/>
          <a:lstStyle>
            <a:lvl1pPr algn="ctr">
              <a:defRPr sz="1052">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xmlns="" id="{81528146-E975-46D5-A758-13CA4DDD47BA}"/>
              </a:ext>
            </a:extLst>
          </p:cNvPr>
          <p:cNvSpPr>
            <a:spLocks noGrp="1"/>
          </p:cNvSpPr>
          <p:nvPr>
            <p:ph type="sldNum" sz="quarter" idx="4"/>
          </p:nvPr>
        </p:nvSpPr>
        <p:spPr>
          <a:xfrm>
            <a:off x="7548563" y="7010400"/>
            <a:ext cx="2405062" cy="401638"/>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fld id="{DCC2E7D8-371A-4685-B04D-4492456B4F5C}"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800100" rtl="0" eaLnBrk="0" fontAlgn="base" hangingPunct="0">
        <a:lnSpc>
          <a:spcPct val="90000"/>
        </a:lnSpc>
        <a:spcBef>
          <a:spcPct val="0"/>
        </a:spcBef>
        <a:spcAft>
          <a:spcPct val="0"/>
        </a:spcAft>
        <a:defRPr sz="3800" kern="1200">
          <a:solidFill>
            <a:schemeClr val="tx1"/>
          </a:solidFill>
          <a:latin typeface="+mj-lt"/>
          <a:ea typeface="+mj-ea"/>
          <a:cs typeface="+mj-cs"/>
        </a:defRPr>
      </a:lvl1pPr>
      <a:lvl2pPr algn="l" defTabSz="800100" rtl="0" eaLnBrk="0" fontAlgn="base" hangingPunct="0">
        <a:lnSpc>
          <a:spcPct val="90000"/>
        </a:lnSpc>
        <a:spcBef>
          <a:spcPct val="0"/>
        </a:spcBef>
        <a:spcAft>
          <a:spcPct val="0"/>
        </a:spcAft>
        <a:defRPr sz="3800">
          <a:solidFill>
            <a:schemeClr val="tx1"/>
          </a:solidFill>
          <a:latin typeface="Calibri Light" panose="020F0302020204030204" pitchFamily="34" charset="0"/>
        </a:defRPr>
      </a:lvl2pPr>
      <a:lvl3pPr algn="l" defTabSz="800100" rtl="0" eaLnBrk="0" fontAlgn="base" hangingPunct="0">
        <a:lnSpc>
          <a:spcPct val="90000"/>
        </a:lnSpc>
        <a:spcBef>
          <a:spcPct val="0"/>
        </a:spcBef>
        <a:spcAft>
          <a:spcPct val="0"/>
        </a:spcAft>
        <a:defRPr sz="3800">
          <a:solidFill>
            <a:schemeClr val="tx1"/>
          </a:solidFill>
          <a:latin typeface="Calibri Light" panose="020F0302020204030204" pitchFamily="34" charset="0"/>
        </a:defRPr>
      </a:lvl3pPr>
      <a:lvl4pPr algn="l" defTabSz="800100" rtl="0" eaLnBrk="0" fontAlgn="base" hangingPunct="0">
        <a:lnSpc>
          <a:spcPct val="90000"/>
        </a:lnSpc>
        <a:spcBef>
          <a:spcPct val="0"/>
        </a:spcBef>
        <a:spcAft>
          <a:spcPct val="0"/>
        </a:spcAft>
        <a:defRPr sz="3800">
          <a:solidFill>
            <a:schemeClr val="tx1"/>
          </a:solidFill>
          <a:latin typeface="Calibri Light" panose="020F0302020204030204" pitchFamily="34" charset="0"/>
        </a:defRPr>
      </a:lvl4pPr>
      <a:lvl5pPr algn="l" defTabSz="800100" rtl="0" eaLnBrk="0" fontAlgn="base" hangingPunct="0">
        <a:lnSpc>
          <a:spcPct val="90000"/>
        </a:lnSpc>
        <a:spcBef>
          <a:spcPct val="0"/>
        </a:spcBef>
        <a:spcAft>
          <a:spcPct val="0"/>
        </a:spcAft>
        <a:defRPr sz="3800">
          <a:solidFill>
            <a:schemeClr val="tx1"/>
          </a:solidFill>
          <a:latin typeface="Calibri Light" panose="020F0302020204030204" pitchFamily="34" charset="0"/>
        </a:defRPr>
      </a:lvl5pPr>
      <a:lvl6pPr marL="457200" algn="l" defTabSz="800100" rtl="0" fontAlgn="base">
        <a:lnSpc>
          <a:spcPct val="90000"/>
        </a:lnSpc>
        <a:spcBef>
          <a:spcPct val="0"/>
        </a:spcBef>
        <a:spcAft>
          <a:spcPct val="0"/>
        </a:spcAft>
        <a:defRPr sz="3800">
          <a:solidFill>
            <a:schemeClr val="tx1"/>
          </a:solidFill>
          <a:latin typeface="Calibri Light" panose="020F0302020204030204" pitchFamily="34" charset="0"/>
        </a:defRPr>
      </a:lvl6pPr>
      <a:lvl7pPr marL="914400" algn="l" defTabSz="800100" rtl="0" fontAlgn="base">
        <a:lnSpc>
          <a:spcPct val="90000"/>
        </a:lnSpc>
        <a:spcBef>
          <a:spcPct val="0"/>
        </a:spcBef>
        <a:spcAft>
          <a:spcPct val="0"/>
        </a:spcAft>
        <a:defRPr sz="3800">
          <a:solidFill>
            <a:schemeClr val="tx1"/>
          </a:solidFill>
          <a:latin typeface="Calibri Light" panose="020F0302020204030204" pitchFamily="34" charset="0"/>
        </a:defRPr>
      </a:lvl7pPr>
      <a:lvl8pPr marL="1371600" algn="l" defTabSz="800100" rtl="0" fontAlgn="base">
        <a:lnSpc>
          <a:spcPct val="90000"/>
        </a:lnSpc>
        <a:spcBef>
          <a:spcPct val="0"/>
        </a:spcBef>
        <a:spcAft>
          <a:spcPct val="0"/>
        </a:spcAft>
        <a:defRPr sz="3800">
          <a:solidFill>
            <a:schemeClr val="tx1"/>
          </a:solidFill>
          <a:latin typeface="Calibri Light" panose="020F0302020204030204" pitchFamily="34" charset="0"/>
        </a:defRPr>
      </a:lvl8pPr>
      <a:lvl9pPr marL="1828800" algn="l" defTabSz="800100" rtl="0" fontAlgn="base">
        <a:lnSpc>
          <a:spcPct val="90000"/>
        </a:lnSpc>
        <a:spcBef>
          <a:spcPct val="0"/>
        </a:spcBef>
        <a:spcAft>
          <a:spcPct val="0"/>
        </a:spcAft>
        <a:defRPr sz="3800">
          <a:solidFill>
            <a:schemeClr val="tx1"/>
          </a:solidFill>
          <a:latin typeface="Calibri Light" panose="020F0302020204030204" pitchFamily="34" charset="0"/>
        </a:defRPr>
      </a:lvl9pPr>
    </p:titleStyle>
    <p:bodyStyle>
      <a:lvl1pPr marL="200025" indent="-200025" algn="l" defTabSz="800100" rtl="0" eaLnBrk="0" fontAlgn="base" hangingPunct="0">
        <a:lnSpc>
          <a:spcPct val="90000"/>
        </a:lnSpc>
        <a:spcBef>
          <a:spcPts val="875"/>
        </a:spcBef>
        <a:spcAft>
          <a:spcPct val="0"/>
        </a:spcAft>
        <a:buFont typeface="Arial" panose="020B0604020202020204" pitchFamily="34" charset="0"/>
        <a:buChar char="•"/>
        <a:defRPr sz="2400" kern="1200">
          <a:solidFill>
            <a:schemeClr val="tx1"/>
          </a:solidFill>
          <a:latin typeface="+mn-lt"/>
          <a:ea typeface="+mn-ea"/>
          <a:cs typeface="+mn-cs"/>
        </a:defRPr>
      </a:lvl1pPr>
      <a:lvl2pPr marL="600075" indent="-200025" algn="l" defTabSz="800100" rtl="0" eaLnBrk="0" fontAlgn="base" hangingPunct="0">
        <a:lnSpc>
          <a:spcPct val="90000"/>
        </a:lnSpc>
        <a:spcBef>
          <a:spcPts val="438"/>
        </a:spcBef>
        <a:spcAft>
          <a:spcPct val="0"/>
        </a:spcAft>
        <a:buFont typeface="Arial" panose="020B0604020202020204" pitchFamily="34" charset="0"/>
        <a:buChar char="•"/>
        <a:defRPr sz="2100" kern="1200">
          <a:solidFill>
            <a:schemeClr val="tx1"/>
          </a:solidFill>
          <a:latin typeface="+mn-lt"/>
          <a:ea typeface="+mn-ea"/>
          <a:cs typeface="+mn-cs"/>
        </a:defRPr>
      </a:lvl2pPr>
      <a:lvl3pPr marL="1001713" indent="-200025" algn="l" defTabSz="800100" rtl="0" eaLnBrk="0" fontAlgn="base" hangingPunct="0">
        <a:lnSpc>
          <a:spcPct val="90000"/>
        </a:lnSpc>
        <a:spcBef>
          <a:spcPts val="438"/>
        </a:spcBef>
        <a:spcAft>
          <a:spcPct val="0"/>
        </a:spcAft>
        <a:buFont typeface="Arial" panose="020B0604020202020204" pitchFamily="34" charset="0"/>
        <a:buChar char="•"/>
        <a:defRPr sz="1700" kern="1200">
          <a:solidFill>
            <a:schemeClr val="tx1"/>
          </a:solidFill>
          <a:latin typeface="+mn-lt"/>
          <a:ea typeface="+mn-ea"/>
          <a:cs typeface="+mn-cs"/>
        </a:defRPr>
      </a:lvl3pPr>
      <a:lvl4pPr marL="1401763" indent="-200025" algn="l" defTabSz="800100" rtl="0" eaLnBrk="0" fontAlgn="base" hangingPunct="0">
        <a:lnSpc>
          <a:spcPct val="90000"/>
        </a:lnSpc>
        <a:spcBef>
          <a:spcPts val="438"/>
        </a:spcBef>
        <a:spcAft>
          <a:spcPct val="0"/>
        </a:spcAft>
        <a:buFont typeface="Arial" panose="020B0604020202020204" pitchFamily="34" charset="0"/>
        <a:buChar char="•"/>
        <a:defRPr sz="1500" kern="1200">
          <a:solidFill>
            <a:schemeClr val="tx1"/>
          </a:solidFill>
          <a:latin typeface="+mn-lt"/>
          <a:ea typeface="+mn-ea"/>
          <a:cs typeface="+mn-cs"/>
        </a:defRPr>
      </a:lvl4pPr>
      <a:lvl5pPr marL="1803400" indent="-200025" algn="l" defTabSz="800100" rtl="0" eaLnBrk="0" fontAlgn="base" hangingPunct="0">
        <a:lnSpc>
          <a:spcPct val="90000"/>
        </a:lnSpc>
        <a:spcBef>
          <a:spcPts val="438"/>
        </a:spcBef>
        <a:spcAft>
          <a:spcPct val="0"/>
        </a:spcAft>
        <a:buFont typeface="Arial" panose="020B0604020202020204" pitchFamily="34" charset="0"/>
        <a:buChar char="•"/>
        <a:defRPr sz="1500" kern="1200">
          <a:solidFill>
            <a:schemeClr val="tx1"/>
          </a:solidFill>
          <a:latin typeface="+mn-lt"/>
          <a:ea typeface="+mn-ea"/>
          <a:cs typeface="+mn-cs"/>
        </a:defRPr>
      </a:lvl5pPr>
      <a:lvl6pPr marL="2204550" indent="-200414" algn="l" defTabSz="801654" rtl="0" eaLnBrk="1" latinLnBrk="0" hangingPunct="1">
        <a:lnSpc>
          <a:spcPct val="90000"/>
        </a:lnSpc>
        <a:spcBef>
          <a:spcPts val="438"/>
        </a:spcBef>
        <a:buFont typeface="Arial" panose="020B0604020202020204" pitchFamily="34" charset="0"/>
        <a:buChar char="•"/>
        <a:defRPr sz="1578" kern="1200">
          <a:solidFill>
            <a:schemeClr val="tx1"/>
          </a:solidFill>
          <a:latin typeface="+mn-lt"/>
          <a:ea typeface="+mn-ea"/>
          <a:cs typeface="+mn-cs"/>
        </a:defRPr>
      </a:lvl6pPr>
      <a:lvl7pPr marL="2605377" indent="-200414" algn="l" defTabSz="801654" rtl="0" eaLnBrk="1" latinLnBrk="0" hangingPunct="1">
        <a:lnSpc>
          <a:spcPct val="90000"/>
        </a:lnSpc>
        <a:spcBef>
          <a:spcPts val="438"/>
        </a:spcBef>
        <a:buFont typeface="Arial" panose="020B0604020202020204" pitchFamily="34" charset="0"/>
        <a:buChar char="•"/>
        <a:defRPr sz="1578" kern="1200">
          <a:solidFill>
            <a:schemeClr val="tx1"/>
          </a:solidFill>
          <a:latin typeface="+mn-lt"/>
          <a:ea typeface="+mn-ea"/>
          <a:cs typeface="+mn-cs"/>
        </a:defRPr>
      </a:lvl7pPr>
      <a:lvl8pPr marL="3006204" indent="-200414" algn="l" defTabSz="801654" rtl="0" eaLnBrk="1" latinLnBrk="0" hangingPunct="1">
        <a:lnSpc>
          <a:spcPct val="90000"/>
        </a:lnSpc>
        <a:spcBef>
          <a:spcPts val="438"/>
        </a:spcBef>
        <a:buFont typeface="Arial" panose="020B0604020202020204" pitchFamily="34" charset="0"/>
        <a:buChar char="•"/>
        <a:defRPr sz="1578" kern="1200">
          <a:solidFill>
            <a:schemeClr val="tx1"/>
          </a:solidFill>
          <a:latin typeface="+mn-lt"/>
          <a:ea typeface="+mn-ea"/>
          <a:cs typeface="+mn-cs"/>
        </a:defRPr>
      </a:lvl8pPr>
      <a:lvl9pPr marL="3407032" indent="-200414" algn="l" defTabSz="801654" rtl="0" eaLnBrk="1" latinLnBrk="0" hangingPunct="1">
        <a:lnSpc>
          <a:spcPct val="90000"/>
        </a:lnSpc>
        <a:spcBef>
          <a:spcPts val="438"/>
        </a:spcBef>
        <a:buFont typeface="Arial" panose="020B0604020202020204" pitchFamily="34" charset="0"/>
        <a:buChar char="•"/>
        <a:defRPr sz="1578" kern="1200">
          <a:solidFill>
            <a:schemeClr val="tx1"/>
          </a:solidFill>
          <a:latin typeface="+mn-lt"/>
          <a:ea typeface="+mn-ea"/>
          <a:cs typeface="+mn-cs"/>
        </a:defRPr>
      </a:lvl9pPr>
    </p:bodyStyle>
    <p:otherStyle>
      <a:defPPr>
        <a:defRPr lang="en-US"/>
      </a:defPPr>
      <a:lvl1pPr marL="0" algn="l" defTabSz="801654" rtl="0" eaLnBrk="1" latinLnBrk="0" hangingPunct="1">
        <a:defRPr sz="1578" kern="1200">
          <a:solidFill>
            <a:schemeClr val="tx1"/>
          </a:solidFill>
          <a:latin typeface="+mn-lt"/>
          <a:ea typeface="+mn-ea"/>
          <a:cs typeface="+mn-cs"/>
        </a:defRPr>
      </a:lvl1pPr>
      <a:lvl2pPr marL="400827" algn="l" defTabSz="801654" rtl="0" eaLnBrk="1" latinLnBrk="0" hangingPunct="1">
        <a:defRPr sz="1578" kern="1200">
          <a:solidFill>
            <a:schemeClr val="tx1"/>
          </a:solidFill>
          <a:latin typeface="+mn-lt"/>
          <a:ea typeface="+mn-ea"/>
          <a:cs typeface="+mn-cs"/>
        </a:defRPr>
      </a:lvl2pPr>
      <a:lvl3pPr marL="801654" algn="l" defTabSz="801654" rtl="0" eaLnBrk="1" latinLnBrk="0" hangingPunct="1">
        <a:defRPr sz="1578" kern="1200">
          <a:solidFill>
            <a:schemeClr val="tx1"/>
          </a:solidFill>
          <a:latin typeface="+mn-lt"/>
          <a:ea typeface="+mn-ea"/>
          <a:cs typeface="+mn-cs"/>
        </a:defRPr>
      </a:lvl3pPr>
      <a:lvl4pPr marL="1202482" algn="l" defTabSz="801654" rtl="0" eaLnBrk="1" latinLnBrk="0" hangingPunct="1">
        <a:defRPr sz="1578" kern="1200">
          <a:solidFill>
            <a:schemeClr val="tx1"/>
          </a:solidFill>
          <a:latin typeface="+mn-lt"/>
          <a:ea typeface="+mn-ea"/>
          <a:cs typeface="+mn-cs"/>
        </a:defRPr>
      </a:lvl4pPr>
      <a:lvl5pPr marL="1603309" algn="l" defTabSz="801654" rtl="0" eaLnBrk="1" latinLnBrk="0" hangingPunct="1">
        <a:defRPr sz="1578" kern="1200">
          <a:solidFill>
            <a:schemeClr val="tx1"/>
          </a:solidFill>
          <a:latin typeface="+mn-lt"/>
          <a:ea typeface="+mn-ea"/>
          <a:cs typeface="+mn-cs"/>
        </a:defRPr>
      </a:lvl5pPr>
      <a:lvl6pPr marL="2004136" algn="l" defTabSz="801654" rtl="0" eaLnBrk="1" latinLnBrk="0" hangingPunct="1">
        <a:defRPr sz="1578" kern="1200">
          <a:solidFill>
            <a:schemeClr val="tx1"/>
          </a:solidFill>
          <a:latin typeface="+mn-lt"/>
          <a:ea typeface="+mn-ea"/>
          <a:cs typeface="+mn-cs"/>
        </a:defRPr>
      </a:lvl6pPr>
      <a:lvl7pPr marL="2404963" algn="l" defTabSz="801654" rtl="0" eaLnBrk="1" latinLnBrk="0" hangingPunct="1">
        <a:defRPr sz="1578" kern="1200">
          <a:solidFill>
            <a:schemeClr val="tx1"/>
          </a:solidFill>
          <a:latin typeface="+mn-lt"/>
          <a:ea typeface="+mn-ea"/>
          <a:cs typeface="+mn-cs"/>
        </a:defRPr>
      </a:lvl7pPr>
      <a:lvl8pPr marL="2805791" algn="l" defTabSz="801654" rtl="0" eaLnBrk="1" latinLnBrk="0" hangingPunct="1">
        <a:defRPr sz="1578" kern="1200">
          <a:solidFill>
            <a:schemeClr val="tx1"/>
          </a:solidFill>
          <a:latin typeface="+mn-lt"/>
          <a:ea typeface="+mn-ea"/>
          <a:cs typeface="+mn-cs"/>
        </a:defRPr>
      </a:lvl8pPr>
      <a:lvl9pPr marL="3206618" algn="l" defTabSz="801654" rtl="0" eaLnBrk="1" latinLnBrk="0" hangingPunct="1">
        <a:defRPr sz="15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hyperlink" Target="http://www.londontenders.org" TargetMode="External"/><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support@due-north.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valuecroydon.com/social-value-policy" TargetMode="Externa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4">
            <a:extLst>
              <a:ext uri="{FF2B5EF4-FFF2-40B4-BE49-F238E27FC236}">
                <a16:creationId xmlns:a16="http://schemas.microsoft.com/office/drawing/2014/main" xmlns="" id="{8F20F287-D3CA-4875-8CFA-609E25B1FAB6}"/>
              </a:ext>
            </a:extLst>
          </p:cNvPr>
          <p:cNvSpPr>
            <a:spLocks noGrp="1" noChangeArrowheads="1"/>
          </p:cNvSpPr>
          <p:nvPr>
            <p:ph type="ctrTitle"/>
          </p:nvPr>
        </p:nvSpPr>
        <p:spPr>
          <a:xfrm>
            <a:off x="801688" y="2628900"/>
            <a:ext cx="9085262" cy="3529013"/>
          </a:xfrm>
        </p:spPr>
        <p:txBody>
          <a:bodyPr rtlCol="0" anchor="t">
            <a:normAutofit/>
          </a:bodyPr>
          <a:lstStyle/>
          <a:p>
            <a:pPr algn="l" defTabSz="801654" eaLnBrk="1" fontAlgn="auto" hangingPunct="1">
              <a:spcAft>
                <a:spcPts val="0"/>
              </a:spcAft>
              <a:defRPr/>
            </a:pPr>
            <a:r>
              <a:rPr lang="en-GB" altLang="en-US" b="1">
                <a:solidFill>
                  <a:schemeClr val="bg1"/>
                </a:solidFill>
                <a:latin typeface="Arial" panose="020B0604020202020204" pitchFamily="34" charset="0"/>
              </a:rPr>
              <a:t>Presentation Title</a:t>
            </a:r>
            <a:r>
              <a:rPr lang="en-GB" altLang="en-US">
                <a:solidFill>
                  <a:schemeClr val="bg1"/>
                </a:solidFill>
                <a:latin typeface="Arial" panose="020B0604020202020204" pitchFamily="34" charset="0"/>
              </a:rPr>
              <a:t/>
            </a:r>
            <a:br>
              <a:rPr lang="en-GB" altLang="en-US">
                <a:solidFill>
                  <a:schemeClr val="bg1"/>
                </a:solidFill>
                <a:latin typeface="Arial" panose="020B0604020202020204" pitchFamily="34" charset="0"/>
              </a:rPr>
            </a:br>
            <a:r>
              <a:rPr lang="en-GB" altLang="en-US" sz="2500" i="1">
                <a:solidFill>
                  <a:schemeClr val="bg1"/>
                </a:solidFill>
                <a:latin typeface="Arial" panose="020B0604020202020204" pitchFamily="34" charset="0"/>
              </a:rPr>
              <a:t>Presented by John Smith</a:t>
            </a:r>
            <a:r>
              <a:rPr lang="en-GB" altLang="en-US" sz="3200" i="1">
                <a:solidFill>
                  <a:schemeClr val="bg1"/>
                </a:solidFill>
                <a:latin typeface="Arial" panose="020B0604020202020204" pitchFamily="34" charset="0"/>
              </a:rPr>
              <a:t/>
            </a:r>
            <a:br>
              <a:rPr lang="en-GB" altLang="en-US" sz="3200" i="1">
                <a:solidFill>
                  <a:schemeClr val="bg1"/>
                </a:solidFill>
                <a:latin typeface="Arial" panose="020B0604020202020204" pitchFamily="34" charset="0"/>
              </a:rPr>
            </a:br>
            <a:r>
              <a:rPr lang="en-GB" altLang="en-US" sz="3200" i="1">
                <a:solidFill>
                  <a:schemeClr val="bg1"/>
                </a:solidFill>
                <a:latin typeface="Arial" panose="020B0604020202020204" pitchFamily="34" charset="0"/>
              </a:rPr>
              <a:t/>
            </a:r>
            <a:br>
              <a:rPr lang="en-GB" altLang="en-US" sz="3200" i="1">
                <a:solidFill>
                  <a:schemeClr val="bg1"/>
                </a:solidFill>
                <a:latin typeface="Arial" panose="020B0604020202020204" pitchFamily="34" charset="0"/>
              </a:rPr>
            </a:br>
            <a:r>
              <a:rPr lang="en-GB" altLang="en-US" sz="3200" i="1">
                <a:solidFill>
                  <a:schemeClr val="bg1"/>
                </a:solidFill>
                <a:latin typeface="Arial" panose="020B0604020202020204" pitchFamily="34" charset="0"/>
              </a:rPr>
              <a:t/>
            </a:r>
            <a:br>
              <a:rPr lang="en-GB" altLang="en-US" sz="3200" i="1">
                <a:solidFill>
                  <a:schemeClr val="bg1"/>
                </a:solidFill>
                <a:latin typeface="Arial" panose="020B0604020202020204" pitchFamily="34" charset="0"/>
              </a:rPr>
            </a:br>
            <a:r>
              <a:rPr lang="en-GB" altLang="en-US" sz="3200" i="1">
                <a:solidFill>
                  <a:schemeClr val="bg1"/>
                </a:solidFill>
                <a:latin typeface="Arial" panose="020B0604020202020204" pitchFamily="34" charset="0"/>
              </a:rPr>
              <a:t/>
            </a:r>
            <a:br>
              <a:rPr lang="en-GB" altLang="en-US" sz="3200" i="1">
                <a:solidFill>
                  <a:schemeClr val="bg1"/>
                </a:solidFill>
                <a:latin typeface="Arial" panose="020B0604020202020204" pitchFamily="34" charset="0"/>
              </a:rPr>
            </a:br>
            <a:r>
              <a:rPr lang="en-GB" altLang="en-US" sz="3200" i="1">
                <a:solidFill>
                  <a:schemeClr val="bg1"/>
                </a:solidFill>
                <a:latin typeface="Arial" panose="020B0604020202020204" pitchFamily="34" charset="0"/>
              </a:rPr>
              <a:t/>
            </a:r>
            <a:br>
              <a:rPr lang="en-GB" altLang="en-US" sz="3200" i="1">
                <a:solidFill>
                  <a:schemeClr val="bg1"/>
                </a:solidFill>
                <a:latin typeface="Arial" panose="020B0604020202020204" pitchFamily="34" charset="0"/>
              </a:rPr>
            </a:br>
            <a:r>
              <a:rPr lang="en-GB" altLang="en-US" sz="2100" i="1">
                <a:solidFill>
                  <a:schemeClr val="bg1"/>
                </a:solidFill>
                <a:latin typeface="Arial" panose="020B0604020202020204" pitchFamily="34" charset="0"/>
              </a:rPr>
              <a:t>September 2013</a:t>
            </a:r>
          </a:p>
        </p:txBody>
      </p:sp>
      <p:pic>
        <p:nvPicPr>
          <p:cNvPr id="3075" name="Picture 2" descr="A4_Landscape_presentation_260_shadow.png">
            <a:extLst>
              <a:ext uri="{FF2B5EF4-FFF2-40B4-BE49-F238E27FC236}">
                <a16:creationId xmlns:a16="http://schemas.microsoft.com/office/drawing/2014/main" xmlns="" id="{62C6772C-18A3-4FB1-9612-947553C6BB8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3813"/>
            <a:ext cx="10707688" cy="763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a:extLst>
              <a:ext uri="{FF2B5EF4-FFF2-40B4-BE49-F238E27FC236}">
                <a16:creationId xmlns:a16="http://schemas.microsoft.com/office/drawing/2014/main" xmlns="" id="{F476AD44-990F-48ED-B5ED-3BCC798793D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69075" y="6877050"/>
            <a:ext cx="21082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4">
            <a:extLst>
              <a:ext uri="{FF2B5EF4-FFF2-40B4-BE49-F238E27FC236}">
                <a16:creationId xmlns:a16="http://schemas.microsoft.com/office/drawing/2014/main" xmlns="" id="{2A3060BD-FD23-4C4E-8C9F-64FA851425FA}"/>
              </a:ext>
            </a:extLst>
          </p:cNvPr>
          <p:cNvSpPr txBox="1">
            <a:spLocks noChangeArrowheads="1"/>
          </p:cNvSpPr>
          <p:nvPr/>
        </p:nvSpPr>
        <p:spPr bwMode="auto">
          <a:xfrm>
            <a:off x="801688" y="2268538"/>
            <a:ext cx="9085262"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287" tIns="52144" rIns="104287" bIns="52144"/>
          <a:lstStyle>
            <a:lvl1pPr>
              <a:defRPr sz="2700">
                <a:solidFill>
                  <a:schemeClr val="tx1"/>
                </a:solidFill>
                <a:latin typeface="Times" panose="02020603050405020304" pitchFamily="18" charset="0"/>
                <a:ea typeface="ヒラギノ角ゴ Pro W3" charset="-128"/>
              </a:defRPr>
            </a:lvl1pPr>
            <a:lvl2pPr marL="742950" indent="-285750">
              <a:defRPr sz="2700">
                <a:solidFill>
                  <a:schemeClr val="tx1"/>
                </a:solidFill>
                <a:latin typeface="Times" panose="02020603050405020304" pitchFamily="18" charset="0"/>
                <a:ea typeface="ヒラギノ角ゴ Pro W3" charset="-128"/>
              </a:defRPr>
            </a:lvl2pPr>
            <a:lvl3pPr marL="1143000" indent="-228600">
              <a:defRPr sz="2700">
                <a:solidFill>
                  <a:schemeClr val="tx1"/>
                </a:solidFill>
                <a:latin typeface="Times" panose="02020603050405020304" pitchFamily="18" charset="0"/>
                <a:ea typeface="ヒラギノ角ゴ Pro W3" charset="-128"/>
              </a:defRPr>
            </a:lvl3pPr>
            <a:lvl4pPr marL="1600200" indent="-228600">
              <a:defRPr sz="2700">
                <a:solidFill>
                  <a:schemeClr val="tx1"/>
                </a:solidFill>
                <a:latin typeface="Times" panose="02020603050405020304" pitchFamily="18" charset="0"/>
                <a:ea typeface="ヒラギノ角ゴ Pro W3" charset="-128"/>
              </a:defRPr>
            </a:lvl4pPr>
            <a:lvl5pPr marL="2057400" indent="-228600">
              <a:defRPr sz="2700">
                <a:solidFill>
                  <a:schemeClr val="tx1"/>
                </a:solidFill>
                <a:latin typeface="Times" panose="02020603050405020304" pitchFamily="18" charset="0"/>
                <a:ea typeface="ヒラギノ角ゴ Pro W3" charset="-128"/>
              </a:defRPr>
            </a:lvl5pPr>
            <a:lvl6pPr marL="2514600" indent="-228600" eaLnBrk="0" fontAlgn="base" hangingPunct="0">
              <a:spcBef>
                <a:spcPct val="0"/>
              </a:spcBef>
              <a:spcAft>
                <a:spcPct val="0"/>
              </a:spcAft>
              <a:defRPr sz="2700">
                <a:solidFill>
                  <a:schemeClr val="tx1"/>
                </a:solidFill>
                <a:latin typeface="Times" panose="02020603050405020304" pitchFamily="18" charset="0"/>
                <a:ea typeface="ヒラギノ角ゴ Pro W3" charset="-128"/>
              </a:defRPr>
            </a:lvl6pPr>
            <a:lvl7pPr marL="2971800" indent="-228600" eaLnBrk="0" fontAlgn="base" hangingPunct="0">
              <a:spcBef>
                <a:spcPct val="0"/>
              </a:spcBef>
              <a:spcAft>
                <a:spcPct val="0"/>
              </a:spcAft>
              <a:defRPr sz="2700">
                <a:solidFill>
                  <a:schemeClr val="tx1"/>
                </a:solidFill>
                <a:latin typeface="Times" panose="02020603050405020304" pitchFamily="18" charset="0"/>
                <a:ea typeface="ヒラギノ角ゴ Pro W3" charset="-128"/>
              </a:defRPr>
            </a:lvl7pPr>
            <a:lvl8pPr marL="3429000" indent="-228600" eaLnBrk="0" fontAlgn="base" hangingPunct="0">
              <a:spcBef>
                <a:spcPct val="0"/>
              </a:spcBef>
              <a:spcAft>
                <a:spcPct val="0"/>
              </a:spcAft>
              <a:defRPr sz="2700">
                <a:solidFill>
                  <a:schemeClr val="tx1"/>
                </a:solidFill>
                <a:latin typeface="Times" panose="02020603050405020304" pitchFamily="18" charset="0"/>
                <a:ea typeface="ヒラギノ角ゴ Pro W3" charset="-128"/>
              </a:defRPr>
            </a:lvl8pPr>
            <a:lvl9pPr marL="3886200" indent="-228600" eaLnBrk="0" fontAlgn="base" hangingPunct="0">
              <a:spcBef>
                <a:spcPct val="0"/>
              </a:spcBef>
              <a:spcAft>
                <a:spcPct val="0"/>
              </a:spcAft>
              <a:defRPr sz="2700">
                <a:solidFill>
                  <a:schemeClr val="tx1"/>
                </a:solidFill>
                <a:latin typeface="Times" panose="02020603050405020304" pitchFamily="18" charset="0"/>
                <a:ea typeface="ヒラギノ角ゴ Pro W3" charset="-128"/>
              </a:defRPr>
            </a:lvl9pPr>
          </a:lstStyle>
          <a:p>
            <a:pPr algn="ctr" eaLnBrk="1" hangingPunct="1"/>
            <a:endParaRPr lang="en-GB" altLang="en-US" sz="2000" b="1">
              <a:solidFill>
                <a:schemeClr val="bg1"/>
              </a:solidFill>
              <a:latin typeface="Arial" panose="020B0604020202020204" pitchFamily="34" charset="0"/>
              <a:ea typeface="MS PGothic" panose="020B0600070205080204" pitchFamily="34" charset="-128"/>
            </a:endParaRPr>
          </a:p>
          <a:p>
            <a:pPr algn="ctr" eaLnBrk="1" hangingPunct="1"/>
            <a:r>
              <a:rPr lang="en-GB" altLang="en-US" sz="2000" b="1">
                <a:solidFill>
                  <a:schemeClr val="bg1"/>
                </a:solidFill>
                <a:latin typeface="Arial" panose="020B0604020202020204" pitchFamily="34" charset="0"/>
                <a:ea typeface="MS PGothic" panose="020B0600070205080204" pitchFamily="34" charset="-128"/>
              </a:rPr>
              <a:t>Croydon Council Fire Risk Assessments Long Term Contract </a:t>
            </a:r>
          </a:p>
          <a:p>
            <a:pPr algn="ctr" eaLnBrk="1" hangingPunct="1"/>
            <a:endParaRPr lang="en-GB" altLang="en-US" sz="2000" b="1" u="sng">
              <a:solidFill>
                <a:schemeClr val="bg1"/>
              </a:solidFill>
              <a:latin typeface="Arial" panose="020B0604020202020204" pitchFamily="34" charset="0"/>
              <a:ea typeface="MS PGothic" panose="020B0600070205080204" pitchFamily="34" charset="-128"/>
            </a:endParaRPr>
          </a:p>
          <a:p>
            <a:pPr algn="ctr" eaLnBrk="1" hangingPunct="1"/>
            <a:r>
              <a:rPr lang="en-GB" altLang="en-US" sz="2000" b="1" u="sng">
                <a:solidFill>
                  <a:schemeClr val="bg1"/>
                </a:solidFill>
                <a:latin typeface="Arial" panose="020B0604020202020204" pitchFamily="34" charset="0"/>
                <a:ea typeface="MS PGothic" panose="020B0600070205080204" pitchFamily="34" charset="-128"/>
              </a:rPr>
              <a:t>Pre – Market Engagement</a:t>
            </a:r>
          </a:p>
          <a:p>
            <a:pPr algn="ctr" eaLnBrk="1" hangingPunct="1"/>
            <a:r>
              <a:rPr lang="en-GB" altLang="en-US" sz="2000" b="1" u="sng">
                <a:solidFill>
                  <a:schemeClr val="bg1"/>
                </a:solidFill>
                <a:latin typeface="Arial" panose="020B0604020202020204" pitchFamily="34" charset="0"/>
                <a:ea typeface="MS PGothic" panose="020B0600070205080204" pitchFamily="34" charset="-128"/>
              </a:rPr>
              <a:t>Capability Assessment</a:t>
            </a:r>
            <a:r>
              <a:rPr lang="en-GB" altLang="en-US" sz="2000">
                <a:solidFill>
                  <a:schemeClr val="bg1"/>
                </a:solidFill>
                <a:latin typeface="Arial" panose="020B0604020202020204" pitchFamily="34" charset="0"/>
                <a:ea typeface="MS PGothic" panose="020B0600070205080204" pitchFamily="34" charset="-128"/>
              </a:rPr>
              <a:t/>
            </a:r>
            <a:br>
              <a:rPr lang="en-GB" altLang="en-US" sz="2000">
                <a:solidFill>
                  <a:schemeClr val="bg1"/>
                </a:solidFill>
                <a:latin typeface="Arial" panose="020B0604020202020204" pitchFamily="34" charset="0"/>
                <a:ea typeface="MS PGothic" panose="020B0600070205080204" pitchFamily="34" charset="-128"/>
              </a:rPr>
            </a:br>
            <a:r>
              <a:rPr lang="en-GB" altLang="en-US" sz="2000" i="1">
                <a:solidFill>
                  <a:schemeClr val="bg1"/>
                </a:solidFill>
                <a:latin typeface="Arial" panose="020B0604020202020204" pitchFamily="34" charset="0"/>
                <a:ea typeface="MS PGothic" panose="020B0600070205080204" pitchFamily="34" charset="-128"/>
              </a:rPr>
              <a:t/>
            </a:r>
            <a:br>
              <a:rPr lang="en-GB" altLang="en-US" sz="2000" i="1">
                <a:solidFill>
                  <a:schemeClr val="bg1"/>
                </a:solidFill>
                <a:latin typeface="Arial" panose="020B0604020202020204" pitchFamily="34" charset="0"/>
                <a:ea typeface="MS PGothic" panose="020B0600070205080204" pitchFamily="34" charset="-128"/>
              </a:rPr>
            </a:br>
            <a:r>
              <a:rPr lang="en-GB" altLang="en-US" sz="3200" i="1">
                <a:solidFill>
                  <a:schemeClr val="bg1"/>
                </a:solidFill>
                <a:latin typeface="Arial" panose="020B0604020202020204" pitchFamily="34" charset="0"/>
                <a:ea typeface="MS PGothic" panose="020B0600070205080204" pitchFamily="34" charset="-128"/>
              </a:rPr>
              <a:t/>
            </a:r>
            <a:br>
              <a:rPr lang="en-GB" altLang="en-US" sz="3200" i="1">
                <a:solidFill>
                  <a:schemeClr val="bg1"/>
                </a:solidFill>
                <a:latin typeface="Arial" panose="020B0604020202020204" pitchFamily="34" charset="0"/>
                <a:ea typeface="MS PGothic" panose="020B0600070205080204" pitchFamily="34" charset="-128"/>
              </a:rPr>
            </a:br>
            <a:endParaRPr lang="en-GB" altLang="en-US" sz="3200">
              <a:solidFill>
                <a:schemeClr val="bg1"/>
              </a:solidFill>
              <a:latin typeface="Arial" panose="020B0604020202020204" pitchFamily="34" charset="0"/>
              <a:ea typeface="MS PGothic" panose="020B0600070205080204" pitchFamily="34" charset="-128"/>
            </a:endParaRPr>
          </a:p>
          <a:p>
            <a:pPr eaLnBrk="1" hangingPunct="1"/>
            <a:r>
              <a:rPr lang="en-GB" altLang="en-US" sz="1600" b="1">
                <a:solidFill>
                  <a:schemeClr val="bg1"/>
                </a:solidFill>
                <a:latin typeface="Arial" panose="020B0604020202020204" pitchFamily="34" charset="0"/>
                <a:ea typeface="MS PGothic" panose="020B0600070205080204" pitchFamily="34" charset="-128"/>
              </a:rPr>
              <a:t>February 2020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ACAD2E5D-133C-45D5-9BB1-629AE35BFE02}"/>
              </a:ext>
            </a:extLst>
          </p:cNvPr>
          <p:cNvSpPr>
            <a:spLocks noGrp="1"/>
          </p:cNvSpPr>
          <p:nvPr>
            <p:ph type="ctrTitle"/>
          </p:nvPr>
        </p:nvSpPr>
        <p:spPr>
          <a:xfrm>
            <a:off x="993775" y="0"/>
            <a:ext cx="8016875" cy="1176338"/>
          </a:xfrm>
        </p:spPr>
        <p:txBody>
          <a:bodyPr/>
          <a:lstStyle/>
          <a:p>
            <a:pPr eaLnBrk="1" hangingPunct="1"/>
            <a:r>
              <a:rPr lang="en-US" altLang="en-US" sz="2800" b="1">
                <a:solidFill>
                  <a:srgbClr val="A10088"/>
                </a:solidFill>
                <a:latin typeface="Arial" panose="020B0604020202020204" pitchFamily="34" charset="0"/>
                <a:cs typeface="Arial" panose="020B0604020202020204" pitchFamily="34" charset="0"/>
              </a:rPr>
              <a:t>Croydon Council Fire Risk Assessments Long Term Strategy</a:t>
            </a:r>
          </a:p>
        </p:txBody>
      </p:sp>
      <p:pic>
        <p:nvPicPr>
          <p:cNvPr id="15363" name="Picture 2">
            <a:extLst>
              <a:ext uri="{FF2B5EF4-FFF2-40B4-BE49-F238E27FC236}">
                <a16:creationId xmlns:a16="http://schemas.microsoft.com/office/drawing/2014/main" xmlns="" id="{338B1477-9D9C-4254-B367-900842C930B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88125"/>
            <a:ext cx="1068705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a:extLst>
              <a:ext uri="{FF2B5EF4-FFF2-40B4-BE49-F238E27FC236}">
                <a16:creationId xmlns:a16="http://schemas.microsoft.com/office/drawing/2014/main" xmlns="" id="{33673520-E1EA-438D-8570-E8C326FAB828}"/>
              </a:ext>
            </a:extLst>
          </p:cNvPr>
          <p:cNvSpPr txBox="1">
            <a:spLocks/>
          </p:cNvSpPr>
          <p:nvPr/>
        </p:nvSpPr>
        <p:spPr bwMode="auto">
          <a:xfrm>
            <a:off x="160338" y="1727200"/>
            <a:ext cx="9218612"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marL="0" indent="0" algn="ctr" defTabSz="800100" rtl="0" eaLnBrk="0" fontAlgn="base" hangingPunct="0">
              <a:lnSpc>
                <a:spcPct val="90000"/>
              </a:lnSpc>
              <a:spcBef>
                <a:spcPts val="875"/>
              </a:spcBef>
              <a:spcAft>
                <a:spcPct val="0"/>
              </a:spcAft>
              <a:buFont typeface="Arial" panose="020B0604020202020204" pitchFamily="34" charset="0"/>
              <a:buNone/>
              <a:defRPr sz="2104" kern="1200">
                <a:solidFill>
                  <a:schemeClr val="tx1"/>
                </a:solidFill>
                <a:latin typeface="+mn-lt"/>
                <a:ea typeface="+mn-ea"/>
                <a:cs typeface="+mn-cs"/>
              </a:defRPr>
            </a:lvl1pPr>
            <a:lvl2pPr marL="400827" indent="0" algn="ctr" defTabSz="800100" rtl="0" eaLnBrk="0" fontAlgn="base" hangingPunct="0">
              <a:lnSpc>
                <a:spcPct val="90000"/>
              </a:lnSpc>
              <a:spcBef>
                <a:spcPts val="438"/>
              </a:spcBef>
              <a:spcAft>
                <a:spcPct val="0"/>
              </a:spcAft>
              <a:buFont typeface="Arial" panose="020B0604020202020204" pitchFamily="34" charset="0"/>
              <a:buNone/>
              <a:defRPr sz="1753" kern="1200">
                <a:solidFill>
                  <a:schemeClr val="tx1"/>
                </a:solidFill>
                <a:latin typeface="+mn-lt"/>
                <a:ea typeface="+mn-ea"/>
                <a:cs typeface="+mn-cs"/>
              </a:defRPr>
            </a:lvl2pPr>
            <a:lvl3pPr marL="801654" indent="0" algn="ctr" defTabSz="800100" rtl="0" eaLnBrk="0" fontAlgn="base" hangingPunct="0">
              <a:lnSpc>
                <a:spcPct val="90000"/>
              </a:lnSpc>
              <a:spcBef>
                <a:spcPts val="438"/>
              </a:spcBef>
              <a:spcAft>
                <a:spcPct val="0"/>
              </a:spcAft>
              <a:buFont typeface="Arial" panose="020B0604020202020204" pitchFamily="34" charset="0"/>
              <a:buNone/>
              <a:defRPr sz="1578" kern="1200">
                <a:solidFill>
                  <a:schemeClr val="tx1"/>
                </a:solidFill>
                <a:latin typeface="+mn-lt"/>
                <a:ea typeface="+mn-ea"/>
                <a:cs typeface="+mn-cs"/>
              </a:defRPr>
            </a:lvl3pPr>
            <a:lvl4pPr marL="1202482" indent="0" algn="ctr" defTabSz="800100" rtl="0" eaLnBrk="0" fontAlgn="base" hangingPunct="0">
              <a:lnSpc>
                <a:spcPct val="90000"/>
              </a:lnSpc>
              <a:spcBef>
                <a:spcPts val="438"/>
              </a:spcBef>
              <a:spcAft>
                <a:spcPct val="0"/>
              </a:spcAft>
              <a:buFont typeface="Arial" panose="020B0604020202020204" pitchFamily="34" charset="0"/>
              <a:buNone/>
              <a:defRPr sz="1403" kern="1200">
                <a:solidFill>
                  <a:schemeClr val="tx1"/>
                </a:solidFill>
                <a:latin typeface="+mn-lt"/>
                <a:ea typeface="+mn-ea"/>
                <a:cs typeface="+mn-cs"/>
              </a:defRPr>
            </a:lvl4pPr>
            <a:lvl5pPr marL="1603309" indent="0" algn="ctr" defTabSz="800100" rtl="0" eaLnBrk="0" fontAlgn="base" hangingPunct="0">
              <a:lnSpc>
                <a:spcPct val="90000"/>
              </a:lnSpc>
              <a:spcBef>
                <a:spcPts val="438"/>
              </a:spcBef>
              <a:spcAft>
                <a:spcPct val="0"/>
              </a:spcAft>
              <a:buFont typeface="Arial" panose="020B0604020202020204" pitchFamily="34" charset="0"/>
              <a:buNone/>
              <a:defRPr sz="1403" kern="1200">
                <a:solidFill>
                  <a:schemeClr val="tx1"/>
                </a:solidFill>
                <a:latin typeface="+mn-lt"/>
                <a:ea typeface="+mn-ea"/>
                <a:cs typeface="+mn-cs"/>
              </a:defRPr>
            </a:lvl5pPr>
            <a:lvl6pPr marL="2004136" indent="0" algn="ctr" defTabSz="801654" rtl="0" eaLnBrk="1" latinLnBrk="0" hangingPunct="1">
              <a:lnSpc>
                <a:spcPct val="90000"/>
              </a:lnSpc>
              <a:spcBef>
                <a:spcPts val="438"/>
              </a:spcBef>
              <a:buFont typeface="Arial" panose="020B0604020202020204" pitchFamily="34" charset="0"/>
              <a:buNone/>
              <a:defRPr sz="1403" kern="1200">
                <a:solidFill>
                  <a:schemeClr val="tx1"/>
                </a:solidFill>
                <a:latin typeface="+mn-lt"/>
                <a:ea typeface="+mn-ea"/>
                <a:cs typeface="+mn-cs"/>
              </a:defRPr>
            </a:lvl6pPr>
            <a:lvl7pPr marL="2404963" indent="0" algn="ctr" defTabSz="801654" rtl="0" eaLnBrk="1" latinLnBrk="0" hangingPunct="1">
              <a:lnSpc>
                <a:spcPct val="90000"/>
              </a:lnSpc>
              <a:spcBef>
                <a:spcPts val="438"/>
              </a:spcBef>
              <a:buFont typeface="Arial" panose="020B0604020202020204" pitchFamily="34" charset="0"/>
              <a:buNone/>
              <a:defRPr sz="1403" kern="1200">
                <a:solidFill>
                  <a:schemeClr val="tx1"/>
                </a:solidFill>
                <a:latin typeface="+mn-lt"/>
                <a:ea typeface="+mn-ea"/>
                <a:cs typeface="+mn-cs"/>
              </a:defRPr>
            </a:lvl7pPr>
            <a:lvl8pPr marL="2805791" indent="0" algn="ctr" defTabSz="801654" rtl="0" eaLnBrk="1" latinLnBrk="0" hangingPunct="1">
              <a:lnSpc>
                <a:spcPct val="90000"/>
              </a:lnSpc>
              <a:spcBef>
                <a:spcPts val="438"/>
              </a:spcBef>
              <a:buFont typeface="Arial" panose="020B0604020202020204" pitchFamily="34" charset="0"/>
              <a:buNone/>
              <a:defRPr sz="1403" kern="1200">
                <a:solidFill>
                  <a:schemeClr val="tx1"/>
                </a:solidFill>
                <a:latin typeface="+mn-lt"/>
                <a:ea typeface="+mn-ea"/>
                <a:cs typeface="+mn-cs"/>
              </a:defRPr>
            </a:lvl8pPr>
            <a:lvl9pPr marL="3206618" indent="0" algn="ctr" defTabSz="801654" rtl="0" eaLnBrk="1" latinLnBrk="0" hangingPunct="1">
              <a:lnSpc>
                <a:spcPct val="90000"/>
              </a:lnSpc>
              <a:spcBef>
                <a:spcPts val="438"/>
              </a:spcBef>
              <a:buFont typeface="Arial" panose="020B0604020202020204" pitchFamily="34" charset="0"/>
              <a:buNone/>
              <a:defRPr sz="1403" kern="1200">
                <a:solidFill>
                  <a:schemeClr val="tx1"/>
                </a:solidFill>
                <a:latin typeface="+mn-lt"/>
                <a:ea typeface="+mn-ea"/>
                <a:cs typeface="+mn-cs"/>
              </a:defRPr>
            </a:lvl9pPr>
          </a:lstStyle>
          <a:p>
            <a:pPr algn="l">
              <a:defRPr/>
            </a:pPr>
            <a:r>
              <a:rPr lang="en-US" altLang="en-US" b="1" u="sng" dirty="0"/>
              <a:t>8</a:t>
            </a:r>
            <a:r>
              <a:rPr lang="en-US" altLang="en-US" b="1" u="sng" dirty="0" smtClean="0"/>
              <a:t>. </a:t>
            </a:r>
            <a:r>
              <a:rPr lang="en-US" altLang="en-US" b="1" u="sng" dirty="0"/>
              <a:t>The London Tenders Portal </a:t>
            </a:r>
          </a:p>
          <a:p>
            <a:pPr marL="342900" indent="-342900" algn="l">
              <a:buChar char="•"/>
              <a:defRPr/>
            </a:pPr>
            <a:r>
              <a:rPr lang="en-US" altLang="en-US" sz="2100" dirty="0">
                <a:cs typeface="Calibri" panose="020F0502020204030204"/>
              </a:rPr>
              <a:t>Please Register on </a:t>
            </a:r>
            <a:r>
              <a:rPr lang="en-US" altLang="en-US" sz="2100" dirty="0">
                <a:cs typeface="Calibri" panose="020F0502020204030204"/>
                <a:hlinkClick r:id="rId3"/>
              </a:rPr>
              <a:t>www.londontenders.org</a:t>
            </a:r>
            <a:r>
              <a:rPr lang="en-US" altLang="en-US" sz="2100" dirty="0">
                <a:cs typeface="Calibri" panose="020F0502020204030204"/>
              </a:rPr>
              <a:t> to express an interest.</a:t>
            </a:r>
          </a:p>
          <a:p>
            <a:pPr marL="342900" indent="-342900" algn="l">
              <a:buChar char="•"/>
              <a:defRPr/>
            </a:pPr>
            <a:r>
              <a:rPr lang="en-US" altLang="en-US" sz="2100" dirty="0">
                <a:cs typeface="Calibri" panose="020F0502020204030204"/>
              </a:rPr>
              <a:t>Please read all documentation and requirements thoroughly.</a:t>
            </a:r>
          </a:p>
          <a:p>
            <a:pPr marL="342900" indent="-342900" algn="l">
              <a:buChar char="•"/>
              <a:defRPr/>
            </a:pPr>
            <a:r>
              <a:rPr lang="en-US" altLang="en-US" sz="2100" dirty="0">
                <a:cs typeface="Calibri" panose="020F0502020204030204"/>
              </a:rPr>
              <a:t>Raise all questions via the 'messaging' tool via the London tender's portal.</a:t>
            </a:r>
          </a:p>
          <a:p>
            <a:pPr marL="342900" indent="-342900" algn="l">
              <a:buChar char="•"/>
              <a:defRPr/>
            </a:pPr>
            <a:r>
              <a:rPr lang="en-US" altLang="en-US" sz="2100" dirty="0"/>
              <a:t>For any technical difficulties there is a helpline available for suppliers at </a:t>
            </a:r>
            <a:r>
              <a:rPr lang="en-GB" altLang="en-US" sz="2100" dirty="0">
                <a:hlinkClick r:id="rId4"/>
              </a:rPr>
              <a:t>support@due-north.com</a:t>
            </a:r>
            <a:r>
              <a:rPr lang="en-GB" altLang="en-US" sz="2100" dirty="0"/>
              <a:t> or 01670 597 120, if you do have any difficulties with the London Tenders Portal then please notify the Council via the ‘messaging’ tool on the portal.</a:t>
            </a:r>
            <a:endParaRPr lang="en-GB" sz="2100" dirty="0">
              <a:cs typeface="Calibri"/>
            </a:endParaRPr>
          </a:p>
          <a:p>
            <a:pPr>
              <a:defRPr/>
            </a:pPr>
            <a:endParaRPr lang="en-GB" dirty="0"/>
          </a:p>
        </p:txBody>
      </p:sp>
      <p:pic>
        <p:nvPicPr>
          <p:cNvPr id="7" name="Picture 6"/>
          <p:cNvPicPr>
            <a:picLocks noChangeAspect="1"/>
          </p:cNvPicPr>
          <p:nvPr/>
        </p:nvPicPr>
        <p:blipFill>
          <a:blip r:embed="rId5"/>
          <a:stretch>
            <a:fillRect/>
          </a:stretch>
        </p:blipFill>
        <p:spPr>
          <a:xfrm>
            <a:off x="8080071" y="6773709"/>
            <a:ext cx="2145978" cy="60355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DBB930CD-A54C-4D01-811A-AD87D0D90DB9}"/>
              </a:ext>
            </a:extLst>
          </p:cNvPr>
          <p:cNvSpPr>
            <a:spLocks noGrp="1"/>
          </p:cNvSpPr>
          <p:nvPr>
            <p:ph type="ctrTitle"/>
          </p:nvPr>
        </p:nvSpPr>
        <p:spPr>
          <a:xfrm>
            <a:off x="993775" y="-68263"/>
            <a:ext cx="8016875" cy="1176338"/>
          </a:xfrm>
        </p:spPr>
        <p:txBody>
          <a:bodyPr/>
          <a:lstStyle/>
          <a:p>
            <a:pPr eaLnBrk="1" hangingPunct="1"/>
            <a:r>
              <a:rPr lang="en-US" altLang="en-US" sz="2800" b="1">
                <a:solidFill>
                  <a:srgbClr val="A10088"/>
                </a:solidFill>
                <a:latin typeface="Arial" panose="020B0604020202020204" pitchFamily="34" charset="0"/>
                <a:cs typeface="Arial" panose="020B0604020202020204" pitchFamily="34" charset="0"/>
              </a:rPr>
              <a:t>Croydon Council Fire Risk Assessments Long Term Strategy</a:t>
            </a:r>
          </a:p>
        </p:txBody>
      </p:sp>
      <p:pic>
        <p:nvPicPr>
          <p:cNvPr id="16387" name="Picture 2">
            <a:extLst>
              <a:ext uri="{FF2B5EF4-FFF2-40B4-BE49-F238E27FC236}">
                <a16:creationId xmlns:a16="http://schemas.microsoft.com/office/drawing/2014/main" xmlns="" id="{BEFE2A6F-623D-41D6-910B-7B28AD86469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88125"/>
            <a:ext cx="1068705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C41070C8-1AB3-411A-8162-76574A518FD3}"/>
              </a:ext>
            </a:extLst>
          </p:cNvPr>
          <p:cNvSpPr txBox="1">
            <a:spLocks/>
          </p:cNvSpPr>
          <p:nvPr/>
        </p:nvSpPr>
        <p:spPr bwMode="auto">
          <a:xfrm>
            <a:off x="160338" y="1974697"/>
            <a:ext cx="9218612" cy="479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marL="0" indent="0" algn="ctr" defTabSz="800100" rtl="0" eaLnBrk="0" fontAlgn="base" hangingPunct="0">
              <a:lnSpc>
                <a:spcPct val="90000"/>
              </a:lnSpc>
              <a:spcBef>
                <a:spcPts val="875"/>
              </a:spcBef>
              <a:spcAft>
                <a:spcPct val="0"/>
              </a:spcAft>
              <a:buFont typeface="Arial" panose="020B0604020202020204" pitchFamily="34" charset="0"/>
              <a:buNone/>
              <a:defRPr sz="2104" kern="1200">
                <a:solidFill>
                  <a:schemeClr val="tx1"/>
                </a:solidFill>
                <a:latin typeface="+mn-lt"/>
                <a:ea typeface="+mn-ea"/>
                <a:cs typeface="+mn-cs"/>
              </a:defRPr>
            </a:lvl1pPr>
            <a:lvl2pPr marL="400827" indent="0" algn="ctr" defTabSz="800100" rtl="0" eaLnBrk="0" fontAlgn="base" hangingPunct="0">
              <a:lnSpc>
                <a:spcPct val="90000"/>
              </a:lnSpc>
              <a:spcBef>
                <a:spcPts val="438"/>
              </a:spcBef>
              <a:spcAft>
                <a:spcPct val="0"/>
              </a:spcAft>
              <a:buFont typeface="Arial" panose="020B0604020202020204" pitchFamily="34" charset="0"/>
              <a:buNone/>
              <a:defRPr sz="1753" kern="1200">
                <a:solidFill>
                  <a:schemeClr val="tx1"/>
                </a:solidFill>
                <a:latin typeface="+mn-lt"/>
                <a:ea typeface="+mn-ea"/>
                <a:cs typeface="+mn-cs"/>
              </a:defRPr>
            </a:lvl2pPr>
            <a:lvl3pPr marL="801654" indent="0" algn="ctr" defTabSz="800100" rtl="0" eaLnBrk="0" fontAlgn="base" hangingPunct="0">
              <a:lnSpc>
                <a:spcPct val="90000"/>
              </a:lnSpc>
              <a:spcBef>
                <a:spcPts val="438"/>
              </a:spcBef>
              <a:spcAft>
                <a:spcPct val="0"/>
              </a:spcAft>
              <a:buFont typeface="Arial" panose="020B0604020202020204" pitchFamily="34" charset="0"/>
              <a:buNone/>
              <a:defRPr sz="1578" kern="1200">
                <a:solidFill>
                  <a:schemeClr val="tx1"/>
                </a:solidFill>
                <a:latin typeface="+mn-lt"/>
                <a:ea typeface="+mn-ea"/>
                <a:cs typeface="+mn-cs"/>
              </a:defRPr>
            </a:lvl3pPr>
            <a:lvl4pPr marL="1202482" indent="0" algn="ctr" defTabSz="800100" rtl="0" eaLnBrk="0" fontAlgn="base" hangingPunct="0">
              <a:lnSpc>
                <a:spcPct val="90000"/>
              </a:lnSpc>
              <a:spcBef>
                <a:spcPts val="438"/>
              </a:spcBef>
              <a:spcAft>
                <a:spcPct val="0"/>
              </a:spcAft>
              <a:buFont typeface="Arial" panose="020B0604020202020204" pitchFamily="34" charset="0"/>
              <a:buNone/>
              <a:defRPr sz="1403" kern="1200">
                <a:solidFill>
                  <a:schemeClr val="tx1"/>
                </a:solidFill>
                <a:latin typeface="+mn-lt"/>
                <a:ea typeface="+mn-ea"/>
                <a:cs typeface="+mn-cs"/>
              </a:defRPr>
            </a:lvl4pPr>
            <a:lvl5pPr marL="1603309" indent="0" algn="ctr" defTabSz="800100" rtl="0" eaLnBrk="0" fontAlgn="base" hangingPunct="0">
              <a:lnSpc>
                <a:spcPct val="90000"/>
              </a:lnSpc>
              <a:spcBef>
                <a:spcPts val="438"/>
              </a:spcBef>
              <a:spcAft>
                <a:spcPct val="0"/>
              </a:spcAft>
              <a:buFont typeface="Arial" panose="020B0604020202020204" pitchFamily="34" charset="0"/>
              <a:buNone/>
              <a:defRPr sz="1403" kern="1200">
                <a:solidFill>
                  <a:schemeClr val="tx1"/>
                </a:solidFill>
                <a:latin typeface="+mn-lt"/>
                <a:ea typeface="+mn-ea"/>
                <a:cs typeface="+mn-cs"/>
              </a:defRPr>
            </a:lvl5pPr>
            <a:lvl6pPr marL="2004136" indent="0" algn="ctr" defTabSz="801654" rtl="0" eaLnBrk="1" latinLnBrk="0" hangingPunct="1">
              <a:lnSpc>
                <a:spcPct val="90000"/>
              </a:lnSpc>
              <a:spcBef>
                <a:spcPts val="438"/>
              </a:spcBef>
              <a:buFont typeface="Arial" panose="020B0604020202020204" pitchFamily="34" charset="0"/>
              <a:buNone/>
              <a:defRPr sz="1403" kern="1200">
                <a:solidFill>
                  <a:schemeClr val="tx1"/>
                </a:solidFill>
                <a:latin typeface="+mn-lt"/>
                <a:ea typeface="+mn-ea"/>
                <a:cs typeface="+mn-cs"/>
              </a:defRPr>
            </a:lvl6pPr>
            <a:lvl7pPr marL="2404963" indent="0" algn="ctr" defTabSz="801654" rtl="0" eaLnBrk="1" latinLnBrk="0" hangingPunct="1">
              <a:lnSpc>
                <a:spcPct val="90000"/>
              </a:lnSpc>
              <a:spcBef>
                <a:spcPts val="438"/>
              </a:spcBef>
              <a:buFont typeface="Arial" panose="020B0604020202020204" pitchFamily="34" charset="0"/>
              <a:buNone/>
              <a:defRPr sz="1403" kern="1200">
                <a:solidFill>
                  <a:schemeClr val="tx1"/>
                </a:solidFill>
                <a:latin typeface="+mn-lt"/>
                <a:ea typeface="+mn-ea"/>
                <a:cs typeface="+mn-cs"/>
              </a:defRPr>
            </a:lvl7pPr>
            <a:lvl8pPr marL="2805791" indent="0" algn="ctr" defTabSz="801654" rtl="0" eaLnBrk="1" latinLnBrk="0" hangingPunct="1">
              <a:lnSpc>
                <a:spcPct val="90000"/>
              </a:lnSpc>
              <a:spcBef>
                <a:spcPts val="438"/>
              </a:spcBef>
              <a:buFont typeface="Arial" panose="020B0604020202020204" pitchFamily="34" charset="0"/>
              <a:buNone/>
              <a:defRPr sz="1403" kern="1200">
                <a:solidFill>
                  <a:schemeClr val="tx1"/>
                </a:solidFill>
                <a:latin typeface="+mn-lt"/>
                <a:ea typeface="+mn-ea"/>
                <a:cs typeface="+mn-cs"/>
              </a:defRPr>
            </a:lvl8pPr>
            <a:lvl9pPr marL="3206618" indent="0" algn="ctr" defTabSz="801654" rtl="0" eaLnBrk="1" latinLnBrk="0" hangingPunct="1">
              <a:lnSpc>
                <a:spcPct val="90000"/>
              </a:lnSpc>
              <a:spcBef>
                <a:spcPts val="438"/>
              </a:spcBef>
              <a:buFont typeface="Arial" panose="020B0604020202020204" pitchFamily="34" charset="0"/>
              <a:buNone/>
              <a:defRPr sz="1403" kern="1200">
                <a:solidFill>
                  <a:schemeClr val="tx1"/>
                </a:solidFill>
                <a:latin typeface="+mn-lt"/>
                <a:ea typeface="+mn-ea"/>
                <a:cs typeface="+mn-cs"/>
              </a:defRPr>
            </a:lvl9pPr>
          </a:lstStyle>
          <a:p>
            <a:pPr algn="l">
              <a:defRPr/>
            </a:pPr>
            <a:r>
              <a:rPr lang="en-GB" sz="2000" b="1" u="sng" dirty="0">
                <a:latin typeface="Arial" panose="020B0604020202020204" pitchFamily="34" charset="0"/>
                <a:cs typeface="Arial" panose="020B0604020202020204" pitchFamily="34" charset="0"/>
              </a:rPr>
              <a:t>9</a:t>
            </a:r>
            <a:r>
              <a:rPr lang="en-GB" sz="2000" b="1" u="sng" dirty="0" smtClean="0">
                <a:latin typeface="Arial" panose="020B0604020202020204" pitchFamily="34" charset="0"/>
                <a:cs typeface="Arial" panose="020B0604020202020204" pitchFamily="34" charset="0"/>
              </a:rPr>
              <a:t>. </a:t>
            </a:r>
            <a:r>
              <a:rPr lang="en-GB" sz="2000" b="1" u="sng" dirty="0">
                <a:latin typeface="Arial" panose="020B0604020202020204" pitchFamily="34" charset="0"/>
                <a:cs typeface="Arial" panose="020B0604020202020204" pitchFamily="34" charset="0"/>
              </a:rPr>
              <a:t>Additional Information</a:t>
            </a:r>
          </a:p>
          <a:p>
            <a:pPr>
              <a:defRPr/>
            </a:pPr>
            <a:endParaRPr lang="en-GB" dirty="0"/>
          </a:p>
          <a:p>
            <a:pPr marL="457200" indent="-457200" algn="just">
              <a:buFont typeface="+mj-lt"/>
              <a:buAutoNum type="arabicPeriod"/>
              <a:defRPr/>
            </a:pPr>
            <a:r>
              <a:rPr lang="en-GB" sz="2000" dirty="0">
                <a:latin typeface="Arial" panose="020B0604020202020204" pitchFamily="34" charset="0"/>
                <a:cs typeface="Arial" panose="020B0604020202020204" pitchFamily="34" charset="0"/>
              </a:rPr>
              <a:t>Capability Assessment Response Document (See appendix 1)</a:t>
            </a:r>
          </a:p>
          <a:p>
            <a:pPr marL="457200" indent="-457200" algn="just">
              <a:buFont typeface="+mj-lt"/>
              <a:buAutoNum type="arabicPeriod"/>
              <a:defRPr/>
            </a:pPr>
            <a:r>
              <a:rPr lang="en-GB" sz="2000" dirty="0">
                <a:latin typeface="Arial" panose="020B0604020202020204" pitchFamily="34" charset="0"/>
                <a:cs typeface="Arial" panose="020B0604020202020204" pitchFamily="34" charset="0"/>
              </a:rPr>
              <a:t>Supplier Schedule Rate (See appendix 2) </a:t>
            </a:r>
          </a:p>
          <a:p>
            <a:pPr marL="457200" indent="-457200" algn="just">
              <a:buFont typeface="+mj-lt"/>
              <a:buAutoNum type="arabicPeriod"/>
              <a:defRPr/>
            </a:pPr>
            <a:r>
              <a:rPr lang="en-GB" sz="2000" dirty="0">
                <a:latin typeface="Arial" panose="020B0604020202020204" pitchFamily="34" charset="0"/>
                <a:cs typeface="Arial" panose="020B0604020202020204" pitchFamily="34" charset="0"/>
              </a:rPr>
              <a:t>Social Value Link - </a:t>
            </a:r>
            <a:r>
              <a:rPr lang="en-GB" sz="2000" dirty="0">
                <a:latin typeface="Arial" panose="020B0604020202020204" pitchFamily="34" charset="0"/>
                <a:cs typeface="Arial" panose="020B0604020202020204" pitchFamily="34" charset="0"/>
                <a:hlinkClick r:id="rId3"/>
              </a:rPr>
              <a:t>http://valuecroydon.com/social-value-policy</a:t>
            </a:r>
            <a:r>
              <a:rPr lang="en-GB" sz="2000" dirty="0">
                <a:latin typeface="Arial" panose="020B0604020202020204" pitchFamily="34" charset="0"/>
                <a:cs typeface="Arial" panose="020B0604020202020204" pitchFamily="34" charset="0"/>
              </a:rPr>
              <a:t>  </a:t>
            </a:r>
          </a:p>
          <a:p>
            <a:pPr>
              <a:defRPr/>
            </a:pPr>
            <a:endParaRPr lang="en-GB" sz="2000" dirty="0">
              <a:latin typeface="Arial" panose="020B0604020202020204" pitchFamily="34" charset="0"/>
              <a:cs typeface="Arial" panose="020B0604020202020204" pitchFamily="34" charset="0"/>
            </a:endParaRPr>
          </a:p>
          <a:p>
            <a:pPr>
              <a:defRPr/>
            </a:pPr>
            <a:endParaRPr lang="en-GB" dirty="0">
              <a:latin typeface="Calibri" panose="020F0502020204030204"/>
              <a:cs typeface="Calibri" panose="020F0502020204030204"/>
            </a:endParaRPr>
          </a:p>
        </p:txBody>
      </p:sp>
      <p:pic>
        <p:nvPicPr>
          <p:cNvPr id="6" name="Picture 5"/>
          <p:cNvPicPr>
            <a:picLocks noChangeAspect="1"/>
          </p:cNvPicPr>
          <p:nvPr/>
        </p:nvPicPr>
        <p:blipFill>
          <a:blip r:embed="rId4"/>
          <a:stretch>
            <a:fillRect/>
          </a:stretch>
        </p:blipFill>
        <p:spPr>
          <a:xfrm>
            <a:off x="8080071" y="6773709"/>
            <a:ext cx="2145978" cy="603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B1DD5129-714B-4D2B-B83B-4687B66648CC}"/>
              </a:ext>
            </a:extLst>
          </p:cNvPr>
          <p:cNvSpPr>
            <a:spLocks noGrp="1"/>
          </p:cNvSpPr>
          <p:nvPr>
            <p:ph type="title"/>
          </p:nvPr>
        </p:nvSpPr>
        <p:spPr>
          <a:xfrm>
            <a:off x="123825" y="769938"/>
            <a:ext cx="9578975" cy="441325"/>
          </a:xfrm>
        </p:spPr>
        <p:txBody>
          <a:bodyPr/>
          <a:lstStyle/>
          <a:p>
            <a:pPr algn="ctr"/>
            <a:r>
              <a:rPr lang="en-US" altLang="en-US" sz="2800" b="1" dirty="0">
                <a:solidFill>
                  <a:srgbClr val="A10088"/>
                </a:solidFill>
                <a:latin typeface="Arial" panose="020B0604020202020204" pitchFamily="34" charset="0"/>
                <a:cs typeface="Arial" panose="020B0604020202020204" pitchFamily="34" charset="0"/>
              </a:rPr>
              <a:t>Croydon Council Fire Risk Assessments Long Term Strategy</a:t>
            </a: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endParaRPr lang="en-GB" alt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E246040A-F2C6-4681-91CD-37650B3B9A73}"/>
              </a:ext>
            </a:extLst>
          </p:cNvPr>
          <p:cNvSpPr>
            <a:spLocks noGrp="1"/>
          </p:cNvSpPr>
          <p:nvPr>
            <p:ph idx="1"/>
          </p:nvPr>
        </p:nvSpPr>
        <p:spPr>
          <a:xfrm>
            <a:off x="303213" y="1836738"/>
            <a:ext cx="9218612" cy="4799012"/>
          </a:xfrm>
        </p:spPr>
        <p:txBody>
          <a:bodyPr/>
          <a:lstStyle/>
          <a:p>
            <a:pPr marL="0" indent="0">
              <a:buFont typeface="Arial" panose="020B0604020202020204" pitchFamily="34" charset="0"/>
              <a:buNone/>
              <a:defRPr/>
            </a:pPr>
            <a:r>
              <a:rPr lang="en-GB" b="1" dirty="0">
                <a:latin typeface="Arial" panose="020B0604020202020204" pitchFamily="34" charset="0"/>
                <a:cs typeface="Arial" panose="020B0604020202020204" pitchFamily="34" charset="0"/>
              </a:rPr>
              <a:t>Contents</a:t>
            </a:r>
          </a:p>
          <a:p>
            <a:pPr marL="0" indent="0">
              <a:buFont typeface="Arial" panose="020B0604020202020204" pitchFamily="34" charset="0"/>
              <a:buNone/>
              <a:defRPr/>
            </a:pPr>
            <a:endParaRPr lang="en-GB" dirty="0"/>
          </a:p>
          <a:p>
            <a:pPr marL="342900" indent="-342900">
              <a:buFont typeface="Arial" panose="020B0604020202020204" pitchFamily="34" charset="0"/>
              <a:buAutoNum type="arabicPeriod"/>
              <a:defRPr/>
            </a:pPr>
            <a:r>
              <a:rPr lang="en-GB" sz="1800" dirty="0">
                <a:latin typeface="Arial" panose="020B0604020202020204" pitchFamily="34" charset="0"/>
                <a:cs typeface="Arial" panose="020B0604020202020204" pitchFamily="34" charset="0"/>
              </a:rPr>
              <a:t>Project Brief</a:t>
            </a:r>
          </a:p>
          <a:p>
            <a:pPr marL="342900" indent="-342900">
              <a:buFont typeface="Arial" panose="020B0604020202020204" pitchFamily="34" charset="0"/>
              <a:buAutoNum type="arabicPeriod"/>
              <a:defRPr/>
            </a:pPr>
            <a:r>
              <a:rPr lang="en-GB" sz="1800" dirty="0" smtClean="0">
                <a:latin typeface="Arial" panose="020B0604020202020204" pitchFamily="34" charset="0"/>
                <a:cs typeface="Arial" panose="020B0604020202020204" pitchFamily="34" charset="0"/>
              </a:rPr>
              <a:t>Outcomes</a:t>
            </a:r>
          </a:p>
          <a:p>
            <a:pPr marL="342900" indent="-342900">
              <a:buFont typeface="Arial" panose="020B0604020202020204" pitchFamily="34" charset="0"/>
              <a:buAutoNum type="arabicPeriod"/>
              <a:defRPr/>
            </a:pPr>
            <a:r>
              <a:rPr lang="en-GB" sz="1800" dirty="0" smtClean="0">
                <a:latin typeface="Arial" panose="020B0604020202020204" pitchFamily="34" charset="0"/>
                <a:cs typeface="Arial" panose="020B0604020202020204" pitchFamily="34" charset="0"/>
              </a:rPr>
              <a:t>Scope </a:t>
            </a:r>
            <a:r>
              <a:rPr lang="en-GB" sz="1800" dirty="0">
                <a:latin typeface="Arial" panose="020B0604020202020204" pitchFamily="34" charset="0"/>
                <a:cs typeface="Arial" panose="020B0604020202020204" pitchFamily="34" charset="0"/>
              </a:rPr>
              <a:t>&amp; Requirements</a:t>
            </a:r>
          </a:p>
          <a:p>
            <a:pPr marL="342900" indent="-342900">
              <a:buFont typeface="+mj-lt"/>
              <a:buAutoNum type="arabicPeriod"/>
              <a:defRPr/>
            </a:pPr>
            <a:r>
              <a:rPr lang="en-GB" sz="1800" dirty="0">
                <a:latin typeface="Arial" panose="020B0604020202020204" pitchFamily="34" charset="0"/>
                <a:cs typeface="Arial" panose="020B0604020202020204" pitchFamily="34" charset="0"/>
              </a:rPr>
              <a:t>Operational Responsibilities</a:t>
            </a:r>
          </a:p>
          <a:p>
            <a:pPr marL="342900" indent="-342900">
              <a:buFont typeface="+mj-lt"/>
              <a:buAutoNum type="arabicPeriod"/>
              <a:defRPr/>
            </a:pPr>
            <a:r>
              <a:rPr lang="en-GB" sz="1800" dirty="0">
                <a:latin typeface="Arial" panose="020B0604020202020204" pitchFamily="34" charset="0"/>
                <a:cs typeface="Arial" panose="020B0604020202020204" pitchFamily="34" charset="0"/>
              </a:rPr>
              <a:t>Procurement Route </a:t>
            </a:r>
          </a:p>
          <a:p>
            <a:pPr marL="342900" indent="-342900">
              <a:buFont typeface="+mj-lt"/>
              <a:buAutoNum type="arabicPeriod"/>
              <a:defRPr/>
            </a:pPr>
            <a:r>
              <a:rPr lang="en-GB" sz="1800" dirty="0">
                <a:latin typeface="Arial" panose="020B0604020202020204" pitchFamily="34" charset="0"/>
                <a:cs typeface="Arial" panose="020B0604020202020204" pitchFamily="34" charset="0"/>
              </a:rPr>
              <a:t>Form of Contract</a:t>
            </a:r>
          </a:p>
          <a:p>
            <a:pPr marL="342900" indent="-342900">
              <a:buFont typeface="+mj-lt"/>
              <a:buAutoNum type="arabicPeriod"/>
              <a:defRPr/>
            </a:pPr>
            <a:r>
              <a:rPr lang="en-GB" sz="1800" dirty="0">
                <a:latin typeface="Arial" panose="020B0604020202020204" pitchFamily="34" charset="0"/>
                <a:cs typeface="Arial" panose="020B0604020202020204" pitchFamily="34" charset="0"/>
              </a:rPr>
              <a:t>Insurances</a:t>
            </a:r>
          </a:p>
          <a:p>
            <a:pPr marL="342900" indent="-342900">
              <a:buFont typeface="+mj-lt"/>
              <a:buAutoNum type="arabicPeriod"/>
              <a:defRPr/>
            </a:pPr>
            <a:r>
              <a:rPr lang="en-GB" sz="1800" dirty="0">
                <a:latin typeface="Arial" panose="020B0604020202020204" pitchFamily="34" charset="0"/>
                <a:cs typeface="Arial" panose="020B0604020202020204" pitchFamily="34" charset="0"/>
              </a:rPr>
              <a:t>London Tenders Portal</a:t>
            </a:r>
          </a:p>
          <a:p>
            <a:pPr marL="342900" indent="-342900">
              <a:buFont typeface="+mj-lt"/>
              <a:buAutoNum type="arabicPeriod"/>
              <a:defRPr/>
            </a:pPr>
            <a:r>
              <a:rPr lang="en-GB" sz="1800" dirty="0">
                <a:latin typeface="Arial" panose="020B0604020202020204" pitchFamily="34" charset="0"/>
                <a:cs typeface="Arial" panose="020B0604020202020204" pitchFamily="34" charset="0"/>
              </a:rPr>
              <a:t>Additional Information</a:t>
            </a:r>
          </a:p>
          <a:p>
            <a:pPr marL="0" indent="0">
              <a:buFont typeface="Arial" panose="020B0604020202020204" pitchFamily="34" charset="0"/>
              <a:buNone/>
              <a:defRPr/>
            </a:pPr>
            <a:r>
              <a:rPr lang="en-GB" sz="1800" dirty="0">
                <a:latin typeface="Arial" panose="020B0604020202020204" pitchFamily="34" charset="0"/>
                <a:cs typeface="Arial" panose="020B0604020202020204" pitchFamily="34" charset="0"/>
              </a:rPr>
              <a:t>       </a:t>
            </a:r>
            <a:endParaRPr lang="en-GB" dirty="0"/>
          </a:p>
          <a:p>
            <a:pPr marL="0" indent="0">
              <a:buFont typeface="Arial" panose="020B0604020202020204" pitchFamily="34" charset="0"/>
              <a:buNone/>
              <a:defRPr/>
            </a:pPr>
            <a:endParaRPr lang="en-GB" dirty="0"/>
          </a:p>
        </p:txBody>
      </p:sp>
      <p:sp>
        <p:nvSpPr>
          <p:cNvPr id="5124" name="Rectangle 3">
            <a:extLst>
              <a:ext uri="{FF2B5EF4-FFF2-40B4-BE49-F238E27FC236}">
                <a16:creationId xmlns:a16="http://schemas.microsoft.com/office/drawing/2014/main" xmlns="" id="{3A06392D-9FDD-426C-88F4-433460F81C71}"/>
              </a:ext>
            </a:extLst>
          </p:cNvPr>
          <p:cNvSpPr>
            <a:spLocks noChangeArrowheads="1"/>
          </p:cNvSpPr>
          <p:nvPr/>
        </p:nvSpPr>
        <p:spPr bwMode="auto">
          <a:xfrm>
            <a:off x="2671763" y="2903538"/>
            <a:ext cx="53435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a:t/>
            </a:r>
            <a:br>
              <a:rPr lang="en-GB" altLang="en-US"/>
            </a:br>
            <a:endParaRPr lang="en-GB" altLang="en-US"/>
          </a:p>
        </p:txBody>
      </p:sp>
      <p:sp>
        <p:nvSpPr>
          <p:cNvPr id="2" name="Footer Placeholder 1">
            <a:extLst>
              <a:ext uri="{FF2B5EF4-FFF2-40B4-BE49-F238E27FC236}">
                <a16:creationId xmlns:a16="http://schemas.microsoft.com/office/drawing/2014/main" xmlns="" id="{7C6BFF16-599A-4640-A785-28487BA46DAC}"/>
              </a:ext>
            </a:extLst>
          </p:cNvPr>
          <p:cNvSpPr>
            <a:spLocks noGrp="1"/>
          </p:cNvSpPr>
          <p:nvPr>
            <p:ph type="ftr" sz="quarter" idx="11"/>
          </p:nvPr>
        </p:nvSpPr>
        <p:spPr>
          <a:xfrm>
            <a:off x="0" y="6635750"/>
            <a:ext cx="10688638" cy="927100"/>
          </a:xfrm>
          <a:solidFill>
            <a:srgbClr val="84006F"/>
          </a:solidFill>
        </p:spPr>
        <p:txBody>
          <a:bodyPr/>
          <a:lstStyle/>
          <a:p>
            <a:pPr>
              <a:defRPr/>
            </a:pPr>
            <a:endParaRPr lang="en-US" dirty="0"/>
          </a:p>
        </p:txBody>
      </p:sp>
      <p:pic>
        <p:nvPicPr>
          <p:cNvPr id="9" name="Picture 8"/>
          <p:cNvPicPr>
            <a:picLocks noChangeAspect="1"/>
          </p:cNvPicPr>
          <p:nvPr/>
        </p:nvPicPr>
        <p:blipFill>
          <a:blip r:embed="rId3"/>
          <a:stretch>
            <a:fillRect/>
          </a:stretch>
        </p:blipFill>
        <p:spPr>
          <a:xfrm>
            <a:off x="8080071" y="6773709"/>
            <a:ext cx="2145978" cy="60355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A030D768-0B62-4B7D-844D-8659297DF0FE}"/>
              </a:ext>
            </a:extLst>
          </p:cNvPr>
          <p:cNvSpPr>
            <a:spLocks noGrp="1"/>
          </p:cNvSpPr>
          <p:nvPr>
            <p:ph type="ctrTitle"/>
          </p:nvPr>
        </p:nvSpPr>
        <p:spPr>
          <a:xfrm>
            <a:off x="1311275" y="685800"/>
            <a:ext cx="8016875" cy="1176338"/>
          </a:xfrm>
        </p:spPr>
        <p:txBody>
          <a:bodyPr/>
          <a:lstStyle/>
          <a:p>
            <a:pPr eaLnBrk="1" hangingPunct="1"/>
            <a:r>
              <a:rPr lang="en-US" altLang="en-US" sz="2800" b="1" dirty="0">
                <a:solidFill>
                  <a:srgbClr val="A10088"/>
                </a:solidFill>
                <a:latin typeface="Arial" panose="020B0604020202020204" pitchFamily="34" charset="0"/>
                <a:cs typeface="Arial" panose="020B0604020202020204" pitchFamily="34" charset="0"/>
              </a:rPr>
              <a:t>Croydon Council Fire Risk Assessment Long Term Strategy</a:t>
            </a: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r>
              <a:rPr lang="en-US" altLang="en-US" sz="2800" b="1" dirty="0">
                <a:solidFill>
                  <a:srgbClr val="A10088"/>
                </a:solidFill>
                <a:latin typeface="Arial" panose="020B0604020202020204" pitchFamily="34" charset="0"/>
                <a:cs typeface="Arial" panose="020B0604020202020204" pitchFamily="34" charset="0"/>
              </a:rPr>
              <a:t/>
            </a:r>
            <a:br>
              <a:rPr lang="en-US" altLang="en-US" sz="2800" b="1" dirty="0">
                <a:solidFill>
                  <a:srgbClr val="A10088"/>
                </a:solidFill>
                <a:latin typeface="Arial" panose="020B0604020202020204" pitchFamily="34" charset="0"/>
                <a:cs typeface="Arial" panose="020B0604020202020204" pitchFamily="34" charset="0"/>
              </a:rPr>
            </a:br>
            <a:endParaRPr lang="en-US" altLang="en-US" sz="2800" b="1" dirty="0">
              <a:solidFill>
                <a:srgbClr val="A10088"/>
              </a:solidFill>
              <a:latin typeface="Arial" panose="020B0604020202020204" pitchFamily="34" charset="0"/>
              <a:cs typeface="Arial" panose="020B0604020202020204" pitchFamily="34" charset="0"/>
            </a:endParaRPr>
          </a:p>
        </p:txBody>
      </p:sp>
      <p:sp>
        <p:nvSpPr>
          <p:cNvPr id="6147" name="TextBox 1">
            <a:extLst>
              <a:ext uri="{FF2B5EF4-FFF2-40B4-BE49-F238E27FC236}">
                <a16:creationId xmlns:a16="http://schemas.microsoft.com/office/drawing/2014/main" xmlns="" id="{153D6BCC-A4AB-42F3-88B0-153B71E9BDA0}"/>
              </a:ext>
            </a:extLst>
          </p:cNvPr>
          <p:cNvSpPr txBox="1">
            <a:spLocks noChangeArrowheads="1"/>
          </p:cNvSpPr>
          <p:nvPr/>
        </p:nvSpPr>
        <p:spPr bwMode="auto">
          <a:xfrm>
            <a:off x="231775" y="2197100"/>
            <a:ext cx="8929688"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p>
            <a:pPr marL="457200" indent="-457200">
              <a:buFontTx/>
              <a:buAutoNum type="arabicPeriod"/>
              <a:defRPr/>
            </a:pPr>
            <a:r>
              <a:rPr lang="en-GB" altLang="en-US" sz="2000" b="1" u="sng" dirty="0">
                <a:latin typeface="Arial" panose="020B0604020202020204" pitchFamily="34" charset="0"/>
                <a:cs typeface="Arial" panose="020B0604020202020204" pitchFamily="34" charset="0"/>
              </a:rPr>
              <a:t>Project Brief</a:t>
            </a:r>
          </a:p>
          <a:p>
            <a:pPr>
              <a:defRPr/>
            </a:pPr>
            <a:endParaRPr lang="en-GB" altLang="en-US" sz="2000" u="sng" dirty="0">
              <a:latin typeface="Arial" panose="020B0604020202020204" pitchFamily="34" charset="0"/>
              <a:cs typeface="Arial" panose="020B0604020202020204" pitchFamily="34" charset="0"/>
            </a:endParaRPr>
          </a:p>
          <a:p>
            <a:pPr>
              <a:defRPr/>
            </a:pPr>
            <a:endParaRPr lang="en-GB" altLang="en-US" sz="1600" u="sng" dirty="0">
              <a:latin typeface="Arial" panose="020B0604020202020204" pitchFamily="34" charset="0"/>
              <a:cs typeface="Arial" panose="020B0604020202020204" pitchFamily="34" charset="0"/>
            </a:endParaRPr>
          </a:p>
          <a:p>
            <a:pPr algn="just">
              <a:defRPr/>
            </a:pPr>
            <a:r>
              <a:rPr lang="en-GB" altLang="en-US" sz="1800" dirty="0">
                <a:latin typeface="Arial"/>
                <a:ea typeface="ヒラギノ角ゴ Pro W3"/>
                <a:cs typeface="Arial"/>
              </a:rPr>
              <a:t>Croydon Council is seeking to undertake a pre-market engagement with potential providers for the provision of  Fire Risk Assessment and Fire Safety related advice. </a:t>
            </a:r>
            <a:endParaRPr lang="en-GB" altLang="en-US" sz="1800" dirty="0">
              <a:latin typeface="Arial" panose="020B0604020202020204" pitchFamily="34" charset="0"/>
              <a:cs typeface="Arial" panose="020B0604020202020204" pitchFamily="34" charset="0"/>
            </a:endParaRPr>
          </a:p>
          <a:p>
            <a:pPr algn="just">
              <a:defRPr/>
            </a:pPr>
            <a:endParaRPr lang="en-GB" altLang="en-US" sz="1800" dirty="0">
              <a:latin typeface="Arial" panose="020B0604020202020204" pitchFamily="34" charset="0"/>
              <a:cs typeface="Arial" panose="020B0604020202020204" pitchFamily="34" charset="0"/>
            </a:endParaRPr>
          </a:p>
          <a:p>
            <a:pPr algn="just">
              <a:defRPr/>
            </a:pPr>
            <a:r>
              <a:rPr lang="en-GB" altLang="en-US" sz="1800" dirty="0">
                <a:latin typeface="Arial"/>
                <a:ea typeface="ヒラギノ角ゴ Pro W3"/>
                <a:cs typeface="Arial"/>
              </a:rPr>
              <a:t>This is to inform the Council’s final procurement strategy for the provision of the Long-Term Strategy for provision of  Fire Risk Assessments and Fire Safety advice.</a:t>
            </a:r>
          </a:p>
          <a:p>
            <a:pPr algn="just">
              <a:defRPr/>
            </a:pPr>
            <a:endParaRPr lang="en-GB" altLang="en-US" sz="1800" dirty="0">
              <a:latin typeface="Arial" panose="020B0604020202020204" pitchFamily="34" charset="0"/>
              <a:cs typeface="Arial" panose="020B0604020202020204" pitchFamily="34" charset="0"/>
            </a:endParaRPr>
          </a:p>
          <a:p>
            <a:pPr algn="just">
              <a:defRPr/>
            </a:pPr>
            <a:r>
              <a:rPr lang="en-GB" altLang="en-US" sz="1800" dirty="0">
                <a:latin typeface="Arial"/>
                <a:ea typeface="ヒラギノ角ゴ Pro W3"/>
                <a:cs typeface="Arial"/>
              </a:rPr>
              <a:t>The estimated value of service is £180k per annum </a:t>
            </a:r>
            <a:r>
              <a:rPr lang="en-GB" altLang="en-US" sz="1800" dirty="0" smtClean="0">
                <a:latin typeface="Arial"/>
                <a:ea typeface="ヒラギノ角ゴ Pro W3"/>
                <a:cs typeface="Arial"/>
              </a:rPr>
              <a:t>for 3 </a:t>
            </a:r>
            <a:r>
              <a:rPr lang="en-GB" altLang="en-US" sz="1800" dirty="0">
                <a:latin typeface="Arial"/>
                <a:ea typeface="ヒラギノ角ゴ Pro W3"/>
                <a:cs typeface="Arial"/>
              </a:rPr>
              <a:t>years </a:t>
            </a:r>
            <a:r>
              <a:rPr lang="en-GB" altLang="en-US" sz="1800" dirty="0" smtClean="0">
                <a:latin typeface="Arial"/>
                <a:ea typeface="ヒラギノ角ゴ Pro W3"/>
                <a:cs typeface="Arial"/>
              </a:rPr>
              <a:t>with </a:t>
            </a:r>
            <a:r>
              <a:rPr lang="en-GB" altLang="en-US" sz="1800" dirty="0">
                <a:latin typeface="Arial"/>
                <a:ea typeface="ヒラギノ角ゴ Pro W3"/>
                <a:cs typeface="Arial"/>
              </a:rPr>
              <a:t>an option to extend for </a:t>
            </a:r>
            <a:r>
              <a:rPr lang="en-GB" altLang="en-US" sz="1800" dirty="0" smtClean="0">
                <a:latin typeface="Arial"/>
                <a:ea typeface="ヒラギノ角ゴ Pro W3"/>
                <a:cs typeface="Arial"/>
              </a:rPr>
              <a:t>2 </a:t>
            </a:r>
            <a:r>
              <a:rPr lang="en-GB" altLang="en-US" sz="1800" dirty="0">
                <a:latin typeface="Arial"/>
                <a:ea typeface="ヒラギノ角ゴ Pro W3"/>
                <a:cs typeface="Arial"/>
              </a:rPr>
              <a:t>years (3+1+1) </a:t>
            </a:r>
            <a:r>
              <a:rPr lang="en-GB" altLang="en-US" sz="1800" dirty="0" smtClean="0">
                <a:latin typeface="Arial"/>
                <a:ea typeface="ヒラギノ角ゴ Pro W3"/>
                <a:cs typeface="Arial"/>
              </a:rPr>
              <a:t> for a maximum </a:t>
            </a:r>
            <a:r>
              <a:rPr lang="en-GB" altLang="en-US" sz="1800" dirty="0" smtClean="0">
                <a:latin typeface="Arial"/>
                <a:ea typeface="ヒラギノ角ゴ Pro W3"/>
                <a:cs typeface="Arial"/>
              </a:rPr>
              <a:t>value </a:t>
            </a:r>
            <a:r>
              <a:rPr lang="en-GB" altLang="en-US" sz="1800" dirty="0">
                <a:latin typeface="Arial"/>
                <a:ea typeface="ヒラギノ角ゴ Pro W3"/>
                <a:cs typeface="Arial"/>
              </a:rPr>
              <a:t>of £</a:t>
            </a:r>
            <a:r>
              <a:rPr lang="en-GB" altLang="en-US" sz="1800" dirty="0" smtClean="0">
                <a:latin typeface="Arial"/>
                <a:ea typeface="ヒラギノ角ゴ Pro W3"/>
                <a:cs typeface="Arial"/>
              </a:rPr>
              <a:t>960k </a:t>
            </a:r>
            <a:r>
              <a:rPr lang="en-GB" altLang="en-US" sz="1800" dirty="0" smtClean="0">
                <a:latin typeface="Arial"/>
                <a:ea typeface="ヒラギノ角ゴ Pro W3"/>
                <a:cs typeface="Arial"/>
              </a:rPr>
              <a:t>based </a:t>
            </a:r>
            <a:r>
              <a:rPr lang="en-GB" altLang="en-US" sz="1800" dirty="0">
                <a:latin typeface="Arial"/>
                <a:ea typeface="ヒラギノ角ゴ Pro W3"/>
                <a:cs typeface="Arial"/>
              </a:rPr>
              <a:t>on a proposed contract term of 5 years</a:t>
            </a:r>
            <a:r>
              <a:rPr lang="en-GB" altLang="en-US" sz="1800" dirty="0">
                <a:latin typeface="Arial"/>
                <a:ea typeface="ヒラギノ角ゴ Pro W3"/>
                <a:cs typeface="Arial"/>
              </a:rPr>
              <a:t>. </a:t>
            </a:r>
            <a:endParaRPr lang="en-GB" altLang="en-US" sz="1800" dirty="0">
              <a:latin typeface="Arial"/>
              <a:ea typeface="ヒラギノ角ゴ Pro W3"/>
              <a:cs typeface="Arial"/>
            </a:endParaRPr>
          </a:p>
        </p:txBody>
      </p:sp>
      <p:pic>
        <p:nvPicPr>
          <p:cNvPr id="7172" name="Picture 1">
            <a:extLst>
              <a:ext uri="{FF2B5EF4-FFF2-40B4-BE49-F238E27FC236}">
                <a16:creationId xmlns:a16="http://schemas.microsoft.com/office/drawing/2014/main" xmlns="" id="{26F08B8C-F8E5-488E-8171-5951D2630B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32575"/>
            <a:ext cx="106870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stretch>
            <a:fillRect/>
          </a:stretch>
        </p:blipFill>
        <p:spPr>
          <a:xfrm>
            <a:off x="8080071" y="6773709"/>
            <a:ext cx="2145978" cy="60355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65BE632C-6D87-4566-A9E7-5F14D45ED5D1}"/>
              </a:ext>
            </a:extLst>
          </p:cNvPr>
          <p:cNvSpPr>
            <a:spLocks noGrp="1"/>
          </p:cNvSpPr>
          <p:nvPr>
            <p:ph type="title"/>
          </p:nvPr>
        </p:nvSpPr>
        <p:spPr>
          <a:xfrm>
            <a:off x="519113" y="34925"/>
            <a:ext cx="9218612" cy="1460500"/>
          </a:xfrm>
        </p:spPr>
        <p:txBody>
          <a:bodyPr/>
          <a:lstStyle/>
          <a:p>
            <a:pPr algn="ctr"/>
            <a:r>
              <a:rPr lang="en-US" altLang="en-US" sz="2800" b="1">
                <a:solidFill>
                  <a:srgbClr val="A10088"/>
                </a:solidFill>
                <a:latin typeface="Arial" panose="020B0604020202020204" pitchFamily="34" charset="0"/>
                <a:cs typeface="Arial" panose="020B0604020202020204" pitchFamily="34" charset="0"/>
              </a:rPr>
              <a:t>Croydon Council Fire Risk Assessment Long Term Strategy</a:t>
            </a:r>
            <a:endParaRPr lang="en-GB" altLang="en-US" sz="2800"/>
          </a:p>
        </p:txBody>
      </p:sp>
      <p:sp>
        <p:nvSpPr>
          <p:cNvPr id="3" name="Content Placeholder 2">
            <a:extLst>
              <a:ext uri="{FF2B5EF4-FFF2-40B4-BE49-F238E27FC236}">
                <a16:creationId xmlns:a16="http://schemas.microsoft.com/office/drawing/2014/main" xmlns="" id="{10679B50-C361-4D73-B76E-55C176A16399}"/>
              </a:ext>
            </a:extLst>
          </p:cNvPr>
          <p:cNvSpPr>
            <a:spLocks noGrp="1"/>
          </p:cNvSpPr>
          <p:nvPr>
            <p:ph idx="1"/>
          </p:nvPr>
        </p:nvSpPr>
        <p:spPr>
          <a:xfrm>
            <a:off x="303213" y="1671638"/>
            <a:ext cx="9218612" cy="4799012"/>
          </a:xfrm>
        </p:spPr>
        <p:txBody>
          <a:bodyPr/>
          <a:lstStyle/>
          <a:p>
            <a:pPr marL="0" indent="0">
              <a:buFont typeface="Arial" panose="020B0604020202020204" pitchFamily="34" charset="0"/>
              <a:buNone/>
              <a:defRPr/>
            </a:pPr>
            <a:r>
              <a:rPr lang="en-GB" sz="2000" b="1" u="sng" dirty="0">
                <a:latin typeface="Arial" panose="020B0604020202020204" pitchFamily="34" charset="0"/>
                <a:cs typeface="Arial" panose="020B0604020202020204" pitchFamily="34" charset="0"/>
              </a:rPr>
              <a:t>2. Outcomes </a:t>
            </a:r>
          </a:p>
          <a:p>
            <a:pPr marL="0" indent="0">
              <a:buFont typeface="Arial" panose="020B0604020202020204" pitchFamily="34" charset="0"/>
              <a:buNone/>
              <a:defRPr/>
            </a:pPr>
            <a:endParaRPr lang="en-GB" sz="2000" b="1" u="sng"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GB" sz="1800" dirty="0">
                <a:latin typeface="Arial" panose="020B0604020202020204" pitchFamily="34" charset="0"/>
                <a:cs typeface="Arial" panose="020B0604020202020204" pitchFamily="34" charset="0"/>
              </a:rPr>
              <a:t>These are the outcomes that the Council is seeking to achieve: </a:t>
            </a:r>
          </a:p>
          <a:p>
            <a:pPr>
              <a:defRPr/>
            </a:pPr>
            <a:r>
              <a:rPr lang="en-GB" sz="1800" dirty="0">
                <a:latin typeface="Arial" panose="020B0604020202020204" pitchFamily="34" charset="0"/>
                <a:cs typeface="Arial" panose="020B0604020202020204" pitchFamily="34" charset="0"/>
              </a:rPr>
              <a:t> To have a long-term arrangement in place for the provision of fire risk assessments (FRA’s) to ensure it is compliant with its statutory obligations under the RRO (Regulatory Reform Order).</a:t>
            </a:r>
          </a:p>
          <a:p>
            <a:pPr>
              <a:defRPr/>
            </a:pPr>
            <a:r>
              <a:rPr lang="en-GB" sz="1800" dirty="0">
                <a:latin typeface="Arial" panose="020B0604020202020204" pitchFamily="34" charset="0"/>
                <a:cs typeface="Arial" panose="020B0604020202020204" pitchFamily="34" charset="0"/>
              </a:rPr>
              <a:t>To ensure the Councils properties are as safe as is reasonably practicable for our employees and residents. </a:t>
            </a:r>
          </a:p>
          <a:p>
            <a:pPr>
              <a:defRPr/>
            </a:pPr>
            <a:r>
              <a:rPr lang="en-GB" sz="1800" dirty="0">
                <a:latin typeface="Arial" panose="020B0604020202020204" pitchFamily="34" charset="0"/>
                <a:cs typeface="Arial" panose="020B0604020202020204" pitchFamily="34" charset="0"/>
              </a:rPr>
              <a:t>To carry out risk assessments, to identify, manage and reduce the risk of fire.</a:t>
            </a:r>
          </a:p>
          <a:p>
            <a:pPr>
              <a:defRPr/>
            </a:pPr>
            <a:r>
              <a:rPr lang="en-GB" sz="1800" dirty="0">
                <a:latin typeface="Arial" panose="020B0604020202020204" pitchFamily="34" charset="0"/>
                <a:cs typeface="Arial" panose="020B0604020202020204" pitchFamily="34" charset="0"/>
              </a:rPr>
              <a:t>Compliance is necessary to enable Council buildings to be managed and maintained to an acceptable standard for residents and their visitors as well as anyone carrying out work on the block and firefighters. </a:t>
            </a:r>
          </a:p>
          <a:p>
            <a:pPr>
              <a:defRPr/>
            </a:pPr>
            <a:r>
              <a:rPr lang="en-GB" sz="1800" dirty="0">
                <a:latin typeface="Arial" panose="020B0604020202020204" pitchFamily="34" charset="0"/>
                <a:cs typeface="Arial" panose="020B0604020202020204" pitchFamily="34" charset="0"/>
              </a:rPr>
              <a:t>Competent specialist Fire Risk Assessors that it can rely on to provide quality Fire Risk Assessments in a timely manner and impartial advice on report findings .</a:t>
            </a:r>
          </a:p>
          <a:p>
            <a:pPr marL="0" indent="0">
              <a:buFont typeface="Arial" panose="020B0604020202020204" pitchFamily="34" charset="0"/>
              <a:buNone/>
              <a:defRPr/>
            </a:pPr>
            <a:endParaRPr lang="en-GB" sz="1800" dirty="0">
              <a:latin typeface="Arial" panose="020B0604020202020204" pitchFamily="34" charset="0"/>
              <a:cs typeface="Arial" panose="020B0604020202020204" pitchFamily="34" charset="0"/>
            </a:endParaRPr>
          </a:p>
          <a:p>
            <a:pPr>
              <a:defRPr/>
            </a:pPr>
            <a:endParaRPr lang="en-GB" sz="1800" dirty="0">
              <a:latin typeface="Arial" panose="020B0604020202020204" pitchFamily="34" charset="0"/>
              <a:cs typeface="Arial" panose="020B0604020202020204" pitchFamily="34" charset="0"/>
            </a:endParaRPr>
          </a:p>
          <a:p>
            <a:pPr>
              <a:defRPr/>
            </a:pPr>
            <a:endParaRPr lang="en-GB" sz="1800" dirty="0">
              <a:latin typeface="Arial" panose="020B0604020202020204" pitchFamily="34" charset="0"/>
              <a:cs typeface="Arial" panose="020B0604020202020204" pitchFamily="34" charset="0"/>
            </a:endParaRPr>
          </a:p>
        </p:txBody>
      </p:sp>
      <p:sp>
        <p:nvSpPr>
          <p:cNvPr id="2" name="Footer Placeholder 1">
            <a:extLst>
              <a:ext uri="{FF2B5EF4-FFF2-40B4-BE49-F238E27FC236}">
                <a16:creationId xmlns:a16="http://schemas.microsoft.com/office/drawing/2014/main" xmlns="" id="{636BD48D-85F9-44A3-8FCE-53DB5C93AAEC}"/>
              </a:ext>
            </a:extLst>
          </p:cNvPr>
          <p:cNvSpPr>
            <a:spLocks noGrp="1"/>
          </p:cNvSpPr>
          <p:nvPr>
            <p:ph type="ftr" sz="quarter" idx="11"/>
          </p:nvPr>
        </p:nvSpPr>
        <p:spPr>
          <a:xfrm>
            <a:off x="0" y="6589713"/>
            <a:ext cx="10688638" cy="973137"/>
          </a:xfrm>
          <a:solidFill>
            <a:srgbClr val="84006F"/>
          </a:solidFill>
        </p:spPr>
        <p:txBody>
          <a:bodyPr/>
          <a:lstStyle/>
          <a:p>
            <a:pPr>
              <a:defRPr/>
            </a:pPr>
            <a:endParaRPr lang="en-US" dirty="0"/>
          </a:p>
        </p:txBody>
      </p:sp>
      <p:pic>
        <p:nvPicPr>
          <p:cNvPr id="6" name="Picture 5"/>
          <p:cNvPicPr>
            <a:picLocks noChangeAspect="1"/>
          </p:cNvPicPr>
          <p:nvPr/>
        </p:nvPicPr>
        <p:blipFill>
          <a:blip r:embed="rId2"/>
          <a:stretch>
            <a:fillRect/>
          </a:stretch>
        </p:blipFill>
        <p:spPr>
          <a:xfrm>
            <a:off x="8080071" y="6773709"/>
            <a:ext cx="2145978" cy="60355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9B72FE8E-F575-43B4-928D-48484DD101EE}"/>
              </a:ext>
            </a:extLst>
          </p:cNvPr>
          <p:cNvSpPr>
            <a:spLocks noGrp="1"/>
          </p:cNvSpPr>
          <p:nvPr>
            <p:ph type="ctrTitle"/>
          </p:nvPr>
        </p:nvSpPr>
        <p:spPr>
          <a:xfrm>
            <a:off x="993775" y="0"/>
            <a:ext cx="8016875" cy="1176338"/>
          </a:xfrm>
        </p:spPr>
        <p:txBody>
          <a:bodyPr/>
          <a:lstStyle/>
          <a:p>
            <a:pPr eaLnBrk="1" hangingPunct="1"/>
            <a:r>
              <a:rPr lang="en-US" altLang="en-US" sz="2800" b="1">
                <a:solidFill>
                  <a:srgbClr val="A10088"/>
                </a:solidFill>
                <a:latin typeface="Arial" panose="020B0604020202020204" pitchFamily="34" charset="0"/>
                <a:cs typeface="Arial" panose="020B0604020202020204" pitchFamily="34" charset="0"/>
              </a:rPr>
              <a:t>Croydon Council Fire Risk Assessments Long Term Strategy</a:t>
            </a:r>
          </a:p>
        </p:txBody>
      </p:sp>
      <p:sp>
        <p:nvSpPr>
          <p:cNvPr id="10243" name="TextBox 1">
            <a:extLst>
              <a:ext uri="{FF2B5EF4-FFF2-40B4-BE49-F238E27FC236}">
                <a16:creationId xmlns:a16="http://schemas.microsoft.com/office/drawing/2014/main" xmlns="" id="{59C9CC22-FA10-444D-89D6-C3608A20BB0C}"/>
              </a:ext>
            </a:extLst>
          </p:cNvPr>
          <p:cNvSpPr txBox="1">
            <a:spLocks noChangeArrowheads="1"/>
          </p:cNvSpPr>
          <p:nvPr/>
        </p:nvSpPr>
        <p:spPr bwMode="auto">
          <a:xfrm>
            <a:off x="376238" y="1847850"/>
            <a:ext cx="8929687"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p>
            <a:endParaRPr lang="en-GB" altLang="en-US" sz="2400" b="1" dirty="0">
              <a:latin typeface="Arial" panose="020B0604020202020204" pitchFamily="34" charset="0"/>
              <a:cs typeface="Arial" panose="020B0604020202020204" pitchFamily="34" charset="0"/>
            </a:endParaRPr>
          </a:p>
          <a:p>
            <a:r>
              <a:rPr lang="en-GB" altLang="en-US" sz="2000" b="1" dirty="0">
                <a:latin typeface="Arial" panose="020B0604020202020204" pitchFamily="34" charset="0"/>
                <a:cs typeface="Arial" panose="020B0604020202020204" pitchFamily="34" charset="0"/>
              </a:rPr>
              <a:t>3. </a:t>
            </a:r>
            <a:r>
              <a:rPr lang="en-GB" altLang="en-US" sz="2000" b="1" u="sng" dirty="0">
                <a:latin typeface="Arial" panose="020B0604020202020204" pitchFamily="34" charset="0"/>
                <a:cs typeface="Arial" panose="020B0604020202020204" pitchFamily="34" charset="0"/>
              </a:rPr>
              <a:t>Scope &amp; Requirement</a:t>
            </a:r>
          </a:p>
          <a:p>
            <a:endParaRPr lang="en-GB" altLang="en-US" sz="2000" b="1" dirty="0">
              <a:latin typeface="Arial" panose="020B0604020202020204" pitchFamily="34" charset="0"/>
              <a:cs typeface="Arial" panose="020B0604020202020204" pitchFamily="34" charset="0"/>
            </a:endParaRPr>
          </a:p>
          <a:p>
            <a:pPr algn="just"/>
            <a:r>
              <a:rPr lang="en-GB" altLang="en-US" sz="1800" dirty="0">
                <a:latin typeface="Arial"/>
                <a:ea typeface="ヒラギノ角ゴ Pro W3"/>
                <a:cs typeface="Arial"/>
              </a:rPr>
              <a:t>The scope of the proposed Fire Risk Assessments includes approximately 755 blocks  which require provision of Fire Risk </a:t>
            </a:r>
            <a:r>
              <a:rPr lang="en-GB" altLang="en-US" sz="1800" dirty="0" smtClean="0">
                <a:latin typeface="Arial"/>
                <a:ea typeface="ヒラギノ角ゴ Pro W3"/>
                <a:cs typeface="Arial"/>
              </a:rPr>
              <a:t>Assessments which </a:t>
            </a:r>
            <a:r>
              <a:rPr lang="en-GB" altLang="en-US" sz="1800" dirty="0">
                <a:latin typeface="Arial"/>
                <a:ea typeface="ヒラギノ角ゴ Pro W3"/>
                <a:cs typeface="Arial"/>
              </a:rPr>
              <a:t>are managed by Housing teams. </a:t>
            </a:r>
            <a:r>
              <a:rPr lang="en-GB" altLang="en-US" sz="1800" dirty="0">
                <a:latin typeface="Arial"/>
                <a:ea typeface="ヒラギノ角ゴ Pro W3"/>
                <a:cs typeface="Arial"/>
              </a:rPr>
              <a:t>These FRA’s also need to be reviewed regularly or after major works involving alterations, refurbishments, structural changes or following a fire</a:t>
            </a:r>
            <a:r>
              <a:rPr lang="en-GB" altLang="en-US" sz="1800" dirty="0" smtClean="0">
                <a:latin typeface="Arial"/>
                <a:ea typeface="ヒラギノ角ゴ Pro W3"/>
                <a:cs typeface="Arial"/>
              </a:rPr>
              <a:t>.</a:t>
            </a:r>
          </a:p>
          <a:p>
            <a:pPr algn="just"/>
            <a:endParaRPr lang="en-GB" altLang="en-US" sz="1800" dirty="0">
              <a:latin typeface="Arial"/>
              <a:ea typeface="ヒラギノ角ゴ Pro W3"/>
              <a:cs typeface="Arial"/>
            </a:endParaRPr>
          </a:p>
          <a:p>
            <a:pPr algn="just"/>
            <a:r>
              <a:rPr lang="en-GB" altLang="en-US" sz="1800" dirty="0">
                <a:latin typeface="Arial"/>
                <a:ea typeface="ヒラギノ角ゴ Pro W3"/>
                <a:cs typeface="Arial"/>
              </a:rPr>
              <a:t>In addition to this there are 105 Corporate Buildings and </a:t>
            </a:r>
            <a:r>
              <a:rPr lang="en-GB" altLang="en-US" sz="1800" dirty="0" smtClean="0">
                <a:latin typeface="Arial"/>
                <a:ea typeface="ヒラギノ角ゴ Pro W3"/>
                <a:cs typeface="Arial"/>
              </a:rPr>
              <a:t>33 </a:t>
            </a:r>
            <a:r>
              <a:rPr lang="en-GB" altLang="en-US" sz="1800" dirty="0">
                <a:latin typeface="Arial"/>
                <a:ea typeface="ヒラギノ角ゴ Pro W3"/>
                <a:cs typeface="Arial"/>
              </a:rPr>
              <a:t>Community Schools, managed and maintained by the Council's Capital Delivery Team, which require FRA.</a:t>
            </a:r>
          </a:p>
          <a:p>
            <a:pPr algn="just"/>
            <a:endParaRPr lang="en-GB" altLang="en-US" sz="1800" dirty="0">
              <a:latin typeface="Arial" panose="020B0604020202020204" pitchFamily="34" charset="0"/>
              <a:cs typeface="Arial" panose="020B0604020202020204" pitchFamily="34" charset="0"/>
            </a:endParaRPr>
          </a:p>
          <a:p>
            <a:pPr algn="just"/>
            <a:r>
              <a:rPr lang="en-GB" altLang="en-US" sz="1800" dirty="0">
                <a:latin typeface="Arial"/>
                <a:ea typeface="ヒラギノ角ゴ Pro W3"/>
                <a:cs typeface="Arial"/>
              </a:rPr>
              <a:t>The Council requires competent specialist Fire Risk Assessors that it can rely on to provide quality Fire Risk Assessments in a timely manner and impartial advice on report findings.</a:t>
            </a:r>
          </a:p>
        </p:txBody>
      </p:sp>
      <p:pic>
        <p:nvPicPr>
          <p:cNvPr id="10244" name="Picture 2">
            <a:extLst>
              <a:ext uri="{FF2B5EF4-FFF2-40B4-BE49-F238E27FC236}">
                <a16:creationId xmlns:a16="http://schemas.microsoft.com/office/drawing/2014/main" xmlns="" id="{D2DD525C-D7BD-4C6E-83BC-F1AB87C1F8C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88125"/>
            <a:ext cx="1068705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stretch>
            <a:fillRect/>
          </a:stretch>
        </p:blipFill>
        <p:spPr>
          <a:xfrm>
            <a:off x="8080071" y="6773709"/>
            <a:ext cx="2145978" cy="60355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063E4469-5FBD-4C13-87E3-C1817137B9BF}"/>
              </a:ext>
            </a:extLst>
          </p:cNvPr>
          <p:cNvSpPr>
            <a:spLocks noGrp="1"/>
          </p:cNvSpPr>
          <p:nvPr>
            <p:ph type="ctrTitle"/>
          </p:nvPr>
        </p:nvSpPr>
        <p:spPr>
          <a:xfrm>
            <a:off x="993775" y="0"/>
            <a:ext cx="8016875" cy="1176338"/>
          </a:xfrm>
        </p:spPr>
        <p:txBody>
          <a:bodyPr/>
          <a:lstStyle/>
          <a:p>
            <a:pPr eaLnBrk="1" hangingPunct="1"/>
            <a:r>
              <a:rPr lang="en-US" altLang="en-US" sz="2800" b="1">
                <a:solidFill>
                  <a:srgbClr val="A10088"/>
                </a:solidFill>
                <a:latin typeface="Arial" panose="020B0604020202020204" pitchFamily="34" charset="0"/>
                <a:cs typeface="Arial" panose="020B0604020202020204" pitchFamily="34" charset="0"/>
              </a:rPr>
              <a:t>Croydon Council Fire Risk Assessments Long Term Strategy</a:t>
            </a:r>
          </a:p>
        </p:txBody>
      </p:sp>
      <p:sp>
        <p:nvSpPr>
          <p:cNvPr id="11267" name="TextBox 1">
            <a:extLst>
              <a:ext uri="{FF2B5EF4-FFF2-40B4-BE49-F238E27FC236}">
                <a16:creationId xmlns:a16="http://schemas.microsoft.com/office/drawing/2014/main" xmlns="" id="{55BE95E0-3DCB-43AC-BFC9-251724AD0DB2}"/>
              </a:ext>
            </a:extLst>
          </p:cNvPr>
          <p:cNvSpPr txBox="1">
            <a:spLocks noChangeArrowheads="1"/>
          </p:cNvSpPr>
          <p:nvPr/>
        </p:nvSpPr>
        <p:spPr bwMode="auto">
          <a:xfrm>
            <a:off x="388938" y="1819275"/>
            <a:ext cx="89296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ltLang="en-US" sz="2400" b="1">
              <a:latin typeface="Arial" panose="020B0604020202020204" pitchFamily="34" charset="0"/>
              <a:cs typeface="Arial" panose="020B0604020202020204" pitchFamily="34" charset="0"/>
            </a:endParaRPr>
          </a:p>
          <a:p>
            <a:endParaRPr lang="en-GB" altLang="en-US" sz="2000" b="1" u="sng">
              <a:latin typeface="Arial" panose="020B0604020202020204" pitchFamily="34" charset="0"/>
              <a:cs typeface="Arial" panose="020B0604020202020204" pitchFamily="34" charset="0"/>
            </a:endParaRPr>
          </a:p>
        </p:txBody>
      </p:sp>
      <p:pic>
        <p:nvPicPr>
          <p:cNvPr id="11268" name="Picture 2">
            <a:extLst>
              <a:ext uri="{FF2B5EF4-FFF2-40B4-BE49-F238E27FC236}">
                <a16:creationId xmlns:a16="http://schemas.microsoft.com/office/drawing/2014/main" xmlns="" id="{C0976F8E-4706-4900-A027-9CB3564AB7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88125"/>
            <a:ext cx="1068705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D2CDEDE9-43FF-4F4D-BFC9-2A5C09B09FC4}"/>
              </a:ext>
            </a:extLst>
          </p:cNvPr>
          <p:cNvSpPr txBox="1"/>
          <p:nvPr/>
        </p:nvSpPr>
        <p:spPr>
          <a:xfrm>
            <a:off x="388938" y="2355850"/>
            <a:ext cx="8929687" cy="3139321"/>
          </a:xfrm>
          <a:prstGeom prst="rect">
            <a:avLst/>
          </a:prstGeom>
          <a:noFill/>
        </p:spPr>
        <p:txBody>
          <a:bodyPr>
            <a:spAutoFit/>
          </a:bodyPr>
          <a:lstStyle/>
          <a:p>
            <a:pPr>
              <a:defRPr/>
            </a:pPr>
            <a:r>
              <a:rPr lang="en-GB" sz="1800" b="1" dirty="0" smtClean="0">
                <a:latin typeface="Arial" panose="020B0604020202020204" pitchFamily="34" charset="0"/>
                <a:cs typeface="Arial" panose="020B0604020202020204" pitchFamily="34" charset="0"/>
              </a:rPr>
              <a:t>The </a:t>
            </a:r>
            <a:r>
              <a:rPr lang="en-GB" sz="1800" b="1" dirty="0">
                <a:latin typeface="Arial" panose="020B0604020202020204" pitchFamily="34" charset="0"/>
                <a:cs typeface="Arial" panose="020B0604020202020204" pitchFamily="34" charset="0"/>
              </a:rPr>
              <a:t>Fire Risk Assessments shall include, but is not limited to:</a:t>
            </a:r>
          </a:p>
          <a:p>
            <a:pPr>
              <a:defRP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sz="1800" dirty="0">
                <a:latin typeface="Arial" panose="020B0604020202020204" pitchFamily="34" charset="0"/>
                <a:cs typeface="Arial" panose="020B0604020202020204" pitchFamily="34" charset="0"/>
              </a:rPr>
              <a:t>Council Housing Blocks (approximately 755 blocks) </a:t>
            </a:r>
          </a:p>
          <a:p>
            <a:pPr marL="285750" indent="-285750">
              <a:buFont typeface="Arial" panose="020B0604020202020204" pitchFamily="34" charset="0"/>
              <a:buChar char="•"/>
              <a:defRPr/>
            </a:pPr>
            <a:r>
              <a:rPr lang="en-GB" sz="1800" dirty="0">
                <a:latin typeface="Arial" panose="020B0604020202020204" pitchFamily="34" charset="0"/>
                <a:cs typeface="Arial" panose="020B0604020202020204" pitchFamily="34" charset="0"/>
              </a:rPr>
              <a:t>Corporate Buildings (approximately </a:t>
            </a:r>
            <a:r>
              <a:rPr lang="en-GB" sz="1800" dirty="0" smtClean="0">
                <a:latin typeface="Arial" panose="020B0604020202020204" pitchFamily="34" charset="0"/>
                <a:cs typeface="Arial" panose="020B0604020202020204" pitchFamily="34" charset="0"/>
              </a:rPr>
              <a:t>105 </a:t>
            </a:r>
            <a:r>
              <a:rPr lang="en-GB" sz="1800" dirty="0">
                <a:latin typeface="Arial" panose="020B0604020202020204" pitchFamily="34" charset="0"/>
                <a:cs typeface="Arial" panose="020B0604020202020204" pitchFamily="34" charset="0"/>
              </a:rPr>
              <a:t>properties and in addition, the Park Pavilions)</a:t>
            </a:r>
          </a:p>
          <a:p>
            <a:pPr marL="285750" indent="-285750">
              <a:buFont typeface="Arial" panose="020B0604020202020204" pitchFamily="34" charset="0"/>
              <a:buChar char="•"/>
              <a:defRPr/>
            </a:pPr>
            <a:r>
              <a:rPr lang="en-GB" sz="1800" dirty="0">
                <a:latin typeface="Arial" panose="020B0604020202020204" pitchFamily="34" charset="0"/>
                <a:cs typeface="Arial" panose="020B0604020202020204" pitchFamily="34" charset="0"/>
              </a:rPr>
              <a:t>Community Schools (approximately </a:t>
            </a:r>
            <a:r>
              <a:rPr lang="en-GB" sz="1800" dirty="0" smtClean="0">
                <a:latin typeface="Arial" panose="020B0604020202020204" pitchFamily="34" charset="0"/>
                <a:cs typeface="Arial" panose="020B0604020202020204" pitchFamily="34" charset="0"/>
              </a:rPr>
              <a:t>33)</a:t>
            </a: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endParaRPr lang="en-GB"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endParaRPr lang="en-GB" sz="18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a:stretch>
            <a:fillRect/>
          </a:stretch>
        </p:blipFill>
        <p:spPr>
          <a:xfrm>
            <a:off x="8080071" y="6773709"/>
            <a:ext cx="2145978" cy="6035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1A5249B1-A6A9-4516-B4C9-B066C8A60426}"/>
              </a:ext>
            </a:extLst>
          </p:cNvPr>
          <p:cNvSpPr>
            <a:spLocks noGrp="1"/>
          </p:cNvSpPr>
          <p:nvPr>
            <p:ph type="ctrTitle"/>
          </p:nvPr>
        </p:nvSpPr>
        <p:spPr>
          <a:xfrm>
            <a:off x="993775" y="0"/>
            <a:ext cx="8016875" cy="1176338"/>
          </a:xfrm>
        </p:spPr>
        <p:txBody>
          <a:bodyPr/>
          <a:lstStyle/>
          <a:p>
            <a:pPr eaLnBrk="1" hangingPunct="1"/>
            <a:r>
              <a:rPr lang="en-US" altLang="en-US" sz="2800" b="1">
                <a:solidFill>
                  <a:srgbClr val="A10088"/>
                </a:solidFill>
                <a:latin typeface="Arial" panose="020B0604020202020204" pitchFamily="34" charset="0"/>
                <a:cs typeface="Arial" panose="020B0604020202020204" pitchFamily="34" charset="0"/>
              </a:rPr>
              <a:t>Croydon Council Fire Risk Assessments Long Term Strategy</a:t>
            </a:r>
          </a:p>
        </p:txBody>
      </p:sp>
      <p:sp>
        <p:nvSpPr>
          <p:cNvPr id="12291" name="TextBox 1">
            <a:extLst>
              <a:ext uri="{FF2B5EF4-FFF2-40B4-BE49-F238E27FC236}">
                <a16:creationId xmlns:a16="http://schemas.microsoft.com/office/drawing/2014/main" xmlns="" id="{1E7A05AC-43D7-44B4-9344-1C8A08823DCC}"/>
              </a:ext>
            </a:extLst>
          </p:cNvPr>
          <p:cNvSpPr txBox="1">
            <a:spLocks noChangeArrowheads="1"/>
          </p:cNvSpPr>
          <p:nvPr/>
        </p:nvSpPr>
        <p:spPr bwMode="auto">
          <a:xfrm>
            <a:off x="388938" y="1819275"/>
            <a:ext cx="89296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ltLang="en-US" sz="2400" b="1">
              <a:latin typeface="Arial" panose="020B0604020202020204" pitchFamily="34" charset="0"/>
              <a:cs typeface="Arial" panose="020B0604020202020204" pitchFamily="34" charset="0"/>
            </a:endParaRPr>
          </a:p>
          <a:p>
            <a:endParaRPr lang="en-GB" altLang="en-US" sz="2000" b="1" u="sng">
              <a:latin typeface="Arial" panose="020B0604020202020204" pitchFamily="34" charset="0"/>
              <a:cs typeface="Arial" panose="020B0604020202020204" pitchFamily="34" charset="0"/>
            </a:endParaRPr>
          </a:p>
        </p:txBody>
      </p:sp>
      <p:pic>
        <p:nvPicPr>
          <p:cNvPr id="12292" name="Picture 2">
            <a:extLst>
              <a:ext uri="{FF2B5EF4-FFF2-40B4-BE49-F238E27FC236}">
                <a16:creationId xmlns:a16="http://schemas.microsoft.com/office/drawing/2014/main" xmlns="" id="{DCE57360-86AC-41A6-AD8F-C8C8D8B2BB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88125"/>
            <a:ext cx="1068705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xmlns="" id="{A19BE487-DD39-470A-8650-0DB9EB61C59B}"/>
              </a:ext>
            </a:extLst>
          </p:cNvPr>
          <p:cNvSpPr txBox="1"/>
          <p:nvPr/>
        </p:nvSpPr>
        <p:spPr>
          <a:xfrm>
            <a:off x="646874" y="1777918"/>
            <a:ext cx="8931275" cy="3539430"/>
          </a:xfrm>
          <a:prstGeom prst="rect">
            <a:avLst/>
          </a:prstGeom>
          <a:noFill/>
        </p:spPr>
        <p:txBody>
          <a:bodyPr anchor="t">
            <a:spAutoFit/>
          </a:bodyPr>
          <a:lstStyle/>
          <a:p>
            <a:pPr>
              <a:defRPr/>
            </a:pPr>
            <a:endParaRPr lang="en-GB" sz="2400" u="sng" dirty="0">
              <a:latin typeface="Arial" panose="020B0604020202020204" pitchFamily="34" charset="0"/>
              <a:cs typeface="Arial" panose="020B0604020202020204" pitchFamily="34" charset="0"/>
            </a:endParaRPr>
          </a:p>
          <a:p>
            <a:pPr>
              <a:defRPr/>
            </a:pPr>
            <a:r>
              <a:rPr lang="en-GB" sz="2000" b="1" dirty="0">
                <a:latin typeface="Arial" panose="020B0604020202020204" pitchFamily="34" charset="0"/>
                <a:cs typeface="Arial" panose="020B0604020202020204" pitchFamily="34" charset="0"/>
              </a:rPr>
              <a:t>4</a:t>
            </a:r>
            <a:r>
              <a:rPr lang="en-GB" sz="2000" b="1" dirty="0" smtClean="0">
                <a:latin typeface="Arial" panose="020B0604020202020204" pitchFamily="34" charset="0"/>
                <a:cs typeface="Arial" panose="020B0604020202020204" pitchFamily="34" charset="0"/>
              </a:rPr>
              <a:t>.</a:t>
            </a:r>
            <a:r>
              <a:rPr lang="en-GB" sz="2000" dirty="0" smtClean="0">
                <a:latin typeface="Arial" panose="020B0604020202020204" pitchFamily="34" charset="0"/>
                <a:cs typeface="Arial" panose="020B0604020202020204" pitchFamily="34" charset="0"/>
              </a:rPr>
              <a:t> </a:t>
            </a:r>
            <a:r>
              <a:rPr lang="en-GB" sz="2000" b="1" u="sng" dirty="0">
                <a:latin typeface="Arial" panose="020B0604020202020204" pitchFamily="34" charset="0"/>
                <a:cs typeface="Arial" panose="020B0604020202020204" pitchFamily="34" charset="0"/>
              </a:rPr>
              <a:t>The </a:t>
            </a:r>
            <a:r>
              <a:rPr lang="en-GB" sz="2000" b="1" u="sng" dirty="0" smtClean="0">
                <a:latin typeface="Arial" panose="020B0604020202020204" pitchFamily="34" charset="0"/>
                <a:cs typeface="Arial" panose="020B0604020202020204" pitchFamily="34" charset="0"/>
              </a:rPr>
              <a:t>proposed Project </a:t>
            </a:r>
            <a:r>
              <a:rPr lang="en-GB" sz="2000" b="1" u="sng" dirty="0">
                <a:latin typeface="Arial" panose="020B0604020202020204" pitchFamily="34" charset="0"/>
                <a:cs typeface="Arial" panose="020B0604020202020204" pitchFamily="34" charset="0"/>
              </a:rPr>
              <a:t>Team:</a:t>
            </a:r>
          </a:p>
          <a:p>
            <a:pPr>
              <a:defRPr/>
            </a:pPr>
            <a:endParaRPr lang="en-GB" sz="2000" b="1" u="sng"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GB" sz="2000" dirty="0">
                <a:latin typeface="Arial"/>
                <a:ea typeface="ヒラギノ角ゴ Pro W3"/>
                <a:cs typeface="Arial"/>
              </a:rPr>
              <a:t>Ozay Ali - Interim Director of Centres, Council Homes and Regeneration (Project Sponsor</a:t>
            </a:r>
            <a:r>
              <a:rPr lang="en-GB" sz="2000" dirty="0" smtClean="0">
                <a:latin typeface="Arial"/>
                <a:ea typeface="ヒラギノ角ゴ Pro W3"/>
                <a:cs typeface="Arial"/>
              </a:rPr>
              <a:t>)</a:t>
            </a:r>
          </a:p>
          <a:p>
            <a:pPr marL="342900" indent="-342900">
              <a:buFont typeface="Arial" panose="020B0604020202020204" pitchFamily="34" charset="0"/>
              <a:buChar char="•"/>
              <a:defRPr/>
            </a:pPr>
            <a:r>
              <a:rPr lang="en-GB" sz="2000" dirty="0" smtClean="0">
                <a:latin typeface="Arial"/>
                <a:ea typeface="ヒラギノ角ゴ Pro W3"/>
                <a:cs typeface="Arial"/>
              </a:rPr>
              <a:t>Lorraine </a:t>
            </a:r>
            <a:r>
              <a:rPr lang="en-GB" sz="2000" dirty="0">
                <a:latin typeface="Arial"/>
                <a:ea typeface="ヒラギノ角ゴ Pro W3"/>
                <a:cs typeface="Arial"/>
              </a:rPr>
              <a:t>Smout </a:t>
            </a:r>
            <a:r>
              <a:rPr lang="en-GB" sz="2000" dirty="0" smtClean="0">
                <a:latin typeface="Arial"/>
                <a:ea typeface="ヒラギノ角ゴ Pro W3"/>
                <a:cs typeface="Arial"/>
              </a:rPr>
              <a:t>- Head </a:t>
            </a:r>
            <a:r>
              <a:rPr lang="en-GB" sz="2000" dirty="0">
                <a:latin typeface="Arial"/>
                <a:ea typeface="ヒラギノ角ゴ Pro W3"/>
                <a:cs typeface="Arial"/>
              </a:rPr>
              <a:t>of Responsive Repairs and Maintenance,</a:t>
            </a:r>
            <a:endParaRPr lang="en-GB" sz="2000" dirty="0">
              <a:latin typeface="Arial"/>
              <a:ea typeface="ヒラギノ角ゴ Pro W3"/>
              <a:cs typeface="Arial"/>
            </a:endParaRPr>
          </a:p>
          <a:p>
            <a:pPr marL="342900" indent="-342900">
              <a:buFont typeface="Arial" panose="020B0604020202020204" pitchFamily="34" charset="0"/>
              <a:buChar char="•"/>
              <a:defRPr/>
            </a:pPr>
            <a:r>
              <a:rPr lang="en-GB" sz="2000" dirty="0">
                <a:latin typeface="Arial" panose="020B0604020202020204" pitchFamily="34" charset="0"/>
                <a:cs typeface="Arial" panose="020B0604020202020204" pitchFamily="34" charset="0"/>
              </a:rPr>
              <a:t>Deborah Daly </a:t>
            </a:r>
            <a:r>
              <a:rPr lang="en-GB" sz="2000" dirty="0" smtClean="0">
                <a:latin typeface="Arial" panose="020B0604020202020204" pitchFamily="34" charset="0"/>
                <a:cs typeface="Arial" panose="020B0604020202020204" pitchFamily="34" charset="0"/>
              </a:rPr>
              <a:t>- Compliance </a:t>
            </a:r>
            <a:r>
              <a:rPr lang="en-GB" sz="2000" dirty="0">
                <a:latin typeface="Arial" panose="020B0604020202020204" pitchFamily="34" charset="0"/>
                <a:cs typeface="Arial" panose="020B0604020202020204" pitchFamily="34" charset="0"/>
              </a:rPr>
              <a:t>Manager (Project Manager)</a:t>
            </a:r>
          </a:p>
          <a:p>
            <a:pPr marL="342900" indent="-342900">
              <a:buFont typeface="Arial" panose="020B0604020202020204" pitchFamily="34" charset="0"/>
              <a:buChar char="•"/>
              <a:defRPr/>
            </a:pPr>
            <a:r>
              <a:rPr lang="en-GB" sz="2000" dirty="0">
                <a:latin typeface="Arial" panose="020B0604020202020204" pitchFamily="34" charset="0"/>
                <a:cs typeface="Arial" panose="020B0604020202020204" pitchFamily="34" charset="0"/>
              </a:rPr>
              <a:t>Elizabeth Johnston </a:t>
            </a:r>
            <a:r>
              <a:rPr lang="en-GB" sz="2000" dirty="0">
                <a:latin typeface="Arial" panose="020B0604020202020204" pitchFamily="34" charset="0"/>
                <a:cs typeface="Arial" panose="020B0604020202020204" pitchFamily="34" charset="0"/>
              </a:rPr>
              <a:t>-</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Health and Safety Manager</a:t>
            </a:r>
          </a:p>
          <a:p>
            <a:pPr marL="342900" indent="-342900">
              <a:buFont typeface="Arial" panose="020B0604020202020204" pitchFamily="34" charset="0"/>
              <a:buChar char="•"/>
              <a:defRPr/>
            </a:pPr>
            <a:r>
              <a:rPr lang="en-GB" sz="2000" dirty="0">
                <a:latin typeface="Arial" panose="020B0604020202020204" pitchFamily="34" charset="0"/>
                <a:cs typeface="Arial" panose="020B0604020202020204" pitchFamily="34" charset="0"/>
              </a:rPr>
              <a:t>Sheniz Wallace </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Senior Category Officer</a:t>
            </a:r>
          </a:p>
          <a:p>
            <a:pPr marL="342900" indent="-342900">
              <a:buFont typeface="Arial" panose="020B0604020202020204" pitchFamily="34" charset="0"/>
              <a:buChar char="•"/>
              <a:defRPr/>
            </a:pPr>
            <a:r>
              <a:rPr lang="en-GB" sz="2000" dirty="0">
                <a:latin typeface="Arial" panose="020B0604020202020204" pitchFamily="34" charset="0"/>
                <a:cs typeface="Arial" panose="020B0604020202020204" pitchFamily="34" charset="0"/>
              </a:rPr>
              <a:t>Amanda Lilley </a:t>
            </a:r>
            <a:r>
              <a:rPr lang="en-GB" sz="2000"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Category </a:t>
            </a:r>
            <a:r>
              <a:rPr lang="en-GB" sz="2000" dirty="0">
                <a:latin typeface="Arial" panose="020B0604020202020204" pitchFamily="34" charset="0"/>
                <a:cs typeface="Arial" panose="020B0604020202020204" pitchFamily="34" charset="0"/>
              </a:rPr>
              <a:t>Manager</a:t>
            </a:r>
          </a:p>
          <a:p>
            <a:pPr marL="342900" indent="-342900">
              <a:buFont typeface="Arial" panose="020B0604020202020204" pitchFamily="34" charset="0"/>
              <a:buChar char="•"/>
              <a:defRPr/>
            </a:pPr>
            <a:r>
              <a:rPr lang="en-GB" sz="2000" dirty="0">
                <a:latin typeface="Arial" panose="020B0604020202020204" pitchFamily="34" charset="0"/>
                <a:cs typeface="Arial" panose="020B0604020202020204" pitchFamily="34" charset="0"/>
              </a:rPr>
              <a:t>Beth Blakeman </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Category Assistant</a:t>
            </a:r>
          </a:p>
        </p:txBody>
      </p:sp>
      <p:pic>
        <p:nvPicPr>
          <p:cNvPr id="8" name="Picture 7"/>
          <p:cNvPicPr>
            <a:picLocks noChangeAspect="1"/>
          </p:cNvPicPr>
          <p:nvPr/>
        </p:nvPicPr>
        <p:blipFill>
          <a:blip r:embed="rId3"/>
          <a:stretch>
            <a:fillRect/>
          </a:stretch>
        </p:blipFill>
        <p:spPr>
          <a:xfrm>
            <a:off x="8080071" y="6773709"/>
            <a:ext cx="2145978" cy="603556"/>
          </a:xfrm>
          <a:prstGeom prst="rect">
            <a:avLst/>
          </a:prstGeom>
        </p:spPr>
      </p:pic>
      <p:pic>
        <p:nvPicPr>
          <p:cNvPr id="9" name="Picture 8"/>
          <p:cNvPicPr>
            <a:picLocks noChangeAspect="1"/>
          </p:cNvPicPr>
          <p:nvPr/>
        </p:nvPicPr>
        <p:blipFill>
          <a:blip r:embed="rId3"/>
          <a:stretch>
            <a:fillRect/>
          </a:stretch>
        </p:blipFill>
        <p:spPr>
          <a:xfrm>
            <a:off x="8232471" y="6926109"/>
            <a:ext cx="2145978" cy="60355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871ED68A-2977-4A8D-8DEF-897F52FDDE10}"/>
              </a:ext>
            </a:extLst>
          </p:cNvPr>
          <p:cNvSpPr>
            <a:spLocks noGrp="1"/>
          </p:cNvSpPr>
          <p:nvPr>
            <p:ph type="ctrTitle"/>
          </p:nvPr>
        </p:nvSpPr>
        <p:spPr>
          <a:xfrm>
            <a:off x="993775" y="0"/>
            <a:ext cx="8016875" cy="1176338"/>
          </a:xfrm>
        </p:spPr>
        <p:txBody>
          <a:bodyPr/>
          <a:lstStyle/>
          <a:p>
            <a:pPr eaLnBrk="1" hangingPunct="1"/>
            <a:r>
              <a:rPr lang="en-US" altLang="en-US" sz="2800" b="1">
                <a:solidFill>
                  <a:srgbClr val="A10088"/>
                </a:solidFill>
                <a:latin typeface="Arial" panose="020B0604020202020204" pitchFamily="34" charset="0"/>
                <a:cs typeface="Arial" panose="020B0604020202020204" pitchFamily="34" charset="0"/>
              </a:rPr>
              <a:t>Croydon Council Fire Risk Assessments Long Term Strategy</a:t>
            </a:r>
          </a:p>
        </p:txBody>
      </p:sp>
      <p:sp>
        <p:nvSpPr>
          <p:cNvPr id="13315" name="TextBox 1">
            <a:extLst>
              <a:ext uri="{FF2B5EF4-FFF2-40B4-BE49-F238E27FC236}">
                <a16:creationId xmlns:a16="http://schemas.microsoft.com/office/drawing/2014/main" xmlns="" id="{024A1C3B-FBC9-4F50-8728-AC6B43948D88}"/>
              </a:ext>
            </a:extLst>
          </p:cNvPr>
          <p:cNvSpPr txBox="1">
            <a:spLocks noChangeArrowheads="1"/>
          </p:cNvSpPr>
          <p:nvPr/>
        </p:nvSpPr>
        <p:spPr bwMode="auto">
          <a:xfrm>
            <a:off x="388938" y="1819275"/>
            <a:ext cx="892968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GB" altLang="en-US" sz="2400" b="1">
              <a:latin typeface="Arial" panose="020B0604020202020204" pitchFamily="34" charset="0"/>
              <a:cs typeface="Arial" panose="020B0604020202020204" pitchFamily="34" charset="0"/>
            </a:endParaRPr>
          </a:p>
          <a:p>
            <a:endParaRPr lang="en-GB" altLang="en-US" sz="2000" b="1" u="sng">
              <a:latin typeface="Arial" panose="020B0604020202020204" pitchFamily="34" charset="0"/>
              <a:cs typeface="Arial" panose="020B0604020202020204" pitchFamily="34" charset="0"/>
            </a:endParaRPr>
          </a:p>
        </p:txBody>
      </p:sp>
      <p:pic>
        <p:nvPicPr>
          <p:cNvPr id="13316" name="Picture 2">
            <a:extLst>
              <a:ext uri="{FF2B5EF4-FFF2-40B4-BE49-F238E27FC236}">
                <a16:creationId xmlns:a16="http://schemas.microsoft.com/office/drawing/2014/main" xmlns="" id="{3CF7B363-EA02-49E6-A9D8-3D3CF5623DB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88125"/>
            <a:ext cx="1068705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Box 2">
            <a:extLst>
              <a:ext uri="{FF2B5EF4-FFF2-40B4-BE49-F238E27FC236}">
                <a16:creationId xmlns:a16="http://schemas.microsoft.com/office/drawing/2014/main" xmlns="" id="{A5414C11-AEFD-47E7-909C-5DC1B4190BC2}"/>
              </a:ext>
            </a:extLst>
          </p:cNvPr>
          <p:cNvSpPr txBox="1">
            <a:spLocks noChangeArrowheads="1"/>
          </p:cNvSpPr>
          <p:nvPr/>
        </p:nvSpPr>
        <p:spPr bwMode="auto">
          <a:xfrm>
            <a:off x="517525" y="2413000"/>
            <a:ext cx="9361488"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spAutoFit/>
          </a:bodyPr>
          <a:lstStyle/>
          <a:p>
            <a:r>
              <a:rPr lang="en-GB" altLang="en-US" sz="2000" b="1" u="sng" dirty="0">
                <a:latin typeface="Arial"/>
                <a:ea typeface="ヒラギノ角ゴ Pro W3"/>
                <a:cs typeface="Arial"/>
              </a:rPr>
              <a:t>5</a:t>
            </a:r>
            <a:r>
              <a:rPr lang="en-GB" altLang="en-US" sz="2000" b="1" u="sng" dirty="0" smtClean="0">
                <a:latin typeface="Arial"/>
                <a:ea typeface="ヒラギノ角ゴ Pro W3"/>
                <a:cs typeface="Arial"/>
              </a:rPr>
              <a:t>. </a:t>
            </a:r>
            <a:r>
              <a:rPr lang="en-GB" altLang="en-US" sz="2000" b="1" u="sng" dirty="0">
                <a:latin typeface="Arial"/>
                <a:ea typeface="ヒラギノ角ゴ Pro W3"/>
                <a:cs typeface="Arial"/>
              </a:rPr>
              <a:t>Procurement Route</a:t>
            </a:r>
          </a:p>
          <a:p>
            <a:endParaRPr lang="en-GB" altLang="en-US" sz="2000" dirty="0">
              <a:latin typeface="Arial" panose="020B0604020202020204" pitchFamily="34" charset="0"/>
              <a:cs typeface="Arial" panose="020B0604020202020204" pitchFamily="34" charset="0"/>
            </a:endParaRPr>
          </a:p>
          <a:p>
            <a:pPr algn="just"/>
            <a:r>
              <a:rPr lang="en-GB" altLang="en-US" sz="2000" dirty="0" smtClean="0">
                <a:latin typeface="Arial"/>
                <a:ea typeface="ヒラギノ角ゴ Pro W3"/>
                <a:cs typeface="Arial"/>
              </a:rPr>
              <a:t>It is the Council’s intention to apply the Open </a:t>
            </a:r>
            <a:r>
              <a:rPr lang="en-GB" altLang="en-US" sz="2000" dirty="0">
                <a:latin typeface="Arial"/>
                <a:ea typeface="ヒラギノ角ゴ Pro W3"/>
                <a:cs typeface="Arial"/>
              </a:rPr>
              <a:t>OJEU </a:t>
            </a:r>
            <a:r>
              <a:rPr lang="en-GB" altLang="en-US" sz="2000" dirty="0" smtClean="0">
                <a:latin typeface="Arial"/>
                <a:ea typeface="ヒラギノ角ゴ Pro W3"/>
                <a:cs typeface="Arial"/>
              </a:rPr>
              <a:t>approach;</a:t>
            </a:r>
            <a:endParaRPr lang="en-GB" altLang="en-US" sz="2000" dirty="0">
              <a:latin typeface="Arial"/>
              <a:ea typeface="ヒラギノ角ゴ Pro W3"/>
              <a:cs typeface="Arial"/>
            </a:endParaRPr>
          </a:p>
          <a:p>
            <a:pPr algn="just"/>
            <a:endParaRPr lang="en-GB" altLang="en-US" sz="2000" u="sng" dirty="0">
              <a:latin typeface="Arial" panose="020B0604020202020204" pitchFamily="34" charset="0"/>
              <a:cs typeface="Arial" panose="020B0604020202020204" pitchFamily="34" charset="0"/>
            </a:endParaRPr>
          </a:p>
          <a:p>
            <a:r>
              <a:rPr lang="en-GB" altLang="en-US" sz="2000" b="1" u="sng" dirty="0">
                <a:solidFill>
                  <a:srgbClr val="000000"/>
                </a:solidFill>
                <a:latin typeface="Arial"/>
                <a:ea typeface="ヒラギノ角ゴ Pro W3"/>
                <a:cs typeface="Arial"/>
              </a:rPr>
              <a:t>6</a:t>
            </a:r>
            <a:r>
              <a:rPr lang="en-GB" altLang="en-US" sz="2000" b="1" u="sng" dirty="0" smtClean="0">
                <a:solidFill>
                  <a:srgbClr val="000000"/>
                </a:solidFill>
                <a:latin typeface="Arial"/>
                <a:ea typeface="ヒラギノ角ゴ Pro W3"/>
                <a:cs typeface="Arial"/>
              </a:rPr>
              <a:t>. </a:t>
            </a:r>
            <a:r>
              <a:rPr lang="en-GB" altLang="en-US" sz="2000" b="1" u="sng" dirty="0">
                <a:solidFill>
                  <a:srgbClr val="000000"/>
                </a:solidFill>
                <a:latin typeface="Arial"/>
                <a:ea typeface="ヒラギノ角ゴ Pro W3"/>
                <a:cs typeface="Arial"/>
              </a:rPr>
              <a:t>Proposed Form of Contract: JCT Services </a:t>
            </a:r>
          </a:p>
          <a:p>
            <a:endParaRPr lang="en-GB" altLang="en-US" sz="2000" b="1" u="sng" dirty="0">
              <a:solidFill>
                <a:srgbClr val="000000"/>
              </a:solidFill>
              <a:latin typeface="Arial" panose="020B0604020202020204" pitchFamily="34" charset="0"/>
              <a:cs typeface="Arial" panose="020B0604020202020204" pitchFamily="34" charset="0"/>
            </a:endParaRPr>
          </a:p>
          <a:p>
            <a:pPr algn="just"/>
            <a:r>
              <a:rPr lang="en-GB" altLang="en-US" sz="2000" dirty="0">
                <a:solidFill>
                  <a:srgbClr val="000000"/>
                </a:solidFill>
                <a:latin typeface="Arial"/>
                <a:ea typeface="ヒラギノ角ゴ Pro W3"/>
                <a:cs typeface="Arial"/>
              </a:rPr>
              <a:t>Due to the volume of Fire Risk Assessments that need to be carried out the Council is proposing to split </a:t>
            </a:r>
            <a:r>
              <a:rPr lang="en-GB" altLang="en-US" sz="2000" dirty="0" smtClean="0">
                <a:solidFill>
                  <a:srgbClr val="000000"/>
                </a:solidFill>
                <a:latin typeface="Arial"/>
                <a:ea typeface="ヒラギノ角ゴ Pro W3"/>
                <a:cs typeface="Arial"/>
              </a:rPr>
              <a:t>the contract, which will allow</a:t>
            </a:r>
            <a:r>
              <a:rPr lang="en-GB" altLang="en-US" sz="2000" dirty="0">
                <a:solidFill>
                  <a:srgbClr val="000000"/>
                </a:solidFill>
                <a:latin typeface="Arial"/>
                <a:ea typeface="ヒラギノ角ゴ Pro W3"/>
                <a:cs typeface="Arial"/>
              </a:rPr>
              <a:t> two lead suppliers to be appointed under the proposed long-term contract for Fire Risk </a:t>
            </a:r>
            <a:r>
              <a:rPr lang="en-GB" altLang="en-US" sz="2000" dirty="0" smtClean="0">
                <a:solidFill>
                  <a:srgbClr val="000000"/>
                </a:solidFill>
                <a:latin typeface="Arial"/>
                <a:ea typeface="ヒラギノ角ゴ Pro W3"/>
                <a:cs typeface="Arial"/>
              </a:rPr>
              <a:t>Assessments.</a:t>
            </a:r>
            <a:endParaRPr lang="en-GB" altLang="en-US" sz="2000" dirty="0">
              <a:solidFill>
                <a:srgbClr val="000000"/>
              </a:solidFill>
              <a:latin typeface="Arial"/>
              <a:ea typeface="ヒラギノ角ゴ Pro W3"/>
              <a:cs typeface="Arial"/>
            </a:endParaRPr>
          </a:p>
        </p:txBody>
      </p:sp>
      <p:pic>
        <p:nvPicPr>
          <p:cNvPr id="2" name="Picture 1"/>
          <p:cNvPicPr>
            <a:picLocks noChangeAspect="1"/>
          </p:cNvPicPr>
          <p:nvPr/>
        </p:nvPicPr>
        <p:blipFill>
          <a:blip r:embed="rId3"/>
          <a:stretch>
            <a:fillRect/>
          </a:stretch>
        </p:blipFill>
        <p:spPr>
          <a:xfrm>
            <a:off x="8080071" y="6773709"/>
            <a:ext cx="2145978" cy="60355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6937DDDC-2304-4965-A46D-A5E250FF04B0}"/>
              </a:ext>
            </a:extLst>
          </p:cNvPr>
          <p:cNvSpPr>
            <a:spLocks noGrp="1"/>
          </p:cNvSpPr>
          <p:nvPr>
            <p:ph type="ctrTitle"/>
          </p:nvPr>
        </p:nvSpPr>
        <p:spPr>
          <a:xfrm>
            <a:off x="993775" y="0"/>
            <a:ext cx="8016875" cy="1176338"/>
          </a:xfrm>
        </p:spPr>
        <p:txBody>
          <a:bodyPr/>
          <a:lstStyle/>
          <a:p>
            <a:pPr eaLnBrk="1" hangingPunct="1"/>
            <a:r>
              <a:rPr lang="en-US" altLang="en-US" sz="2800" b="1">
                <a:solidFill>
                  <a:srgbClr val="A10088"/>
                </a:solidFill>
                <a:latin typeface="Arial" panose="020B0604020202020204" pitchFamily="34" charset="0"/>
                <a:cs typeface="Arial" panose="020B0604020202020204" pitchFamily="34" charset="0"/>
              </a:rPr>
              <a:t>Croydon Council Fire Risk Assessments Long Term Strategy</a:t>
            </a:r>
          </a:p>
        </p:txBody>
      </p:sp>
      <p:sp>
        <p:nvSpPr>
          <p:cNvPr id="15363" name="TextBox 1">
            <a:extLst>
              <a:ext uri="{FF2B5EF4-FFF2-40B4-BE49-F238E27FC236}">
                <a16:creationId xmlns:a16="http://schemas.microsoft.com/office/drawing/2014/main" xmlns="" id="{D5C2AFBF-2231-4356-8A96-04B0A842901E}"/>
              </a:ext>
            </a:extLst>
          </p:cNvPr>
          <p:cNvSpPr txBox="1">
            <a:spLocks noChangeArrowheads="1"/>
          </p:cNvSpPr>
          <p:nvPr/>
        </p:nvSpPr>
        <p:spPr bwMode="auto">
          <a:xfrm>
            <a:off x="376238" y="1620838"/>
            <a:ext cx="8929687"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endParaRPr lang="en-GB" altLang="en-US" sz="2400" b="1" dirty="0">
              <a:latin typeface="Arial" panose="020B0604020202020204" pitchFamily="34" charset="0"/>
              <a:cs typeface="Arial" panose="020B0604020202020204" pitchFamily="34" charset="0"/>
            </a:endParaRPr>
          </a:p>
          <a:p>
            <a:pPr>
              <a:defRPr/>
            </a:pPr>
            <a:r>
              <a:rPr lang="en-GB" altLang="en-US" sz="2000" b="1" u="sng" dirty="0">
                <a:latin typeface="Arial" panose="020B0604020202020204" pitchFamily="34" charset="0"/>
                <a:cs typeface="Arial" panose="020B0604020202020204" pitchFamily="34" charset="0"/>
              </a:rPr>
              <a:t>7</a:t>
            </a:r>
            <a:r>
              <a:rPr lang="en-GB" altLang="en-US" sz="2000" b="1" u="sng" dirty="0" smtClean="0">
                <a:latin typeface="Arial" panose="020B0604020202020204" pitchFamily="34" charset="0"/>
                <a:cs typeface="Arial" panose="020B0604020202020204" pitchFamily="34" charset="0"/>
              </a:rPr>
              <a:t>. </a:t>
            </a:r>
            <a:r>
              <a:rPr lang="en-GB" altLang="en-US" sz="2000" b="1" u="sng" dirty="0">
                <a:latin typeface="Arial" panose="020B0604020202020204" pitchFamily="34" charset="0"/>
                <a:cs typeface="Arial" panose="020B0604020202020204" pitchFamily="34" charset="0"/>
              </a:rPr>
              <a:t>Insurances</a:t>
            </a:r>
          </a:p>
          <a:p>
            <a:pPr>
              <a:defRPr/>
            </a:pPr>
            <a:endParaRPr lang="en-GB" altLang="en-US" sz="2000" b="1" u="sng" dirty="0">
              <a:latin typeface="Arial" panose="020B0604020202020204" pitchFamily="34" charset="0"/>
              <a:cs typeface="Arial" panose="020B0604020202020204" pitchFamily="34" charset="0"/>
            </a:endParaRPr>
          </a:p>
          <a:p>
            <a:pPr>
              <a:defRPr/>
            </a:pPr>
            <a:r>
              <a:rPr lang="en-GB" altLang="en-US" sz="2000" dirty="0">
                <a:latin typeface="Arial" panose="020B0604020202020204" pitchFamily="34" charset="0"/>
                <a:cs typeface="Arial" panose="020B0604020202020204" pitchFamily="34" charset="0"/>
              </a:rPr>
              <a:t>The Councils insurances plan for consultancy services are set at the following:</a:t>
            </a:r>
          </a:p>
          <a:p>
            <a:pPr>
              <a:defRPr/>
            </a:pPr>
            <a:endParaRPr lang="en-GB" alt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Public Liability - £5million </a:t>
            </a:r>
          </a:p>
          <a:p>
            <a:pPr marL="342900" indent="-342900">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Employer Liability - £5million </a:t>
            </a:r>
          </a:p>
          <a:p>
            <a:pPr marL="342900" indent="-342900">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Professional Negligence £2million</a:t>
            </a:r>
          </a:p>
          <a:p>
            <a:pPr>
              <a:defRPr/>
            </a:pPr>
            <a:endParaRPr lang="en-GB" altLang="en-US" sz="2000" b="1" u="sng" dirty="0">
              <a:latin typeface="Arial" panose="020B0604020202020204" pitchFamily="34" charset="0"/>
              <a:cs typeface="Arial" panose="020B0604020202020204" pitchFamily="34" charset="0"/>
            </a:endParaRPr>
          </a:p>
          <a:p>
            <a:pPr>
              <a:defRPr/>
            </a:pPr>
            <a:endParaRPr lang="en-GB" altLang="en-US" sz="2000" b="1" u="sng" dirty="0">
              <a:latin typeface="Arial" panose="020B0604020202020204" pitchFamily="34" charset="0"/>
              <a:cs typeface="Arial" panose="020B0604020202020204" pitchFamily="34" charset="0"/>
            </a:endParaRPr>
          </a:p>
        </p:txBody>
      </p:sp>
      <p:pic>
        <p:nvPicPr>
          <p:cNvPr id="14340" name="Picture 2">
            <a:extLst>
              <a:ext uri="{FF2B5EF4-FFF2-40B4-BE49-F238E27FC236}">
                <a16:creationId xmlns:a16="http://schemas.microsoft.com/office/drawing/2014/main" xmlns="" id="{61EC7531-C18F-4E96-A0AF-4CFE1E83DDE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588125"/>
            <a:ext cx="10687050" cy="9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stretch>
            <a:fillRect/>
          </a:stretch>
        </p:blipFill>
        <p:spPr>
          <a:xfrm>
            <a:off x="8080071" y="6773709"/>
            <a:ext cx="2145978" cy="60355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343A5B9343854D9504500641F689FE" ma:contentTypeVersion="19" ma:contentTypeDescription="Create a new document." ma:contentTypeScope="" ma:versionID="3a665108d372ba7d933eda35d444f36a">
  <xsd:schema xmlns:xsd="http://www.w3.org/2001/XMLSchema" xmlns:xs="http://www.w3.org/2001/XMLSchema" xmlns:p="http://schemas.microsoft.com/office/2006/metadata/properties" xmlns:ns2="f2b78acb-a125-42ee-931d-35b42eaca4cf" xmlns:ns3="12b5d258-f87c-4e81-90e6-e295437a6f64" xmlns:ns4="a7089020-cf1b-406f-a6c8-7414364c66e1" targetNamespace="http://schemas.microsoft.com/office/2006/metadata/properties" ma:root="true" ma:fieldsID="8589119fb9eb7ef07bff2b129ced7774" ns2:_="" ns3:_="" ns4:_="">
    <xsd:import namespace="f2b78acb-a125-42ee-931d-35b42eaca4cf"/>
    <xsd:import namespace="12b5d258-f87c-4e81-90e6-e295437a6f64"/>
    <xsd:import namespace="a7089020-cf1b-406f-a6c8-7414364c66e1"/>
    <xsd:element name="properties">
      <xsd:complexType>
        <xsd:sequence>
          <xsd:element name="documentManagement">
            <xsd:complexType>
              <xsd:all>
                <xsd:element ref="ns2:Document_x0020_Description" minOccurs="0"/>
                <xsd:element ref="ns2:DocumentAuthor" minOccurs="0"/>
                <xsd:element ref="ns2:ProtectiveClassification" minOccurs="0"/>
                <xsd:element ref="ns2:febcb389c47c4530afe6acfa103de16c" minOccurs="0"/>
                <xsd:element ref="ns2:TaxCatchAll" minOccurs="0"/>
                <xsd:element ref="ns2:TaxCatchAllLabel" minOccurs="0"/>
                <xsd:element ref="ns2:l1c2f45cb913413195fefa0ed1a24d84" minOccurs="0"/>
                <xsd:element ref="ns2:TaxKeywordTaxHTField" minOccurs="0"/>
                <xsd:element ref="ns3:SharedWithDetails" minOccurs="0"/>
                <xsd:element ref="ns3:SharedWithUsers"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b78acb-a125-42ee-931d-35b42eaca4cf" elementFormDefault="qualified">
    <xsd:import namespace="http://schemas.microsoft.com/office/2006/documentManagement/types"/>
    <xsd:import namespace="http://schemas.microsoft.com/office/infopath/2007/PartnerControls"/>
    <xsd:element name="Document_x0020_Description" ma:index="8" nillable="true" ma:displayName="Document Description" ma:internalName="Document_x0020_Description">
      <xsd:simpleType>
        <xsd:restriction base="dms:Note">
          <xsd:maxLength value="255"/>
        </xsd:restriction>
      </xsd:simpleType>
    </xsd:element>
    <xsd:element name="DocumentAuthor" ma:index="9" nillable="true" ma:displayName="Primary Contact" ma:list="UserInfo" ma:SearchPeopleOnly="false" ma:SharePointGroup="0" ma:internalName="Document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tectiveClassification" ma:index="10" nillable="true" ma:displayName="Protective Marking" ma:default="NOT CLASSIFIED" ma:description="Protective Marking scheme for LBC is being reviewed and will be available at a later date. NOT CLASSIFIED means that no Protective Marking decision has been made." ma:format="Dropdown" ma:internalName="ProtectiveClassification" ma:readOnly="false">
      <xsd:simpleType>
        <xsd:restriction base="dms:Choice">
          <xsd:enumeration value="NOT CLASSIFIED"/>
          <xsd:enumeration value="Official"/>
          <xsd:enumeration value="Official Sensitive"/>
          <xsd:enumeration value="Secret"/>
          <xsd:enumeration value="Top Secret"/>
        </xsd:restriction>
      </xsd:simpleType>
    </xsd:element>
    <xsd:element name="febcb389c47c4530afe6acfa103de16c" ma:index="11" nillable="true" ma:taxonomy="true" ma:internalName="febcb389c47c4530afe6acfa103de16c" ma:taxonomyFieldName="OrganisationalUnit" ma:displayName="Organisational Unit" ma:default="" ma:fieldId="{febcb389-c47c-4530-afe6-acfa103de16c}" ma:sspId="c265c3e7-f7ae-4ea0-b3f5-7c0024770d98" ma:termSetId="a6fd85dd-b79d-451e-9d7f-ef2ed94600ac" ma:anchorId="00000000-0000-0000-0000-000000000000" ma:open="false" ma:isKeyword="false">
      <xsd:complexType>
        <xsd:sequence>
          <xsd:element ref="pc:Terms" minOccurs="0" maxOccurs="1"/>
        </xsd:sequence>
      </xsd:complexType>
    </xsd:element>
    <xsd:element name="TaxCatchAll" ma:index="12" nillable="true" ma:displayName="Taxonomy Catch All Column" ma:description="" ma:hidden="true" ma:list="{7a846230-e5e3-4cdc-a93c-9c7378f0f550}" ma:internalName="TaxCatchAll" ma:showField="CatchAllData" ma:web="12b5d258-f87c-4e81-90e6-e295437a6f6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7a846230-e5e3-4cdc-a93c-9c7378f0f550}" ma:internalName="TaxCatchAllLabel" ma:readOnly="true" ma:showField="CatchAllDataLabel" ma:web="12b5d258-f87c-4e81-90e6-e295437a6f64">
      <xsd:complexType>
        <xsd:complexContent>
          <xsd:extension base="dms:MultiChoiceLookup">
            <xsd:sequence>
              <xsd:element name="Value" type="dms:Lookup" maxOccurs="unbounded" minOccurs="0" nillable="true"/>
            </xsd:sequence>
          </xsd:extension>
        </xsd:complexContent>
      </xsd:complexType>
    </xsd:element>
    <xsd:element name="l1c2f45cb913413195fefa0ed1a24d84" ma:index="15" nillable="true" ma:taxonomy="true" ma:internalName="l1c2f45cb913413195fefa0ed1a24d84" ma:taxonomyFieldName="Activity" ma:displayName="Activity" ma:fieldId="{51c2f45c-b913-4131-95fe-fa0ed1a24d84}" ma:sspId="c265c3e7-f7ae-4ea0-b3f5-7c0024770d98" ma:termSetId="753275df-fc85-4ec7-8f6d-defd1dbad5d1" ma:anchorId="00000000-0000-0000-0000-000000000000" ma:open="false" ma:isKeyword="false">
      <xsd:complexType>
        <xsd:sequence>
          <xsd:element ref="pc:Terms" minOccurs="0" maxOccurs="1"/>
        </xsd:sequence>
      </xsd:complexType>
    </xsd:element>
    <xsd:element name="TaxKeywordTaxHTField" ma:index="17" nillable="true" ma:taxonomy="true" ma:internalName="TaxKeywordTaxHTField" ma:taxonomyFieldName="TaxKeyword" ma:displayName="Enterprise Keywords" ma:fieldId="{23f27201-bee3-471e-b2e7-b64fd8b7ca38}" ma:taxonomyMulti="true" ma:sspId="c265c3e7-f7ae-4ea0-b3f5-7c0024770d98"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b5d258-f87c-4e81-90e6-e295437a6f64" elementFormDefault="qualified">
    <xsd:import namespace="http://schemas.microsoft.com/office/2006/documentManagement/types"/>
    <xsd:import namespace="http://schemas.microsoft.com/office/infopath/2007/PartnerControls"/>
    <xsd:element name="SharedWithDetails" ma:index="19" nillable="true" ma:displayName="Shared With Details" ma:description="" ma:internalName="SharedWithDetails" ma:readOnly="true">
      <xsd:simpleType>
        <xsd:restriction base="dms:Note">
          <xsd:maxLength value="255"/>
        </xsd:restriction>
      </xsd:simpleType>
    </xsd:element>
    <xsd:element name="SharedWithUsers" ma:index="2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7089020-cf1b-406f-a6c8-7414364c66e1" elementFormDefault="qualified">
    <xsd:import namespace="http://schemas.microsoft.com/office/2006/documentManagement/types"/>
    <xsd:import namespace="http://schemas.microsoft.com/office/infopath/2007/PartnerControls"/>
    <xsd:element name="MediaServiceMetadata" ma:index="21" nillable="true" ma:displayName="MediaServiceMetadata" ma:description="" ma:hidden="true" ma:internalName="MediaServiceMetadata" ma:readOnly="true">
      <xsd:simpleType>
        <xsd:restriction base="dms:Note"/>
      </xsd:simpleType>
    </xsd:element>
    <xsd:element name="MediaServiceFastMetadata" ma:index="22" nillable="true" ma:displayName="MediaServiceFastMetadata" ma:description="" ma:hidden="true" ma:internalName="MediaServiceFastMetadata" ma:readOnly="true">
      <xsd:simpleType>
        <xsd:restriction base="dms:Note"/>
      </xsd:simpleType>
    </xsd:element>
    <xsd:element name="MediaServiceAutoTags" ma:index="23" nillable="true" ma:displayName="MediaServiceAutoTags" ma:internalName="MediaServiceAutoTags"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ServiceDateTaken" ma:index="25" nillable="true" ma:displayName="MediaServiceDateTaken" ma:hidden="true" ma:internalName="MediaServiceDateTaken"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mso-contentType ?>
<SharedContentType xmlns="Microsoft.SharePoint.Taxonomy.ContentTypeSync" SourceId="c265c3e7-f7ae-4ea0-b3f5-7c0024770d98" ContentTypeId="0x01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TaxCatchAll xmlns="f2b78acb-a125-42ee-931d-35b42eaca4cf">
      <Value>5</Value>
    </TaxCatchAll>
    <ProtectiveClassification xmlns="f2b78acb-a125-42ee-931d-35b42eaca4cf">NOT CLASSIFIED</ProtectiveClassification>
    <l1c2f45cb913413195fefa0ed1a24d84 xmlns="f2b78acb-a125-42ee-931d-35b42eaca4cf">
      <Terms xmlns="http://schemas.microsoft.com/office/infopath/2007/PartnerControls"/>
    </l1c2f45cb913413195fefa0ed1a24d84>
    <TaxKeywordTaxHTField xmlns="f2b78acb-a125-42ee-931d-35b42eaca4cf">
      <Terms xmlns="http://schemas.microsoft.com/office/infopath/2007/PartnerControls"/>
    </TaxKeywordTaxHTField>
    <Document_x0020_Description xmlns="f2b78acb-a125-42ee-931d-35b42eaca4cf" xsi:nil="true"/>
    <DocumentAuthor xmlns="f2b78acb-a125-42ee-931d-35b42eaca4cf">
      <UserInfo>
        <DisplayName>Conroy, Danny</DisplayName>
        <AccountId>2372</AccountId>
        <AccountType/>
      </UserInfo>
    </DocumentAuthor>
    <febcb389c47c4530afe6acfa103de16c xmlns="f2b78acb-a125-42ee-931d-35b42eaca4cf">
      <Terms xmlns="http://schemas.microsoft.com/office/infopath/2007/PartnerControls">
        <TermInfo xmlns="http://schemas.microsoft.com/office/infopath/2007/PartnerControls">
          <TermName xmlns="http://schemas.microsoft.com/office/infopath/2007/PartnerControls">Customer Services Transformation ＆ Communications</TermName>
          <TermId xmlns="http://schemas.microsoft.com/office/infopath/2007/PartnerControls">401b3dbd-b6f0-4cd0-9497-71e3e543bbcf</TermId>
        </TermInfo>
      </Terms>
    </febcb389c47c4530afe6acfa103de16c>
  </documentManagement>
</p:properties>
</file>

<file path=customXml/itemProps1.xml><?xml version="1.0" encoding="utf-8"?>
<ds:datastoreItem xmlns:ds="http://schemas.openxmlformats.org/officeDocument/2006/customXml" ds:itemID="{D10CB7B1-595E-4660-ACDE-ECEEA54D3203}">
  <ds:schemaRefs>
    <ds:schemaRef ds:uri="12b5d258-f87c-4e81-90e6-e295437a6f64"/>
    <ds:schemaRef ds:uri="a7089020-cf1b-406f-a6c8-7414364c66e1"/>
    <ds:schemaRef ds:uri="f2b78acb-a125-42ee-931d-35b42eaca4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05E9382-B46E-4B37-AEE1-D2770C63523A}">
  <ds:schemaRefs>
    <ds:schemaRef ds:uri="http://schemas.microsoft.com/office/2006/metadata/longProperties"/>
  </ds:schemaRefs>
</ds:datastoreItem>
</file>

<file path=customXml/itemProps3.xml><?xml version="1.0" encoding="utf-8"?>
<ds:datastoreItem xmlns:ds="http://schemas.openxmlformats.org/officeDocument/2006/customXml" ds:itemID="{7639B37E-4745-4E04-B3C9-16AAE765CF45}">
  <ds:schemaRefs>
    <ds:schemaRef ds:uri="Microsoft.SharePoint.Taxonomy.ContentTypeSync"/>
  </ds:schemaRefs>
</ds:datastoreItem>
</file>

<file path=customXml/itemProps4.xml><?xml version="1.0" encoding="utf-8"?>
<ds:datastoreItem xmlns:ds="http://schemas.openxmlformats.org/officeDocument/2006/customXml" ds:itemID="{8BE4E3D7-0E34-4E18-A67E-69D38F8CE0AE}">
  <ds:schemaRefs>
    <ds:schemaRef ds:uri="http://schemas.microsoft.com/sharepoint/v3/contenttype/forms"/>
  </ds:schemaRefs>
</ds:datastoreItem>
</file>

<file path=customXml/itemProps5.xml><?xml version="1.0" encoding="utf-8"?>
<ds:datastoreItem xmlns:ds="http://schemas.openxmlformats.org/officeDocument/2006/customXml" ds:itemID="{988C85A2-4FC0-499A-B884-7540FEF52B48}">
  <ds:schemaRefs>
    <ds:schemaRef ds:uri="12b5d258-f87c-4e81-90e6-e295437a6f64"/>
    <ds:schemaRef ds:uri="http://purl.org/dc/terms/"/>
    <ds:schemaRef ds:uri="http://schemas.openxmlformats.org/package/2006/metadata/core-properties"/>
    <ds:schemaRef ds:uri="http://schemas.microsoft.com/office/2006/documentManagement/types"/>
    <ds:schemaRef ds:uri="a7089020-cf1b-406f-a6c8-7414364c66e1"/>
    <ds:schemaRef ds:uri="http://purl.org/dc/elements/1.1/"/>
    <ds:schemaRef ds:uri="http://schemas.microsoft.com/office/2006/metadata/properties"/>
    <ds:schemaRef ds:uri="http://schemas.microsoft.com/office/infopath/2007/PartnerControls"/>
    <ds:schemaRef ds:uri="f2b78acb-a125-42ee-931d-35b42eaca4c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705</TotalTime>
  <Words>366</Words>
  <Application>Microsoft Office PowerPoint</Application>
  <PresentationFormat>Custom</PresentationFormat>
  <Paragraphs>101</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PGothic</vt:lpstr>
      <vt:lpstr>Arial</vt:lpstr>
      <vt:lpstr>Calibri</vt:lpstr>
      <vt:lpstr>Calibri Light</vt:lpstr>
      <vt:lpstr>Times</vt:lpstr>
      <vt:lpstr>ヒラギノ角ゴ Pro W3</vt:lpstr>
      <vt:lpstr>Office Theme</vt:lpstr>
      <vt:lpstr>Presentation Title Presented by John Smith     September 2013</vt:lpstr>
      <vt:lpstr>Croydon Council Fire Risk Assessments Long Term Strategy  </vt:lpstr>
      <vt:lpstr>Croydon Council Fire Risk Assessment Long Term Strategy  </vt:lpstr>
      <vt:lpstr>Croydon Council Fire Risk Assessment Long Term Strategy</vt:lpstr>
      <vt:lpstr>Croydon Council Fire Risk Assessments Long Term Strategy</vt:lpstr>
      <vt:lpstr>Croydon Council Fire Risk Assessments Long Term Strategy</vt:lpstr>
      <vt:lpstr>Croydon Council Fire Risk Assessments Long Term Strategy</vt:lpstr>
      <vt:lpstr>Croydon Council Fire Risk Assessments Long Term Strategy</vt:lpstr>
      <vt:lpstr>Croydon Council Fire Risk Assessments Long Term Strategy</vt:lpstr>
      <vt:lpstr>Croydon Council Fire Risk Assessments Long Term Strategy</vt:lpstr>
      <vt:lpstr>Croydon Council Fire Risk Assessments Long Term Strategy</vt:lpstr>
    </vt:vector>
  </TitlesOfParts>
  <Company>731-00319</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MCCLEAN</dc:creator>
  <cp:lastModifiedBy>Wallace, Sheniz</cp:lastModifiedBy>
  <cp:revision>13</cp:revision>
  <dcterms:created xsi:type="dcterms:W3CDTF">2010-06-21T16:36:04Z</dcterms:created>
  <dcterms:modified xsi:type="dcterms:W3CDTF">2020-02-27T23:06:19Z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ganisationalUnit">
    <vt:lpwstr>5;#Customer Services Transformation ＆ Communications|401b3dbd-b6f0-4cd0-9497-71e3e543bbcf</vt:lpwstr>
  </property>
  <property fmtid="{D5CDD505-2E9C-101B-9397-08002B2CF9AE}" pid="3" name="febcb389c47c4530afe6acfa103de16c">
    <vt:lpwstr>Customer Services Transformation ＆ Communications|401b3dbd-b6f0-4cd0-9497-71e3e543bbcf</vt:lpwstr>
  </property>
  <property fmtid="{D5CDD505-2E9C-101B-9397-08002B2CF9AE}" pid="4" name="TaxKeywordTaxHTField">
    <vt:lpwstr/>
  </property>
  <property fmtid="{D5CDD505-2E9C-101B-9397-08002B2CF9AE}" pid="5" name="TaxKeyword">
    <vt:lpwstr/>
  </property>
  <property fmtid="{D5CDD505-2E9C-101B-9397-08002B2CF9AE}" pid="6" name="ProtectiveClassification">
    <vt:lpwstr>NOT CLASSIFIED</vt:lpwstr>
  </property>
  <property fmtid="{D5CDD505-2E9C-101B-9397-08002B2CF9AE}" pid="7" name="DocumentDescription">
    <vt:lpwstr/>
  </property>
  <property fmtid="{D5CDD505-2E9C-101B-9397-08002B2CF9AE}" pid="8" name="DocumentAuthor">
    <vt:lpwstr>2372</vt:lpwstr>
  </property>
  <property fmtid="{D5CDD505-2E9C-101B-9397-08002B2CF9AE}" pid="9" name="Category">
    <vt:lpwstr/>
  </property>
  <property fmtid="{D5CDD505-2E9C-101B-9397-08002B2CF9AE}" pid="10" name="display_urn:schemas-microsoft-com:office:office#DocumentAuthor">
    <vt:lpwstr>Conroy, Danny</vt:lpwstr>
  </property>
  <property fmtid="{D5CDD505-2E9C-101B-9397-08002B2CF9AE}" pid="11" name="IconOverlay">
    <vt:lpwstr/>
  </property>
  <property fmtid="{D5CDD505-2E9C-101B-9397-08002B2CF9AE}" pid="12" name="TaxCatchAll">
    <vt:lpwstr>5;#Customer Services Transformation ＆ Communications|401b3dbd-b6f0-4cd0-9497-71e3e543bbcf</vt:lpwstr>
  </property>
  <property fmtid="{D5CDD505-2E9C-101B-9397-08002B2CF9AE}" pid="13" name="ContentTypeId">
    <vt:lpwstr>0x010100A5343A5B9343854D9504500641F689FE</vt:lpwstr>
  </property>
  <property fmtid="{D5CDD505-2E9C-101B-9397-08002B2CF9AE}" pid="14" name="l1c2f45cb913413195fefa0ed1a24d84">
    <vt:lpwstr/>
  </property>
  <property fmtid="{D5CDD505-2E9C-101B-9397-08002B2CF9AE}" pid="15" name="Document Description">
    <vt:lpwstr/>
  </property>
  <property fmtid="{D5CDD505-2E9C-101B-9397-08002B2CF9AE}" pid="16" name="Activity">
    <vt:lpwstr/>
  </property>
</Properties>
</file>