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77" r:id="rId5"/>
    <p:sldMasterId id="2147483686" r:id="rId6"/>
    <p:sldMasterId id="2147483703" r:id="rId7"/>
  </p:sldMasterIdLst>
  <p:notesMasterIdLst>
    <p:notesMasterId r:id="rId99"/>
  </p:notesMasterIdLst>
  <p:sldIdLst>
    <p:sldId id="335" r:id="rId8"/>
    <p:sldId id="403" r:id="rId9"/>
    <p:sldId id="490" r:id="rId10"/>
    <p:sldId id="492" r:id="rId11"/>
    <p:sldId id="486" r:id="rId12"/>
    <p:sldId id="487" r:id="rId13"/>
    <p:sldId id="488" r:id="rId14"/>
    <p:sldId id="500" r:id="rId15"/>
    <p:sldId id="489" r:id="rId16"/>
    <p:sldId id="425" r:id="rId17"/>
    <p:sldId id="493" r:id="rId18"/>
    <p:sldId id="476" r:id="rId19"/>
    <p:sldId id="494" r:id="rId20"/>
    <p:sldId id="424" r:id="rId21"/>
    <p:sldId id="454" r:id="rId22"/>
    <p:sldId id="456" r:id="rId23"/>
    <p:sldId id="467" r:id="rId24"/>
    <p:sldId id="475" r:id="rId25"/>
    <p:sldId id="480" r:id="rId26"/>
    <p:sldId id="457" r:id="rId27"/>
    <p:sldId id="468" r:id="rId28"/>
    <p:sldId id="473" r:id="rId29"/>
    <p:sldId id="469" r:id="rId30"/>
    <p:sldId id="470" r:id="rId31"/>
    <p:sldId id="485" r:id="rId32"/>
    <p:sldId id="495" r:id="rId33"/>
    <p:sldId id="496" r:id="rId34"/>
    <p:sldId id="501" r:id="rId35"/>
    <p:sldId id="503" r:id="rId36"/>
    <p:sldId id="502" r:id="rId37"/>
    <p:sldId id="428" r:id="rId38"/>
    <p:sldId id="418" r:id="rId39"/>
    <p:sldId id="419" r:id="rId40"/>
    <p:sldId id="420" r:id="rId41"/>
    <p:sldId id="421" r:id="rId42"/>
    <p:sldId id="422" r:id="rId43"/>
    <p:sldId id="423" r:id="rId44"/>
    <p:sldId id="256" r:id="rId45"/>
    <p:sldId id="504" r:id="rId46"/>
    <p:sldId id="542" r:id="rId47"/>
    <p:sldId id="512" r:id="rId48"/>
    <p:sldId id="543" r:id="rId49"/>
    <p:sldId id="544" r:id="rId50"/>
    <p:sldId id="514" r:id="rId51"/>
    <p:sldId id="515" r:id="rId52"/>
    <p:sldId id="535" r:id="rId53"/>
    <p:sldId id="541" r:id="rId54"/>
    <p:sldId id="546" r:id="rId55"/>
    <p:sldId id="547" r:id="rId56"/>
    <p:sldId id="548" r:id="rId57"/>
    <p:sldId id="572" r:id="rId58"/>
    <p:sldId id="549" r:id="rId59"/>
    <p:sldId id="550" r:id="rId60"/>
    <p:sldId id="551" r:id="rId61"/>
    <p:sldId id="552" r:id="rId62"/>
    <p:sldId id="553" r:id="rId63"/>
    <p:sldId id="554" r:id="rId64"/>
    <p:sldId id="555" r:id="rId65"/>
    <p:sldId id="556" r:id="rId66"/>
    <p:sldId id="589" r:id="rId67"/>
    <p:sldId id="557" r:id="rId68"/>
    <p:sldId id="558" r:id="rId69"/>
    <p:sldId id="559" r:id="rId70"/>
    <p:sldId id="560" r:id="rId71"/>
    <p:sldId id="561" r:id="rId72"/>
    <p:sldId id="562" r:id="rId73"/>
    <p:sldId id="563" r:id="rId74"/>
    <p:sldId id="564" r:id="rId75"/>
    <p:sldId id="565" r:id="rId76"/>
    <p:sldId id="566" r:id="rId77"/>
    <p:sldId id="567" r:id="rId78"/>
    <p:sldId id="568" r:id="rId79"/>
    <p:sldId id="569" r:id="rId80"/>
    <p:sldId id="570" r:id="rId81"/>
    <p:sldId id="571" r:id="rId82"/>
    <p:sldId id="573" r:id="rId83"/>
    <p:sldId id="574" r:id="rId84"/>
    <p:sldId id="575" r:id="rId85"/>
    <p:sldId id="576" r:id="rId86"/>
    <p:sldId id="577" r:id="rId87"/>
    <p:sldId id="578" r:id="rId88"/>
    <p:sldId id="579" r:id="rId89"/>
    <p:sldId id="580" r:id="rId90"/>
    <p:sldId id="581" r:id="rId91"/>
    <p:sldId id="582" r:id="rId92"/>
    <p:sldId id="583" r:id="rId93"/>
    <p:sldId id="584" r:id="rId94"/>
    <p:sldId id="585" r:id="rId95"/>
    <p:sldId id="586" r:id="rId96"/>
    <p:sldId id="587" r:id="rId97"/>
    <p:sldId id="588" r:id="rId9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Bloom" initials="JB" lastIdx="1" clrIdx="0">
    <p:extLst>
      <p:ext uri="{19B8F6BF-5375-455C-9EA6-DF929625EA0E}">
        <p15:presenceInfo xmlns:p15="http://schemas.microsoft.com/office/powerpoint/2012/main" userId="S::jane.bloom@bristol.gov.uk::7688036d-632e-40f2-aa3f-24b69103272d" providerId="AD"/>
      </p:ext>
    </p:extLst>
  </p:cmAuthor>
  <p:cmAuthor id="2" name="Madeline Gardner" initials="MG" lastIdx="3" clrIdx="1">
    <p:extLst>
      <p:ext uri="{19B8F6BF-5375-455C-9EA6-DF929625EA0E}">
        <p15:presenceInfo xmlns:p15="http://schemas.microsoft.com/office/powerpoint/2012/main" userId="S::Madeline.Gardner@bristol.gov.uk::efb4e355-76a8-4ebc-b9d7-3a346142d002" providerId="AD"/>
      </p:ext>
    </p:extLst>
  </p:cmAuthor>
  <p:cmAuthor id="3" name="Alex Bate" initials="AB" lastIdx="1" clrIdx="2">
    <p:extLst>
      <p:ext uri="{19B8F6BF-5375-455C-9EA6-DF929625EA0E}">
        <p15:presenceInfo xmlns:p15="http://schemas.microsoft.com/office/powerpoint/2012/main" userId="S::Alex.Bate@bristol.gov.uk::81160e9d-0629-4784-a9df-2b76bad6de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227D8-7FAF-4F58-851D-122DFA81BE58}" v="1" dt="2022-01-17T11:34:53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commentAuthors" Target="commentAuthors.xml"/><Relationship Id="rId105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Bate" userId="81160e9d-0629-4784-a9df-2b76bad6dec0" providerId="ADAL" clId="{809227D8-7FAF-4F58-851D-122DFA81BE58}"/>
    <pc:docChg chg="custSel addSld delSld modSld sldOrd">
      <pc:chgData name="Alex Bate" userId="81160e9d-0629-4784-a9df-2b76bad6dec0" providerId="ADAL" clId="{809227D8-7FAF-4F58-851D-122DFA81BE58}" dt="2022-01-17T11:42:30.917" v="1192" actId="2696"/>
      <pc:docMkLst>
        <pc:docMk/>
      </pc:docMkLst>
      <pc:sldChg chg="addSp modSp mod">
        <pc:chgData name="Alex Bate" userId="81160e9d-0629-4784-a9df-2b76bad6dec0" providerId="ADAL" clId="{809227D8-7FAF-4F58-851D-122DFA81BE58}" dt="2022-01-17T11:35:47.766" v="513" actId="20577"/>
        <pc:sldMkLst>
          <pc:docMk/>
          <pc:sldMk cId="1161405956" sldId="428"/>
        </pc:sldMkLst>
        <pc:spChg chg="add mod">
          <ac:chgData name="Alex Bate" userId="81160e9d-0629-4784-a9df-2b76bad6dec0" providerId="ADAL" clId="{809227D8-7FAF-4F58-851D-122DFA81BE58}" dt="2022-01-17T11:35:47.766" v="513" actId="20577"/>
          <ac:spMkLst>
            <pc:docMk/>
            <pc:sldMk cId="1161405956" sldId="428"/>
            <ac:spMk id="2" creationId="{52C757D3-AABA-4264-8FAA-6D1235528AE2}"/>
          </ac:spMkLst>
        </pc:spChg>
      </pc:sldChg>
      <pc:sldChg chg="modSp mod">
        <pc:chgData name="Alex Bate" userId="81160e9d-0629-4784-a9df-2b76bad6dec0" providerId="ADAL" clId="{809227D8-7FAF-4F58-851D-122DFA81BE58}" dt="2022-01-17T11:32:02.313" v="203" actId="404"/>
        <pc:sldMkLst>
          <pc:docMk/>
          <pc:sldMk cId="617703571" sldId="470"/>
        </pc:sldMkLst>
        <pc:spChg chg="mod">
          <ac:chgData name="Alex Bate" userId="81160e9d-0629-4784-a9df-2b76bad6dec0" providerId="ADAL" clId="{809227D8-7FAF-4F58-851D-122DFA81BE58}" dt="2022-01-17T11:32:02.313" v="203" actId="404"/>
          <ac:spMkLst>
            <pc:docMk/>
            <pc:sldMk cId="617703571" sldId="470"/>
            <ac:spMk id="2" creationId="{EB27399D-6854-435A-B5C1-47164A642D83}"/>
          </ac:spMkLst>
        </pc:spChg>
      </pc:sldChg>
      <pc:sldChg chg="modSp mod">
        <pc:chgData name="Alex Bate" userId="81160e9d-0629-4784-a9df-2b76bad6dec0" providerId="ADAL" clId="{809227D8-7FAF-4F58-851D-122DFA81BE58}" dt="2022-01-17T11:31:25.482" v="113" actId="20577"/>
        <pc:sldMkLst>
          <pc:docMk/>
          <pc:sldMk cId="683272566" sldId="473"/>
        </pc:sldMkLst>
        <pc:spChg chg="mod">
          <ac:chgData name="Alex Bate" userId="81160e9d-0629-4784-a9df-2b76bad6dec0" providerId="ADAL" clId="{809227D8-7FAF-4F58-851D-122DFA81BE58}" dt="2022-01-17T11:31:25.482" v="113" actId="20577"/>
          <ac:spMkLst>
            <pc:docMk/>
            <pc:sldMk cId="683272566" sldId="473"/>
            <ac:spMk id="2" creationId="{D379D49D-CCCA-4C1A-A222-B4501834DD00}"/>
          </ac:spMkLst>
        </pc:spChg>
      </pc:sldChg>
      <pc:sldChg chg="modSp mod">
        <pc:chgData name="Alex Bate" userId="81160e9d-0629-4784-a9df-2b76bad6dec0" providerId="ADAL" clId="{809227D8-7FAF-4F58-851D-122DFA81BE58}" dt="2022-01-17T11:34:10.561" v="256" actId="20577"/>
        <pc:sldMkLst>
          <pc:docMk/>
          <pc:sldMk cId="2534549222" sldId="485"/>
        </pc:sldMkLst>
        <pc:spChg chg="mod">
          <ac:chgData name="Alex Bate" userId="81160e9d-0629-4784-a9df-2b76bad6dec0" providerId="ADAL" clId="{809227D8-7FAF-4F58-851D-122DFA81BE58}" dt="2022-01-17T11:32:42.670" v="231" actId="20577"/>
          <ac:spMkLst>
            <pc:docMk/>
            <pc:sldMk cId="2534549222" sldId="485"/>
            <ac:spMk id="7" creationId="{B6DE0354-370A-42AC-B7DC-B7EA9BBC178E}"/>
          </ac:spMkLst>
        </pc:spChg>
        <pc:graphicFrameChg chg="mod modGraphic">
          <ac:chgData name="Alex Bate" userId="81160e9d-0629-4784-a9df-2b76bad6dec0" providerId="ADAL" clId="{809227D8-7FAF-4F58-851D-122DFA81BE58}" dt="2022-01-17T11:34:10.561" v="256" actId="20577"/>
          <ac:graphicFrameMkLst>
            <pc:docMk/>
            <pc:sldMk cId="2534549222" sldId="485"/>
            <ac:graphicFrameMk id="5" creationId="{39C404C9-C2F5-4F72-95AB-50546B978FDE}"/>
          </ac:graphicFrameMkLst>
        </pc:graphicFrameChg>
      </pc:sldChg>
      <pc:sldChg chg="modSp mod">
        <pc:chgData name="Alex Bate" userId="81160e9d-0629-4784-a9df-2b76bad6dec0" providerId="ADAL" clId="{809227D8-7FAF-4F58-851D-122DFA81BE58}" dt="2022-01-17T11:41:50.631" v="1171" actId="20577"/>
        <pc:sldMkLst>
          <pc:docMk/>
          <pc:sldMk cId="2188793318" sldId="548"/>
        </pc:sldMkLst>
        <pc:spChg chg="mod">
          <ac:chgData name="Alex Bate" userId="81160e9d-0629-4784-a9df-2b76bad6dec0" providerId="ADAL" clId="{809227D8-7FAF-4F58-851D-122DFA81BE58}" dt="2022-01-17T11:41:50.631" v="1171" actId="20577"/>
          <ac:spMkLst>
            <pc:docMk/>
            <pc:sldMk cId="2188793318" sldId="548"/>
            <ac:spMk id="4" creationId="{D90860B3-7A27-4CD8-815F-A1D839A6CC5C}"/>
          </ac:spMkLst>
        </pc:spChg>
      </pc:sldChg>
      <pc:sldChg chg="modSp mod">
        <pc:chgData name="Alex Bate" userId="81160e9d-0629-4784-a9df-2b76bad6dec0" providerId="ADAL" clId="{809227D8-7FAF-4F58-851D-122DFA81BE58}" dt="2022-01-17T11:39:59.084" v="1132" actId="20577"/>
        <pc:sldMkLst>
          <pc:docMk/>
          <pc:sldMk cId="0" sldId="570"/>
        </pc:sldMkLst>
        <pc:spChg chg="mod">
          <ac:chgData name="Alex Bate" userId="81160e9d-0629-4784-a9df-2b76bad6dec0" providerId="ADAL" clId="{809227D8-7FAF-4F58-851D-122DFA81BE58}" dt="2022-01-17T11:39:59.084" v="1132" actId="20577"/>
          <ac:spMkLst>
            <pc:docMk/>
            <pc:sldMk cId="0" sldId="570"/>
            <ac:spMk id="4" creationId="{00000000-0000-0000-0000-000000000000}"/>
          </ac:spMkLst>
        </pc:spChg>
      </pc:sldChg>
      <pc:sldChg chg="modSp mod ord">
        <pc:chgData name="Alex Bate" userId="81160e9d-0629-4784-a9df-2b76bad6dec0" providerId="ADAL" clId="{809227D8-7FAF-4F58-851D-122DFA81BE58}" dt="2022-01-17T11:42:28.525" v="1191" actId="12"/>
        <pc:sldMkLst>
          <pc:docMk/>
          <pc:sldMk cId="713128251" sldId="572"/>
        </pc:sldMkLst>
        <pc:spChg chg="mod">
          <ac:chgData name="Alex Bate" userId="81160e9d-0629-4784-a9df-2b76bad6dec0" providerId="ADAL" clId="{809227D8-7FAF-4F58-851D-122DFA81BE58}" dt="2022-01-17T11:42:05.532" v="1177" actId="20577"/>
          <ac:spMkLst>
            <pc:docMk/>
            <pc:sldMk cId="713128251" sldId="572"/>
            <ac:spMk id="2" creationId="{9DDBB843-E84D-4F01-B1DF-7DAB9BB31144}"/>
          </ac:spMkLst>
        </pc:spChg>
        <pc:spChg chg="mod">
          <ac:chgData name="Alex Bate" userId="81160e9d-0629-4784-a9df-2b76bad6dec0" providerId="ADAL" clId="{809227D8-7FAF-4F58-851D-122DFA81BE58}" dt="2022-01-17T11:42:28.525" v="1191" actId="12"/>
          <ac:spMkLst>
            <pc:docMk/>
            <pc:sldMk cId="713128251" sldId="572"/>
            <ac:spMk id="9" creationId="{A673B8ED-C313-4921-B0D7-245B8751CE30}"/>
          </ac:spMkLst>
        </pc:spChg>
      </pc:sldChg>
      <pc:sldChg chg="modSp add del mod">
        <pc:chgData name="Alex Bate" userId="81160e9d-0629-4784-a9df-2b76bad6dec0" providerId="ADAL" clId="{809227D8-7FAF-4F58-851D-122DFA81BE58}" dt="2022-01-17T11:42:30.917" v="1192" actId="2696"/>
        <pc:sldMkLst>
          <pc:docMk/>
          <pc:sldMk cId="3880315660" sldId="590"/>
        </pc:sldMkLst>
        <pc:spChg chg="mod">
          <ac:chgData name="Alex Bate" userId="81160e9d-0629-4784-a9df-2b76bad6dec0" providerId="ADAL" clId="{809227D8-7FAF-4F58-851D-122DFA81BE58}" dt="2022-01-17T11:38:32.312" v="885" actId="20577"/>
          <ac:spMkLst>
            <pc:docMk/>
            <pc:sldMk cId="3880315660" sldId="590"/>
            <ac:spMk id="2" creationId="{9DDBB843-E84D-4F01-B1DF-7DAB9BB31144}"/>
          </ac:spMkLst>
        </pc:spChg>
        <pc:spChg chg="mod">
          <ac:chgData name="Alex Bate" userId="81160e9d-0629-4784-a9df-2b76bad6dec0" providerId="ADAL" clId="{809227D8-7FAF-4F58-851D-122DFA81BE58}" dt="2022-01-17T11:42:11.885" v="1178" actId="21"/>
          <ac:spMkLst>
            <pc:docMk/>
            <pc:sldMk cId="3880315660" sldId="590"/>
            <ac:spMk id="9" creationId="{A673B8ED-C313-4921-B0D7-245B8751CE30}"/>
          </ac:spMkLst>
        </pc:spChg>
      </pc:sldChg>
    </pc:docChg>
  </pc:docChgLst>
  <pc:docChgLst>
    <pc:chgData name="Jane Bloom" userId="7688036d-632e-40f2-aa3f-24b69103272d" providerId="ADAL" clId="{1F3B3D4F-3AF7-4F4E-874D-670ECECED588}"/>
    <pc:docChg chg="undo custSel addSld delSld modSld sldOrd delMainMaster">
      <pc:chgData name="Jane Bloom" userId="7688036d-632e-40f2-aa3f-24b69103272d" providerId="ADAL" clId="{1F3B3D4F-3AF7-4F4E-874D-670ECECED588}" dt="2021-12-01T10:17:56.120" v="4107" actId="122"/>
      <pc:docMkLst>
        <pc:docMk/>
      </pc:docMkLst>
      <pc:sldChg chg="del">
        <pc:chgData name="Jane Bloom" userId="7688036d-632e-40f2-aa3f-24b69103272d" providerId="ADAL" clId="{1F3B3D4F-3AF7-4F4E-874D-670ECECED588}" dt="2021-11-24T09:22:02.801" v="3" actId="2696"/>
        <pc:sldMkLst>
          <pc:docMk/>
          <pc:sldMk cId="109857222" sldId="256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758992349" sldId="256"/>
        </pc:sldMkLst>
      </pc:sldChg>
      <pc:sldChg chg="modSp add mod">
        <pc:chgData name="Jane Bloom" userId="7688036d-632e-40f2-aa3f-24b69103272d" providerId="ADAL" clId="{1F3B3D4F-3AF7-4F4E-874D-670ECECED588}" dt="2021-11-24T11:39:56.633" v="427" actId="255"/>
        <pc:sldMkLst>
          <pc:docMk/>
          <pc:sldMk cId="1947255250" sldId="257"/>
        </pc:sldMkLst>
        <pc:spChg chg="mod">
          <ac:chgData name="Jane Bloom" userId="7688036d-632e-40f2-aa3f-24b69103272d" providerId="ADAL" clId="{1F3B3D4F-3AF7-4F4E-874D-670ECECED588}" dt="2021-11-24T11:39:56.633" v="427" actId="255"/>
          <ac:spMkLst>
            <pc:docMk/>
            <pc:sldMk cId="1947255250" sldId="257"/>
            <ac:spMk id="7" creationId="{7E9B7FD5-8EC0-4E51-B1D9-C48C59251C43}"/>
          </ac:spMkLst>
        </pc:spChg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58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59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787472094" sldId="261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897763785" sldId="262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432323762" sldId="263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65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66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67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68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69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0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1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2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3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4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5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2917950221" sldId="276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7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8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279"/>
        </pc:sldMkLst>
      </pc:sldChg>
      <pc:sldChg chg="add del">
        <pc:chgData name="Jane Bloom" userId="7688036d-632e-40f2-aa3f-24b69103272d" providerId="ADAL" clId="{1F3B3D4F-3AF7-4F4E-874D-670ECECED588}" dt="2021-11-24T09:21:54.489" v="2"/>
        <pc:sldMkLst>
          <pc:docMk/>
          <pc:sldMk cId="3839253754" sldId="335"/>
        </pc:sldMkLst>
      </pc:sldChg>
      <pc:sldChg chg="new del">
        <pc:chgData name="Jane Bloom" userId="7688036d-632e-40f2-aa3f-24b69103272d" providerId="ADAL" clId="{1F3B3D4F-3AF7-4F4E-874D-670ECECED588}" dt="2021-11-24T09:23:32.572" v="6" actId="2696"/>
        <pc:sldMkLst>
          <pc:docMk/>
          <pc:sldMk cId="1983427143" sldId="336"/>
        </pc:sldMkLst>
      </pc:sldChg>
      <pc:sldChg chg="add">
        <pc:chgData name="Jane Bloom" userId="7688036d-632e-40f2-aa3f-24b69103272d" providerId="ADAL" clId="{1F3B3D4F-3AF7-4F4E-874D-670ECECED588}" dt="2021-11-24T09:22:57.606" v="5"/>
        <pc:sldMkLst>
          <pc:docMk/>
          <pc:sldMk cId="4069008876" sldId="403"/>
        </pc:sldMkLst>
      </pc:sldChg>
      <pc:sldChg chg="addSp modSp new mod ord modClrScheme chgLayout">
        <pc:chgData name="Jane Bloom" userId="7688036d-632e-40f2-aa3f-24b69103272d" providerId="ADAL" clId="{1F3B3D4F-3AF7-4F4E-874D-670ECECED588}" dt="2021-11-30T10:29:49.796" v="2628"/>
        <pc:sldMkLst>
          <pc:docMk/>
          <pc:sldMk cId="4027625892" sldId="404"/>
        </pc:sldMkLst>
        <pc:spChg chg="add mod">
          <ac:chgData name="Jane Bloom" userId="7688036d-632e-40f2-aa3f-24b69103272d" providerId="ADAL" clId="{1F3B3D4F-3AF7-4F4E-874D-670ECECED588}" dt="2021-11-24T11:29:48.690" v="347" actId="20577"/>
          <ac:spMkLst>
            <pc:docMk/>
            <pc:sldMk cId="4027625892" sldId="404"/>
            <ac:spMk id="2" creationId="{E1EFAA52-0974-4FD5-AEED-740A922EE53F}"/>
          </ac:spMkLst>
        </pc:spChg>
        <pc:spChg chg="add mod">
          <ac:chgData name="Jane Bloom" userId="7688036d-632e-40f2-aa3f-24b69103272d" providerId="ADAL" clId="{1F3B3D4F-3AF7-4F4E-874D-670ECECED588}" dt="2021-11-24T10:42:03.574" v="99" actId="20577"/>
          <ac:spMkLst>
            <pc:docMk/>
            <pc:sldMk cId="4027625892" sldId="404"/>
            <ac:spMk id="3" creationId="{4450D1EA-450D-4F7B-AB61-7FFF2285503C}"/>
          </ac:spMkLst>
        </pc:spChg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2616257846" sldId="418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280225460" sldId="419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989141373" sldId="420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943271027" sldId="421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557555656" sldId="422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582150896" sldId="423"/>
        </pc:sldMkLst>
      </pc:sldChg>
      <pc:sldChg chg="modSp add mod">
        <pc:chgData name="Jane Bloom" userId="7688036d-632e-40f2-aa3f-24b69103272d" providerId="ADAL" clId="{1F3B3D4F-3AF7-4F4E-874D-670ECECED588}" dt="2021-12-01T09:44:45.484" v="3628" actId="20577"/>
        <pc:sldMkLst>
          <pc:docMk/>
          <pc:sldMk cId="2453567069" sldId="424"/>
        </pc:sldMkLst>
        <pc:spChg chg="mod">
          <ac:chgData name="Jane Bloom" userId="7688036d-632e-40f2-aa3f-24b69103272d" providerId="ADAL" clId="{1F3B3D4F-3AF7-4F4E-874D-670ECECED588}" dt="2021-12-01T09:44:45.484" v="3628" actId="20577"/>
          <ac:spMkLst>
            <pc:docMk/>
            <pc:sldMk cId="2453567069" sldId="424"/>
            <ac:spMk id="4" creationId="{E3859B77-8F0A-4DA0-96E7-DE1C95E2F0A3}"/>
          </ac:spMkLst>
        </pc:spChg>
      </pc:sldChg>
      <pc:sldChg chg="modSp new mod">
        <pc:chgData name="Jane Bloom" userId="7688036d-632e-40f2-aa3f-24b69103272d" providerId="ADAL" clId="{1F3B3D4F-3AF7-4F4E-874D-670ECECED588}" dt="2021-12-01T09:42:57.174" v="3621" actId="20577"/>
        <pc:sldMkLst>
          <pc:docMk/>
          <pc:sldMk cId="1785774385" sldId="425"/>
        </pc:sldMkLst>
        <pc:spChg chg="mod">
          <ac:chgData name="Jane Bloom" userId="7688036d-632e-40f2-aa3f-24b69103272d" providerId="ADAL" clId="{1F3B3D4F-3AF7-4F4E-874D-670ECECED588}" dt="2021-12-01T09:42:57.174" v="3621" actId="20577"/>
          <ac:spMkLst>
            <pc:docMk/>
            <pc:sldMk cId="1785774385" sldId="425"/>
            <ac:spMk id="2" creationId="{B6201E65-6E3A-44EB-BD65-A11BA6A7B8EC}"/>
          </ac:spMkLst>
        </pc:spChg>
        <pc:spChg chg="mod">
          <ac:chgData name="Jane Bloom" userId="7688036d-632e-40f2-aa3f-24b69103272d" providerId="ADAL" clId="{1F3B3D4F-3AF7-4F4E-874D-670ECECED588}" dt="2021-11-24T10:26:00.916" v="58" actId="122"/>
          <ac:spMkLst>
            <pc:docMk/>
            <pc:sldMk cId="1785774385" sldId="425"/>
            <ac:spMk id="3" creationId="{15A6D849-9D5E-4790-8038-97C7BCE347EC}"/>
          </ac:spMkLst>
        </pc:spChg>
      </pc:sldChg>
      <pc:sldChg chg="add del">
        <pc:chgData name="Jane Bloom" userId="7688036d-632e-40f2-aa3f-24b69103272d" providerId="ADAL" clId="{1F3B3D4F-3AF7-4F4E-874D-670ECECED588}" dt="2021-12-01T10:12:25.777" v="4065" actId="2696"/>
        <pc:sldMkLst>
          <pc:docMk/>
          <pc:sldMk cId="2682570281" sldId="426"/>
        </pc:sldMkLst>
      </pc:sldChg>
      <pc:sldChg chg="new del">
        <pc:chgData name="Jane Bloom" userId="7688036d-632e-40f2-aa3f-24b69103272d" providerId="ADAL" clId="{1F3B3D4F-3AF7-4F4E-874D-670ECECED588}" dt="2021-11-24T11:27:20.312" v="304" actId="2696"/>
        <pc:sldMkLst>
          <pc:docMk/>
          <pc:sldMk cId="3338515655" sldId="426"/>
        </pc:sldMkLst>
      </pc:sldChg>
      <pc:sldChg chg="modSp new del mod">
        <pc:chgData name="Jane Bloom" userId="7688036d-632e-40f2-aa3f-24b69103272d" providerId="ADAL" clId="{1F3B3D4F-3AF7-4F4E-874D-670ECECED588}" dt="2021-11-24T10:50:55.415" v="184" actId="2696"/>
        <pc:sldMkLst>
          <pc:docMk/>
          <pc:sldMk cId="3582244090" sldId="426"/>
        </pc:sldMkLst>
        <pc:spChg chg="mod">
          <ac:chgData name="Jane Bloom" userId="7688036d-632e-40f2-aa3f-24b69103272d" providerId="ADAL" clId="{1F3B3D4F-3AF7-4F4E-874D-670ECECED588}" dt="2021-11-24T10:45:59.144" v="183" actId="14100"/>
          <ac:spMkLst>
            <pc:docMk/>
            <pc:sldMk cId="3582244090" sldId="426"/>
            <ac:spMk id="3" creationId="{5621443D-7173-4682-9B23-4CFC9D42BDA1}"/>
          </ac:spMkLst>
        </pc:spChg>
      </pc:sldChg>
      <pc:sldChg chg="modSp new del mod">
        <pc:chgData name="Jane Bloom" userId="7688036d-632e-40f2-aa3f-24b69103272d" providerId="ADAL" clId="{1F3B3D4F-3AF7-4F4E-874D-670ECECED588}" dt="2021-11-24T10:44:49.581" v="179" actId="680"/>
        <pc:sldMkLst>
          <pc:docMk/>
          <pc:sldMk cId="3677952478" sldId="426"/>
        </pc:sldMkLst>
        <pc:spChg chg="mod">
          <ac:chgData name="Jane Bloom" userId="7688036d-632e-40f2-aa3f-24b69103272d" providerId="ADAL" clId="{1F3B3D4F-3AF7-4F4E-874D-670ECECED588}" dt="2021-11-24T10:44:46.226" v="171" actId="14100"/>
          <ac:spMkLst>
            <pc:docMk/>
            <pc:sldMk cId="3677952478" sldId="426"/>
            <ac:spMk id="2" creationId="{40613DC3-5827-4761-9335-FD8745204C4A}"/>
          </ac:spMkLst>
        </pc:spChg>
        <pc:spChg chg="mod">
          <ac:chgData name="Jane Bloom" userId="7688036d-632e-40f2-aa3f-24b69103272d" providerId="ADAL" clId="{1F3B3D4F-3AF7-4F4E-874D-670ECECED588}" dt="2021-11-24T10:44:49.291" v="178" actId="20577"/>
          <ac:spMkLst>
            <pc:docMk/>
            <pc:sldMk cId="3677952478" sldId="426"/>
            <ac:spMk id="3" creationId="{DE7D166F-DAFF-4C1E-816C-25ACC9B5CC23}"/>
          </ac:spMkLst>
        </pc:spChg>
      </pc:sldChg>
      <pc:sldChg chg="add del">
        <pc:chgData name="Jane Bloom" userId="7688036d-632e-40f2-aa3f-24b69103272d" providerId="ADAL" clId="{1F3B3D4F-3AF7-4F4E-874D-670ECECED588}" dt="2021-12-01T10:12:30.504" v="4066" actId="2696"/>
        <pc:sldMkLst>
          <pc:docMk/>
          <pc:sldMk cId="1958692850" sldId="427"/>
        </pc:sldMkLst>
      </pc:sldChg>
      <pc:sldChg chg="modSp add mod ord">
        <pc:chgData name="Jane Bloom" userId="7688036d-632e-40f2-aa3f-24b69103272d" providerId="ADAL" clId="{1F3B3D4F-3AF7-4F4E-874D-670ECECED588}" dt="2021-12-01T10:12:11.984" v="4063" actId="20577"/>
        <pc:sldMkLst>
          <pc:docMk/>
          <pc:sldMk cId="1161405956" sldId="428"/>
        </pc:sldMkLst>
        <pc:spChg chg="mod">
          <ac:chgData name="Jane Bloom" userId="7688036d-632e-40f2-aa3f-24b69103272d" providerId="ADAL" clId="{1F3B3D4F-3AF7-4F4E-874D-670ECECED588}" dt="2021-12-01T10:12:11.984" v="4063" actId="20577"/>
          <ac:spMkLst>
            <pc:docMk/>
            <pc:sldMk cId="1161405956" sldId="428"/>
            <ac:spMk id="7" creationId="{7E9B7FD5-8EC0-4E51-B1D9-C48C59251C43}"/>
          </ac:spMkLst>
        </pc:spChg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858396531" sldId="429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820921202" sldId="432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940301922" sldId="433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751988246" sldId="434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574334024" sldId="435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010481676" sldId="436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344175423" sldId="437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121843246" sldId="438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922763491" sldId="439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027802339" sldId="440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1295691706" sldId="441"/>
        </pc:sldMkLst>
      </pc:sldChg>
      <pc:sldChg chg="add">
        <pc:chgData name="Jane Bloom" userId="7688036d-632e-40f2-aa3f-24b69103272d" providerId="ADAL" clId="{1F3B3D4F-3AF7-4F4E-874D-670ECECED588}" dt="2021-11-24T11:43:21.398" v="441"/>
        <pc:sldMkLst>
          <pc:docMk/>
          <pc:sldMk cId="3913580060" sldId="442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47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48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49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50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51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52"/>
        </pc:sldMkLst>
      </pc:sldChg>
      <pc:sldChg chg="add del">
        <pc:chgData name="Jane Bloom" userId="7688036d-632e-40f2-aa3f-24b69103272d" providerId="ADAL" clId="{1F3B3D4F-3AF7-4F4E-874D-670ECECED588}" dt="2021-12-01T10:14:22" v="4067" actId="2696"/>
        <pc:sldMkLst>
          <pc:docMk/>
          <pc:sldMk cId="0" sldId="453"/>
        </pc:sldMkLst>
      </pc:sldChg>
      <pc:sldChg chg="addSp delSp add mod">
        <pc:chgData name="Jane Bloom" userId="7688036d-632e-40f2-aa3f-24b69103272d" providerId="ADAL" clId="{1F3B3D4F-3AF7-4F4E-874D-670ECECED588}" dt="2021-11-24T11:24:24.613" v="257" actId="22"/>
        <pc:sldMkLst>
          <pc:docMk/>
          <pc:sldMk cId="1351679261" sldId="454"/>
        </pc:sldMkLst>
        <pc:spChg chg="add del">
          <ac:chgData name="Jane Bloom" userId="7688036d-632e-40f2-aa3f-24b69103272d" providerId="ADAL" clId="{1F3B3D4F-3AF7-4F4E-874D-670ECECED588}" dt="2021-11-24T11:24:16.832" v="255" actId="22"/>
          <ac:spMkLst>
            <pc:docMk/>
            <pc:sldMk cId="1351679261" sldId="454"/>
            <ac:spMk id="5" creationId="{B2CF26CF-BAA0-4FD5-91BA-4FA821C0BACC}"/>
          </ac:spMkLst>
        </pc:spChg>
        <pc:spChg chg="add del">
          <ac:chgData name="Jane Bloom" userId="7688036d-632e-40f2-aa3f-24b69103272d" providerId="ADAL" clId="{1F3B3D4F-3AF7-4F4E-874D-670ECECED588}" dt="2021-11-24T11:24:24.613" v="257" actId="22"/>
          <ac:spMkLst>
            <pc:docMk/>
            <pc:sldMk cId="1351679261" sldId="454"/>
            <ac:spMk id="7" creationId="{5B9D324E-3CF4-40AE-8390-C7227BFC88C3}"/>
          </ac:spMkLst>
        </pc:spChg>
      </pc:sldChg>
      <pc:sldChg chg="modSp new del mod addCm modCm">
        <pc:chgData name="Jane Bloom" userId="7688036d-632e-40f2-aa3f-24b69103272d" providerId="ADAL" clId="{1F3B3D4F-3AF7-4F4E-874D-670ECECED588}" dt="2021-12-01T09:43:55.551" v="3622" actId="2696"/>
        <pc:sldMkLst>
          <pc:docMk/>
          <pc:sldMk cId="2222907115" sldId="455"/>
        </pc:sldMkLst>
        <pc:spChg chg="mod">
          <ac:chgData name="Jane Bloom" userId="7688036d-632e-40f2-aa3f-24b69103272d" providerId="ADAL" clId="{1F3B3D4F-3AF7-4F4E-874D-670ECECED588}" dt="2021-11-24T12:18:09.717" v="835" actId="207"/>
          <ac:spMkLst>
            <pc:docMk/>
            <pc:sldMk cId="2222907115" sldId="455"/>
            <ac:spMk id="2" creationId="{A9028641-FBB3-4D3F-8E33-2DCBF5D4B4FE}"/>
          </ac:spMkLst>
        </pc:spChg>
        <pc:spChg chg="mod">
          <ac:chgData name="Jane Bloom" userId="7688036d-632e-40f2-aa3f-24b69103272d" providerId="ADAL" clId="{1F3B3D4F-3AF7-4F4E-874D-670ECECED588}" dt="2021-11-24T10:55:31.051" v="213" actId="20577"/>
          <ac:spMkLst>
            <pc:docMk/>
            <pc:sldMk cId="2222907115" sldId="455"/>
            <ac:spMk id="3" creationId="{ADFE7DF9-3F26-4ACB-859D-2A8355946941}"/>
          </ac:spMkLst>
        </pc:spChg>
      </pc:sldChg>
      <pc:sldChg chg="addSp delSp modSp new mod">
        <pc:chgData name="Jane Bloom" userId="7688036d-632e-40f2-aa3f-24b69103272d" providerId="ADAL" clId="{1F3B3D4F-3AF7-4F4E-874D-670ECECED588}" dt="2021-11-24T11:27:15.028" v="303" actId="122"/>
        <pc:sldMkLst>
          <pc:docMk/>
          <pc:sldMk cId="1876373902" sldId="456"/>
        </pc:sldMkLst>
        <pc:spChg chg="mod">
          <ac:chgData name="Jane Bloom" userId="7688036d-632e-40f2-aa3f-24b69103272d" providerId="ADAL" clId="{1F3B3D4F-3AF7-4F4E-874D-670ECECED588}" dt="2021-11-24T11:25:11.565" v="264" actId="255"/>
          <ac:spMkLst>
            <pc:docMk/>
            <pc:sldMk cId="1876373902" sldId="456"/>
            <ac:spMk id="2" creationId="{ADA9CDA1-7ABF-49F6-A507-816B0074113D}"/>
          </ac:spMkLst>
        </pc:spChg>
        <pc:spChg chg="mod">
          <ac:chgData name="Jane Bloom" userId="7688036d-632e-40f2-aa3f-24b69103272d" providerId="ADAL" clId="{1F3B3D4F-3AF7-4F4E-874D-670ECECED588}" dt="2021-11-24T11:27:15.028" v="303" actId="122"/>
          <ac:spMkLst>
            <pc:docMk/>
            <pc:sldMk cId="1876373902" sldId="456"/>
            <ac:spMk id="3" creationId="{5B959A9C-5494-47DE-908F-E2F1E3708248}"/>
          </ac:spMkLst>
        </pc:spChg>
        <pc:spChg chg="add del">
          <ac:chgData name="Jane Bloom" userId="7688036d-632e-40f2-aa3f-24b69103272d" providerId="ADAL" clId="{1F3B3D4F-3AF7-4F4E-874D-670ECECED588}" dt="2021-11-24T11:24:47.147" v="260" actId="22"/>
          <ac:spMkLst>
            <pc:docMk/>
            <pc:sldMk cId="1876373902" sldId="456"/>
            <ac:spMk id="5" creationId="{BA1A7A16-BF9E-4140-BB40-707346D2F3FB}"/>
          </ac:spMkLst>
        </pc:spChg>
      </pc:sldChg>
      <pc:sldChg chg="modSp new mod ord">
        <pc:chgData name="Jane Bloom" userId="7688036d-632e-40f2-aa3f-24b69103272d" providerId="ADAL" clId="{1F3B3D4F-3AF7-4F4E-874D-670ECECED588}" dt="2021-12-01T09:53:42.041" v="3790" actId="20577"/>
        <pc:sldMkLst>
          <pc:docMk/>
          <pc:sldMk cId="3285589212" sldId="457"/>
        </pc:sldMkLst>
        <pc:spChg chg="mod">
          <ac:chgData name="Jane Bloom" userId="7688036d-632e-40f2-aa3f-24b69103272d" providerId="ADAL" clId="{1F3B3D4F-3AF7-4F4E-874D-670ECECED588}" dt="2021-12-01T09:53:42.041" v="3790" actId="20577"/>
          <ac:spMkLst>
            <pc:docMk/>
            <pc:sldMk cId="3285589212" sldId="457"/>
            <ac:spMk id="2" creationId="{9028187A-8490-4E79-9440-FC73567C9DC5}"/>
          </ac:spMkLst>
        </pc:spChg>
        <pc:spChg chg="mod">
          <ac:chgData name="Jane Bloom" userId="7688036d-632e-40f2-aa3f-24b69103272d" providerId="ADAL" clId="{1F3B3D4F-3AF7-4F4E-874D-670ECECED588}" dt="2021-12-01T09:19:21.555" v="3612" actId="20577"/>
          <ac:spMkLst>
            <pc:docMk/>
            <pc:sldMk cId="3285589212" sldId="457"/>
            <ac:spMk id="3" creationId="{B7302F3D-F9AB-4C99-AAA6-CA6D71421A59}"/>
          </ac:spMkLst>
        </pc:spChg>
      </pc:sldChg>
      <pc:sldChg chg="modSp add mod">
        <pc:chgData name="Jane Bloom" userId="7688036d-632e-40f2-aa3f-24b69103272d" providerId="ADAL" clId="{1F3B3D4F-3AF7-4F4E-874D-670ECECED588}" dt="2021-11-30T13:10:07.091" v="3160" actId="20577"/>
        <pc:sldMkLst>
          <pc:docMk/>
          <pc:sldMk cId="2614608458" sldId="467"/>
        </pc:sldMkLst>
        <pc:spChg chg="mod">
          <ac:chgData name="Jane Bloom" userId="7688036d-632e-40f2-aa3f-24b69103272d" providerId="ADAL" clId="{1F3B3D4F-3AF7-4F4E-874D-670ECECED588}" dt="2021-11-30T13:10:07.091" v="3160" actId="20577"/>
          <ac:spMkLst>
            <pc:docMk/>
            <pc:sldMk cId="2614608458" sldId="467"/>
            <ac:spMk id="2" creationId="{4A04CFB0-DE20-4606-95D7-C4D5BBF71272}"/>
          </ac:spMkLst>
        </pc:spChg>
        <pc:spChg chg="mod">
          <ac:chgData name="Jane Bloom" userId="7688036d-632e-40f2-aa3f-24b69103272d" providerId="ADAL" clId="{1F3B3D4F-3AF7-4F4E-874D-670ECECED588}" dt="2021-11-24T11:47:31.293" v="470" actId="122"/>
          <ac:spMkLst>
            <pc:docMk/>
            <pc:sldMk cId="2614608458" sldId="467"/>
            <ac:spMk id="3" creationId="{0597D59C-B1A9-4AAB-8258-874EDEC5B96B}"/>
          </ac:spMkLst>
        </pc:spChg>
      </pc:sldChg>
      <pc:sldChg chg="modSp new mod">
        <pc:chgData name="Jane Bloom" userId="7688036d-632e-40f2-aa3f-24b69103272d" providerId="ADAL" clId="{1F3B3D4F-3AF7-4F4E-874D-670ECECED588}" dt="2021-12-01T10:01:56.165" v="3882" actId="255"/>
        <pc:sldMkLst>
          <pc:docMk/>
          <pc:sldMk cId="2627819756" sldId="468"/>
        </pc:sldMkLst>
        <pc:spChg chg="mod">
          <ac:chgData name="Jane Bloom" userId="7688036d-632e-40f2-aa3f-24b69103272d" providerId="ADAL" clId="{1F3B3D4F-3AF7-4F4E-874D-670ECECED588}" dt="2021-12-01T10:01:56.165" v="3882" actId="255"/>
          <ac:spMkLst>
            <pc:docMk/>
            <pc:sldMk cId="2627819756" sldId="468"/>
            <ac:spMk id="2" creationId="{1A12B2DD-3FC7-4CD7-97CB-67D4EB1A5DE9}"/>
          </ac:spMkLst>
        </pc:spChg>
        <pc:spChg chg="mod">
          <ac:chgData name="Jane Bloom" userId="7688036d-632e-40f2-aa3f-24b69103272d" providerId="ADAL" clId="{1F3B3D4F-3AF7-4F4E-874D-670ECECED588}" dt="2021-11-24T11:48:33.400" v="556" actId="20577"/>
          <ac:spMkLst>
            <pc:docMk/>
            <pc:sldMk cId="2627819756" sldId="468"/>
            <ac:spMk id="3" creationId="{17A0E785-B338-4A17-B423-851638435C48}"/>
          </ac:spMkLst>
        </pc:spChg>
      </pc:sldChg>
      <pc:sldChg chg="modSp new mod">
        <pc:chgData name="Jane Bloom" userId="7688036d-632e-40f2-aa3f-24b69103272d" providerId="ADAL" clId="{1F3B3D4F-3AF7-4F4E-874D-670ECECED588}" dt="2021-12-01T10:08:18.297" v="3979" actId="20577"/>
        <pc:sldMkLst>
          <pc:docMk/>
          <pc:sldMk cId="393379258" sldId="469"/>
        </pc:sldMkLst>
        <pc:spChg chg="mod">
          <ac:chgData name="Jane Bloom" userId="7688036d-632e-40f2-aa3f-24b69103272d" providerId="ADAL" clId="{1F3B3D4F-3AF7-4F4E-874D-670ECECED588}" dt="2021-12-01T10:08:14.864" v="3968" actId="255"/>
          <ac:spMkLst>
            <pc:docMk/>
            <pc:sldMk cId="393379258" sldId="469"/>
            <ac:spMk id="2" creationId="{0A319AA2-8A25-4F55-BD14-B0F45DF268D5}"/>
          </ac:spMkLst>
        </pc:spChg>
        <pc:spChg chg="mod">
          <ac:chgData name="Jane Bloom" userId="7688036d-632e-40f2-aa3f-24b69103272d" providerId="ADAL" clId="{1F3B3D4F-3AF7-4F4E-874D-670ECECED588}" dt="2021-12-01T10:08:18.297" v="3979" actId="20577"/>
          <ac:spMkLst>
            <pc:docMk/>
            <pc:sldMk cId="393379258" sldId="469"/>
            <ac:spMk id="3" creationId="{3C6FCFB0-7BA7-4EC9-840B-9BA9328604DA}"/>
          </ac:spMkLst>
        </pc:spChg>
      </pc:sldChg>
      <pc:sldChg chg="modSp new mod">
        <pc:chgData name="Jane Bloom" userId="7688036d-632e-40f2-aa3f-24b69103272d" providerId="ADAL" clId="{1F3B3D4F-3AF7-4F4E-874D-670ECECED588}" dt="2021-12-01T10:09:49.772" v="4018" actId="20577"/>
        <pc:sldMkLst>
          <pc:docMk/>
          <pc:sldMk cId="617703571" sldId="470"/>
        </pc:sldMkLst>
        <pc:spChg chg="mod">
          <ac:chgData name="Jane Bloom" userId="7688036d-632e-40f2-aa3f-24b69103272d" providerId="ADAL" clId="{1F3B3D4F-3AF7-4F4E-874D-670ECECED588}" dt="2021-11-24T11:38:24.743" v="417"/>
          <ac:spMkLst>
            <pc:docMk/>
            <pc:sldMk cId="617703571" sldId="470"/>
            <ac:spMk id="2" creationId="{EB27399D-6854-435A-B5C1-47164A642D83}"/>
          </ac:spMkLst>
        </pc:spChg>
        <pc:spChg chg="mod">
          <ac:chgData name="Jane Bloom" userId="7688036d-632e-40f2-aa3f-24b69103272d" providerId="ADAL" clId="{1F3B3D4F-3AF7-4F4E-874D-670ECECED588}" dt="2021-12-01T10:09:49.772" v="4018" actId="20577"/>
          <ac:spMkLst>
            <pc:docMk/>
            <pc:sldMk cId="617703571" sldId="470"/>
            <ac:spMk id="3" creationId="{CEFBBB5B-6BB1-4B70-B83B-3DD0C9697BB2}"/>
          </ac:spMkLst>
        </pc:spChg>
      </pc:sldChg>
      <pc:sldChg chg="add del">
        <pc:chgData name="Jane Bloom" userId="7688036d-632e-40f2-aa3f-24b69103272d" providerId="ADAL" clId="{1F3B3D4F-3AF7-4F4E-874D-670ECECED588}" dt="2021-11-24T11:38:09.387" v="416"/>
        <pc:sldMkLst>
          <pc:docMk/>
          <pc:sldMk cId="878710307" sldId="471"/>
        </pc:sldMkLst>
      </pc:sldChg>
      <pc:sldChg chg="new del ord">
        <pc:chgData name="Jane Bloom" userId="7688036d-632e-40f2-aa3f-24b69103272d" providerId="ADAL" clId="{1F3B3D4F-3AF7-4F4E-874D-670ECECED588}" dt="2021-11-24T11:43:43.607" v="442" actId="2696"/>
        <pc:sldMkLst>
          <pc:docMk/>
          <pc:sldMk cId="3627159261" sldId="471"/>
        </pc:sldMkLst>
      </pc:sldChg>
      <pc:sldChg chg="add del">
        <pc:chgData name="Jane Bloom" userId="7688036d-632e-40f2-aa3f-24b69103272d" providerId="ADAL" clId="{1F3B3D4F-3AF7-4F4E-874D-670ECECED588}" dt="2021-12-01T10:12:19.500" v="4064" actId="2696"/>
        <pc:sldMkLst>
          <pc:docMk/>
          <pc:sldMk cId="316902412" sldId="472"/>
        </pc:sldMkLst>
      </pc:sldChg>
      <pc:sldChg chg="modSp new mod">
        <pc:chgData name="Jane Bloom" userId="7688036d-632e-40f2-aa3f-24b69103272d" providerId="ADAL" clId="{1F3B3D4F-3AF7-4F4E-874D-670ECECED588}" dt="2021-12-01T10:06:11.830" v="3957"/>
        <pc:sldMkLst>
          <pc:docMk/>
          <pc:sldMk cId="683272566" sldId="473"/>
        </pc:sldMkLst>
        <pc:spChg chg="mod">
          <ac:chgData name="Jane Bloom" userId="7688036d-632e-40f2-aa3f-24b69103272d" providerId="ADAL" clId="{1F3B3D4F-3AF7-4F4E-874D-670ECECED588}" dt="2021-12-01T10:06:11.830" v="3957"/>
          <ac:spMkLst>
            <pc:docMk/>
            <pc:sldMk cId="683272566" sldId="473"/>
            <ac:spMk id="2" creationId="{D379D49D-CCCA-4C1A-A222-B4501834DD00}"/>
          </ac:spMkLst>
        </pc:spChg>
        <pc:spChg chg="mod">
          <ac:chgData name="Jane Bloom" userId="7688036d-632e-40f2-aa3f-24b69103272d" providerId="ADAL" clId="{1F3B3D4F-3AF7-4F4E-874D-670ECECED588}" dt="2021-12-01T10:02:47.644" v="3884" actId="20577"/>
          <ac:spMkLst>
            <pc:docMk/>
            <pc:sldMk cId="683272566" sldId="473"/>
            <ac:spMk id="3" creationId="{3D07DAFD-12C3-43D8-B228-06279787A239}"/>
          </ac:spMkLst>
        </pc:spChg>
      </pc:sldChg>
      <pc:sldChg chg="new del">
        <pc:chgData name="Jane Bloom" userId="7688036d-632e-40f2-aa3f-24b69103272d" providerId="ADAL" clId="{1F3B3D4F-3AF7-4F4E-874D-670ECECED588}" dt="2021-11-24T11:48:48.638" v="558" actId="2696"/>
        <pc:sldMkLst>
          <pc:docMk/>
          <pc:sldMk cId="1065857920" sldId="473"/>
        </pc:sldMkLst>
      </pc:sldChg>
      <pc:sldChg chg="new del">
        <pc:chgData name="Jane Bloom" userId="7688036d-632e-40f2-aa3f-24b69103272d" providerId="ADAL" clId="{1F3B3D4F-3AF7-4F4E-874D-670ECECED588}" dt="2021-11-24T11:43:46.934" v="443" actId="2696"/>
        <pc:sldMkLst>
          <pc:docMk/>
          <pc:sldMk cId="3660561083" sldId="473"/>
        </pc:sldMkLst>
      </pc:sldChg>
      <pc:sldChg chg="modSp new del mod">
        <pc:chgData name="Jane Bloom" userId="7688036d-632e-40f2-aa3f-24b69103272d" providerId="ADAL" clId="{1F3B3D4F-3AF7-4F4E-874D-670ECECED588}" dt="2021-11-24T12:42:17.345" v="1060" actId="2696"/>
        <pc:sldMkLst>
          <pc:docMk/>
          <pc:sldMk cId="2418306481" sldId="474"/>
        </pc:sldMkLst>
        <pc:spChg chg="mod">
          <ac:chgData name="Jane Bloom" userId="7688036d-632e-40f2-aa3f-24b69103272d" providerId="ADAL" clId="{1F3B3D4F-3AF7-4F4E-874D-670ECECED588}" dt="2021-11-24T12:14:16.999" v="768" actId="20577"/>
          <ac:spMkLst>
            <pc:docMk/>
            <pc:sldMk cId="2418306481" sldId="474"/>
            <ac:spMk id="2" creationId="{7B8502A9-578C-4E22-893F-BA7F5815C5A8}"/>
          </ac:spMkLst>
        </pc:spChg>
        <pc:spChg chg="mod">
          <ac:chgData name="Jane Bloom" userId="7688036d-632e-40f2-aa3f-24b69103272d" providerId="ADAL" clId="{1F3B3D4F-3AF7-4F4E-874D-670ECECED588}" dt="2021-11-24T12:41:22.484" v="1057"/>
          <ac:spMkLst>
            <pc:docMk/>
            <pc:sldMk cId="2418306481" sldId="474"/>
            <ac:spMk id="3" creationId="{47E27A78-8261-4C15-937E-2E8BEEC2F2AD}"/>
          </ac:spMkLst>
        </pc:spChg>
      </pc:sldChg>
      <pc:sldChg chg="modSp new mod">
        <pc:chgData name="Jane Bloom" userId="7688036d-632e-40f2-aa3f-24b69103272d" providerId="ADAL" clId="{1F3B3D4F-3AF7-4F4E-874D-670ECECED588}" dt="2021-11-24T12:03:54.504" v="764" actId="255"/>
        <pc:sldMkLst>
          <pc:docMk/>
          <pc:sldMk cId="3469534701" sldId="475"/>
        </pc:sldMkLst>
        <pc:spChg chg="mod">
          <ac:chgData name="Jane Bloom" userId="7688036d-632e-40f2-aa3f-24b69103272d" providerId="ADAL" clId="{1F3B3D4F-3AF7-4F4E-874D-670ECECED588}" dt="2021-11-24T12:03:54.504" v="764" actId="255"/>
          <ac:spMkLst>
            <pc:docMk/>
            <pc:sldMk cId="3469534701" sldId="475"/>
            <ac:spMk id="2" creationId="{84A6F907-4F08-49D1-894C-75A39B945AF2}"/>
          </ac:spMkLst>
        </pc:spChg>
        <pc:spChg chg="mod">
          <ac:chgData name="Jane Bloom" userId="7688036d-632e-40f2-aa3f-24b69103272d" providerId="ADAL" clId="{1F3B3D4F-3AF7-4F4E-874D-670ECECED588}" dt="2021-11-24T12:03:17.167" v="760" actId="122"/>
          <ac:spMkLst>
            <pc:docMk/>
            <pc:sldMk cId="3469534701" sldId="475"/>
            <ac:spMk id="3" creationId="{D4FD02E5-3AD5-4381-8B00-E8FE544DE0F3}"/>
          </ac:spMkLst>
        </pc:spChg>
      </pc:sldChg>
      <pc:sldChg chg="modSp new mod">
        <pc:chgData name="Jane Bloom" userId="7688036d-632e-40f2-aa3f-24b69103272d" providerId="ADAL" clId="{1F3B3D4F-3AF7-4F4E-874D-670ECECED588}" dt="2021-11-24T15:02:34.233" v="2455" actId="313"/>
        <pc:sldMkLst>
          <pc:docMk/>
          <pc:sldMk cId="3046850163" sldId="476"/>
        </pc:sldMkLst>
        <pc:spChg chg="mod">
          <ac:chgData name="Jane Bloom" userId="7688036d-632e-40f2-aa3f-24b69103272d" providerId="ADAL" clId="{1F3B3D4F-3AF7-4F4E-874D-670ECECED588}" dt="2021-11-24T15:02:34.233" v="2455" actId="313"/>
          <ac:spMkLst>
            <pc:docMk/>
            <pc:sldMk cId="3046850163" sldId="476"/>
            <ac:spMk id="2" creationId="{5AAECB5F-5F88-4152-AA31-557E845760C5}"/>
          </ac:spMkLst>
        </pc:spChg>
        <pc:spChg chg="mod">
          <ac:chgData name="Jane Bloom" userId="7688036d-632e-40f2-aa3f-24b69103272d" providerId="ADAL" clId="{1F3B3D4F-3AF7-4F4E-874D-670ECECED588}" dt="2021-11-24T14:24:52.043" v="1084" actId="122"/>
          <ac:spMkLst>
            <pc:docMk/>
            <pc:sldMk cId="3046850163" sldId="476"/>
            <ac:spMk id="3" creationId="{1C6CD585-17A4-4B8E-B31D-6A7C1AC4C964}"/>
          </ac:spMkLst>
        </pc:spChg>
      </pc:sldChg>
      <pc:sldChg chg="modSp new del mod">
        <pc:chgData name="Jane Bloom" userId="7688036d-632e-40f2-aa3f-24b69103272d" providerId="ADAL" clId="{1F3B3D4F-3AF7-4F4E-874D-670ECECED588}" dt="2021-12-01T09:53:51.491" v="3791" actId="2696"/>
        <pc:sldMkLst>
          <pc:docMk/>
          <pc:sldMk cId="1167445158" sldId="477"/>
        </pc:sldMkLst>
        <pc:spChg chg="mod">
          <ac:chgData name="Jane Bloom" userId="7688036d-632e-40f2-aa3f-24b69103272d" providerId="ADAL" clId="{1F3B3D4F-3AF7-4F4E-874D-670ECECED588}" dt="2021-11-30T12:24:35.521" v="2846" actId="20577"/>
          <ac:spMkLst>
            <pc:docMk/>
            <pc:sldMk cId="1167445158" sldId="477"/>
            <ac:spMk id="2" creationId="{BA78CE24-E54B-438C-BFF9-4BAA3266B8EF}"/>
          </ac:spMkLst>
        </pc:spChg>
        <pc:spChg chg="mod">
          <ac:chgData name="Jane Bloom" userId="7688036d-632e-40f2-aa3f-24b69103272d" providerId="ADAL" clId="{1F3B3D4F-3AF7-4F4E-874D-670ECECED588}" dt="2021-11-30T12:22:59.403" v="2831" actId="20577"/>
          <ac:spMkLst>
            <pc:docMk/>
            <pc:sldMk cId="1167445158" sldId="477"/>
            <ac:spMk id="3" creationId="{8A99B07F-AF57-4943-ABD9-D209ED2A2B4A}"/>
          </ac:spMkLst>
        </pc:spChg>
      </pc:sldChg>
      <pc:sldChg chg="modSp new del mod">
        <pc:chgData name="Jane Bloom" userId="7688036d-632e-40f2-aa3f-24b69103272d" providerId="ADAL" clId="{1F3B3D4F-3AF7-4F4E-874D-670ECECED588}" dt="2021-12-01T09:55:04.923" v="3792" actId="2696"/>
        <pc:sldMkLst>
          <pc:docMk/>
          <pc:sldMk cId="2893692503" sldId="478"/>
        </pc:sldMkLst>
        <pc:spChg chg="mod">
          <ac:chgData name="Jane Bloom" userId="7688036d-632e-40f2-aa3f-24b69103272d" providerId="ADAL" clId="{1F3B3D4F-3AF7-4F4E-874D-670ECECED588}" dt="2021-12-01T09:20:02.249" v="3620" actId="20577"/>
          <ac:spMkLst>
            <pc:docMk/>
            <pc:sldMk cId="2893692503" sldId="478"/>
            <ac:spMk id="2" creationId="{3E60F3A7-29A7-4407-B22E-DA1EDA822EAF}"/>
          </ac:spMkLst>
        </pc:spChg>
        <pc:spChg chg="mod">
          <ac:chgData name="Jane Bloom" userId="7688036d-632e-40f2-aa3f-24b69103272d" providerId="ADAL" clId="{1F3B3D4F-3AF7-4F4E-874D-670ECECED588}" dt="2021-11-30T12:22:47.691" v="2822" actId="20577"/>
          <ac:spMkLst>
            <pc:docMk/>
            <pc:sldMk cId="2893692503" sldId="478"/>
            <ac:spMk id="3" creationId="{87970365-5BE9-4207-9CA8-7F0B2D558E64}"/>
          </ac:spMkLst>
        </pc:spChg>
      </pc:sldChg>
      <pc:sldChg chg="modSp new del mod">
        <pc:chgData name="Jane Bloom" userId="7688036d-632e-40f2-aa3f-24b69103272d" providerId="ADAL" clId="{1F3B3D4F-3AF7-4F4E-874D-670ECECED588}" dt="2021-12-01T09:49:49.177" v="3715" actId="2696"/>
        <pc:sldMkLst>
          <pc:docMk/>
          <pc:sldMk cId="3849698753" sldId="479"/>
        </pc:sldMkLst>
        <pc:spChg chg="mod">
          <ac:chgData name="Jane Bloom" userId="7688036d-632e-40f2-aa3f-24b69103272d" providerId="ADAL" clId="{1F3B3D4F-3AF7-4F4E-874D-670ECECED588}" dt="2021-11-30T12:43:33.074" v="2861" actId="255"/>
          <ac:spMkLst>
            <pc:docMk/>
            <pc:sldMk cId="3849698753" sldId="479"/>
            <ac:spMk id="2" creationId="{6265E78D-AA65-4593-91F4-4519AC45E4E6}"/>
          </ac:spMkLst>
        </pc:spChg>
        <pc:spChg chg="mod">
          <ac:chgData name="Jane Bloom" userId="7688036d-632e-40f2-aa3f-24b69103272d" providerId="ADAL" clId="{1F3B3D4F-3AF7-4F4E-874D-670ECECED588}" dt="2021-11-30T12:43:51.966" v="2906" actId="20577"/>
          <ac:spMkLst>
            <pc:docMk/>
            <pc:sldMk cId="3849698753" sldId="479"/>
            <ac:spMk id="3" creationId="{78A5CE69-9750-41B9-85E0-CED6C719D67B}"/>
          </ac:spMkLst>
        </pc:spChg>
      </pc:sldChg>
      <pc:sldChg chg="modSp new mod">
        <pc:chgData name="Jane Bloom" userId="7688036d-632e-40f2-aa3f-24b69103272d" providerId="ADAL" clId="{1F3B3D4F-3AF7-4F4E-874D-670ECECED588}" dt="2021-12-01T09:49:31.226" v="3714" actId="20577"/>
        <pc:sldMkLst>
          <pc:docMk/>
          <pc:sldMk cId="557447814" sldId="480"/>
        </pc:sldMkLst>
        <pc:spChg chg="mod">
          <ac:chgData name="Jane Bloom" userId="7688036d-632e-40f2-aa3f-24b69103272d" providerId="ADAL" clId="{1F3B3D4F-3AF7-4F4E-874D-670ECECED588}" dt="2021-12-01T09:49:31.226" v="3714" actId="20577"/>
          <ac:spMkLst>
            <pc:docMk/>
            <pc:sldMk cId="557447814" sldId="480"/>
            <ac:spMk id="2" creationId="{1E908E3D-C53A-42BE-B326-AB661E3D0110}"/>
          </ac:spMkLst>
        </pc:spChg>
        <pc:spChg chg="mod">
          <ac:chgData name="Jane Bloom" userId="7688036d-632e-40f2-aa3f-24b69103272d" providerId="ADAL" clId="{1F3B3D4F-3AF7-4F4E-874D-670ECECED588}" dt="2021-11-30T13:06:28.750" v="2938" actId="20577"/>
          <ac:spMkLst>
            <pc:docMk/>
            <pc:sldMk cId="557447814" sldId="480"/>
            <ac:spMk id="3" creationId="{DCED15D2-3E3B-4C10-A093-335BFAEF7BA2}"/>
          </ac:spMkLst>
        </pc:spChg>
      </pc:sldChg>
      <pc:sldChg chg="modSp new del mod">
        <pc:chgData name="Jane Bloom" userId="7688036d-632e-40f2-aa3f-24b69103272d" providerId="ADAL" clId="{1F3B3D4F-3AF7-4F4E-874D-670ECECED588}" dt="2021-12-01T10:06:21.578" v="3958" actId="2696"/>
        <pc:sldMkLst>
          <pc:docMk/>
          <pc:sldMk cId="287696367" sldId="481"/>
        </pc:sldMkLst>
        <pc:spChg chg="mod">
          <ac:chgData name="Jane Bloom" userId="7688036d-632e-40f2-aa3f-24b69103272d" providerId="ADAL" clId="{1F3B3D4F-3AF7-4F4E-874D-670ECECED588}" dt="2021-12-01T10:06:05.806" v="3955" actId="21"/>
          <ac:spMkLst>
            <pc:docMk/>
            <pc:sldMk cId="287696367" sldId="481"/>
            <ac:spMk id="2" creationId="{D1366D48-0F3B-4387-AA9D-3700339BAC48}"/>
          </ac:spMkLst>
        </pc:spChg>
        <pc:spChg chg="mod">
          <ac:chgData name="Jane Bloom" userId="7688036d-632e-40f2-aa3f-24b69103272d" providerId="ADAL" clId="{1F3B3D4F-3AF7-4F4E-874D-670ECECED588}" dt="2021-11-30T14:42:54.026" v="3209" actId="20577"/>
          <ac:spMkLst>
            <pc:docMk/>
            <pc:sldMk cId="287696367" sldId="481"/>
            <ac:spMk id="3" creationId="{222FA223-C6D9-4A27-8EA4-3C2CE72F6131}"/>
          </ac:spMkLst>
        </pc:spChg>
      </pc:sldChg>
      <pc:sldChg chg="modSp new del mod">
        <pc:chgData name="Jane Bloom" userId="7688036d-632e-40f2-aa3f-24b69103272d" providerId="ADAL" clId="{1F3B3D4F-3AF7-4F4E-874D-670ECECED588}" dt="2021-12-01T09:59:24.068" v="3841" actId="2696"/>
        <pc:sldMkLst>
          <pc:docMk/>
          <pc:sldMk cId="3063316300" sldId="482"/>
        </pc:sldMkLst>
        <pc:spChg chg="mod">
          <ac:chgData name="Jane Bloom" userId="7688036d-632e-40f2-aa3f-24b69103272d" providerId="ADAL" clId="{1F3B3D4F-3AF7-4F4E-874D-670ECECED588}" dt="2021-12-01T09:59:11.837" v="3838" actId="21"/>
          <ac:spMkLst>
            <pc:docMk/>
            <pc:sldMk cId="3063316300" sldId="482"/>
            <ac:spMk id="2" creationId="{707EED0B-A99F-4138-B1B7-992722C30E6B}"/>
          </ac:spMkLst>
        </pc:spChg>
        <pc:spChg chg="mod">
          <ac:chgData name="Jane Bloom" userId="7688036d-632e-40f2-aa3f-24b69103272d" providerId="ADAL" clId="{1F3B3D4F-3AF7-4F4E-874D-670ECECED588}" dt="2021-11-30T14:45:06.575" v="3243" actId="20577"/>
          <ac:spMkLst>
            <pc:docMk/>
            <pc:sldMk cId="3063316300" sldId="482"/>
            <ac:spMk id="3" creationId="{06A71FC5-8D8D-42F9-9032-074E8DF9997B}"/>
          </ac:spMkLst>
        </pc:spChg>
      </pc:sldChg>
      <pc:sldChg chg="modSp new mod">
        <pc:chgData name="Jane Bloom" userId="7688036d-632e-40f2-aa3f-24b69103272d" providerId="ADAL" clId="{1F3B3D4F-3AF7-4F4E-874D-670ECECED588}" dt="2021-12-01T10:09:00.298" v="4008" actId="20577"/>
        <pc:sldMkLst>
          <pc:docMk/>
          <pc:sldMk cId="676365861" sldId="483"/>
        </pc:sldMkLst>
        <pc:spChg chg="mod">
          <ac:chgData name="Jane Bloom" userId="7688036d-632e-40f2-aa3f-24b69103272d" providerId="ADAL" clId="{1F3B3D4F-3AF7-4F4E-874D-670ECECED588}" dt="2021-12-01T10:08:47.571" v="3993" actId="20577"/>
          <ac:spMkLst>
            <pc:docMk/>
            <pc:sldMk cId="676365861" sldId="483"/>
            <ac:spMk id="2" creationId="{985C9A43-2782-4E17-AFF7-442EEDD20ACB}"/>
          </ac:spMkLst>
        </pc:spChg>
        <pc:spChg chg="mod">
          <ac:chgData name="Jane Bloom" userId="7688036d-632e-40f2-aa3f-24b69103272d" providerId="ADAL" clId="{1F3B3D4F-3AF7-4F4E-874D-670ECECED588}" dt="2021-12-01T10:09:00.298" v="4008" actId="20577"/>
          <ac:spMkLst>
            <pc:docMk/>
            <pc:sldMk cId="676365861" sldId="483"/>
            <ac:spMk id="3" creationId="{2BF102E8-680C-4AC7-B310-BCC5901446A2}"/>
          </ac:spMkLst>
        </pc:spChg>
      </pc:sldChg>
      <pc:sldChg chg="new del">
        <pc:chgData name="Jane Bloom" userId="7688036d-632e-40f2-aa3f-24b69103272d" providerId="ADAL" clId="{1F3B3D4F-3AF7-4F4E-874D-670ECECED588}" dt="2021-12-01T10:15:59.379" v="4070" actId="2696"/>
        <pc:sldMkLst>
          <pc:docMk/>
          <pc:sldMk cId="4108212633" sldId="484"/>
        </pc:sldMkLst>
      </pc:sldChg>
      <pc:sldChg chg="add">
        <pc:chgData name="Jane Bloom" userId="7688036d-632e-40f2-aa3f-24b69103272d" providerId="ADAL" clId="{1F3B3D4F-3AF7-4F4E-874D-670ECECED588}" dt="2021-12-01T10:15:55.170" v="4069"/>
        <pc:sldMkLst>
          <pc:docMk/>
          <pc:sldMk cId="2534549222" sldId="485"/>
        </pc:sldMkLst>
      </pc:sldChg>
      <pc:sldChg chg="modSp new mod">
        <pc:chgData name="Jane Bloom" userId="7688036d-632e-40f2-aa3f-24b69103272d" providerId="ADAL" clId="{1F3B3D4F-3AF7-4F4E-874D-670ECECED588}" dt="2021-12-01T10:17:43.224" v="4090" actId="122"/>
        <pc:sldMkLst>
          <pc:docMk/>
          <pc:sldMk cId="2418857445" sldId="486"/>
        </pc:sldMkLst>
        <pc:spChg chg="mod">
          <ac:chgData name="Jane Bloom" userId="7688036d-632e-40f2-aa3f-24b69103272d" providerId="ADAL" clId="{1F3B3D4F-3AF7-4F4E-874D-670ECECED588}" dt="2021-12-01T10:17:43.224" v="4090" actId="122"/>
          <ac:spMkLst>
            <pc:docMk/>
            <pc:sldMk cId="2418857445" sldId="486"/>
            <ac:spMk id="3" creationId="{3F8D003E-5720-45A7-8CF7-268F017729D9}"/>
          </ac:spMkLst>
        </pc:spChg>
      </pc:sldChg>
      <pc:sldChg chg="modSp new mod">
        <pc:chgData name="Jane Bloom" userId="7688036d-632e-40f2-aa3f-24b69103272d" providerId="ADAL" clId="{1F3B3D4F-3AF7-4F4E-874D-670ECECED588}" dt="2021-12-01T10:17:56.120" v="4107" actId="122"/>
        <pc:sldMkLst>
          <pc:docMk/>
          <pc:sldMk cId="609657687" sldId="487"/>
        </pc:sldMkLst>
        <pc:spChg chg="mod">
          <ac:chgData name="Jane Bloom" userId="7688036d-632e-40f2-aa3f-24b69103272d" providerId="ADAL" clId="{1F3B3D4F-3AF7-4F4E-874D-670ECECED588}" dt="2021-12-01T10:17:56.120" v="4107" actId="122"/>
          <ac:spMkLst>
            <pc:docMk/>
            <pc:sldMk cId="609657687" sldId="487"/>
            <ac:spMk id="3" creationId="{B9BF34B0-943C-4918-BD2D-D267C7BDEE14}"/>
          </ac:spMkLst>
        </pc:spChg>
      </pc:sldChg>
      <pc:sldMasterChg chg="del delSldLayout">
        <pc:chgData name="Jane Bloom" userId="7688036d-632e-40f2-aa3f-24b69103272d" providerId="ADAL" clId="{1F3B3D4F-3AF7-4F4E-874D-670ECECED588}" dt="2021-11-24T09:22:02.801" v="3" actId="2696"/>
        <pc:sldMasterMkLst>
          <pc:docMk/>
          <pc:sldMasterMk cId="2460954070" sldId="2147483660"/>
        </pc:sldMasterMkLst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ne Bloom" userId="7688036d-632e-40f2-aa3f-24b69103272d" providerId="ADAL" clId="{1F3B3D4F-3AF7-4F4E-874D-670ECECED588}" dt="2021-11-24T09:22:02.801" v="3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del delSldLayout">
        <pc:chgData name="Jane Bloom" userId="7688036d-632e-40f2-aa3f-24b69103272d" providerId="ADAL" clId="{1F3B3D4F-3AF7-4F4E-874D-670ECECED588}" dt="2021-12-01T10:14:22" v="4067" actId="2696"/>
        <pc:sldMasterMkLst>
          <pc:docMk/>
          <pc:sldMasterMk cId="3331413880" sldId="2147483686"/>
        </pc:sldMasterMkLst>
        <pc:sldLayoutChg chg="del">
          <pc:chgData name="Jane Bloom" userId="7688036d-632e-40f2-aa3f-24b69103272d" providerId="ADAL" clId="{1F3B3D4F-3AF7-4F4E-874D-670ECECED588}" dt="2021-12-01T10:14:22" v="4067" actId="2696"/>
          <pc:sldLayoutMkLst>
            <pc:docMk/>
            <pc:sldMasterMk cId="3331413880" sldId="2147483686"/>
            <pc:sldLayoutMk cId="2912975578" sldId="2147483687"/>
          </pc:sldLayoutMkLst>
        </pc:sldLayoutChg>
        <pc:sldLayoutChg chg="del">
          <pc:chgData name="Jane Bloom" userId="7688036d-632e-40f2-aa3f-24b69103272d" providerId="ADAL" clId="{1F3B3D4F-3AF7-4F4E-874D-670ECECED588}" dt="2021-12-01T10:14:22" v="4067" actId="2696"/>
          <pc:sldLayoutMkLst>
            <pc:docMk/>
            <pc:sldMasterMk cId="3331413880" sldId="2147483686"/>
            <pc:sldLayoutMk cId="976831481" sldId="2147483688"/>
          </pc:sldLayoutMkLst>
        </pc:sldLayoutChg>
        <pc:sldLayoutChg chg="del">
          <pc:chgData name="Jane Bloom" userId="7688036d-632e-40f2-aa3f-24b69103272d" providerId="ADAL" clId="{1F3B3D4F-3AF7-4F4E-874D-670ECECED588}" dt="2021-12-01T10:14:22" v="4067" actId="2696"/>
          <pc:sldLayoutMkLst>
            <pc:docMk/>
            <pc:sldMasterMk cId="3331413880" sldId="2147483686"/>
            <pc:sldLayoutMk cId="4269516147" sldId="2147483689"/>
          </pc:sldLayoutMkLst>
        </pc:sldLayoutChg>
        <pc:sldLayoutChg chg="del">
          <pc:chgData name="Jane Bloom" userId="7688036d-632e-40f2-aa3f-24b69103272d" providerId="ADAL" clId="{1F3B3D4F-3AF7-4F4E-874D-670ECECED588}" dt="2021-12-01T10:14:22" v="4067" actId="2696"/>
          <pc:sldLayoutMkLst>
            <pc:docMk/>
            <pc:sldMasterMk cId="3331413880" sldId="2147483686"/>
            <pc:sldLayoutMk cId="2063625740" sldId="2147483690"/>
          </pc:sldLayoutMkLst>
        </pc:sldLayoutChg>
        <pc:sldLayoutChg chg="del">
          <pc:chgData name="Jane Bloom" userId="7688036d-632e-40f2-aa3f-24b69103272d" providerId="ADAL" clId="{1F3B3D4F-3AF7-4F4E-874D-670ECECED588}" dt="2021-12-01T10:14:22" v="4067" actId="2696"/>
          <pc:sldLayoutMkLst>
            <pc:docMk/>
            <pc:sldMasterMk cId="3331413880" sldId="2147483686"/>
            <pc:sldLayoutMk cId="568860117" sldId="2147483691"/>
          </pc:sldLayoutMkLst>
        </pc:sldLayoutChg>
      </pc:sldMasterChg>
    </pc:docChg>
  </pc:docChgLst>
  <pc:docChgLst>
    <pc:chgData name="Madeline Gardner" userId="efb4e355-76a8-4ebc-b9d7-3a346142d002" providerId="ADAL" clId="{C969C255-40AA-4892-B72D-01081FDD0A19}"/>
    <pc:docChg chg="undo redo custSel addSld delSld modSld">
      <pc:chgData name="Madeline Gardner" userId="efb4e355-76a8-4ebc-b9d7-3a346142d002" providerId="ADAL" clId="{C969C255-40AA-4892-B72D-01081FDD0A19}" dt="2021-12-02T10:18:00.898" v="1418" actId="20577"/>
      <pc:docMkLst>
        <pc:docMk/>
      </pc:docMkLst>
      <pc:sldChg chg="modSp mod">
        <pc:chgData name="Madeline Gardner" userId="efb4e355-76a8-4ebc-b9d7-3a346142d002" providerId="ADAL" clId="{C969C255-40AA-4892-B72D-01081FDD0A19}" dt="2021-12-02T10:07:54.637" v="1303" actId="5793"/>
        <pc:sldMkLst>
          <pc:docMk/>
          <pc:sldMk cId="4069008876" sldId="403"/>
        </pc:sldMkLst>
        <pc:spChg chg="mod">
          <ac:chgData name="Madeline Gardner" userId="efb4e355-76a8-4ebc-b9d7-3a346142d002" providerId="ADAL" clId="{C969C255-40AA-4892-B72D-01081FDD0A19}" dt="2021-12-02T10:07:54.637" v="1303" actId="5793"/>
          <ac:spMkLst>
            <pc:docMk/>
            <pc:sldMk cId="4069008876" sldId="403"/>
            <ac:spMk id="3" creationId="{00000000-0000-0000-0000-000000000000}"/>
          </ac:spMkLst>
        </pc:spChg>
      </pc:sldChg>
      <pc:sldChg chg="modSp mod">
        <pc:chgData name="Madeline Gardner" userId="efb4e355-76a8-4ebc-b9d7-3a346142d002" providerId="ADAL" clId="{C969C255-40AA-4892-B72D-01081FDD0A19}" dt="2021-12-01T14:30:14.208" v="787" actId="20577"/>
        <pc:sldMkLst>
          <pc:docMk/>
          <pc:sldMk cId="2453567069" sldId="424"/>
        </pc:sldMkLst>
        <pc:spChg chg="mod">
          <ac:chgData name="Madeline Gardner" userId="efb4e355-76a8-4ebc-b9d7-3a346142d002" providerId="ADAL" clId="{C969C255-40AA-4892-B72D-01081FDD0A19}" dt="2021-12-01T14:30:14.208" v="787" actId="20577"/>
          <ac:spMkLst>
            <pc:docMk/>
            <pc:sldMk cId="2453567069" sldId="424"/>
            <ac:spMk id="2" creationId="{00000000-0000-0000-0000-000000000000}"/>
          </ac:spMkLst>
        </pc:spChg>
        <pc:spChg chg="mod">
          <ac:chgData name="Madeline Gardner" userId="efb4e355-76a8-4ebc-b9d7-3a346142d002" providerId="ADAL" clId="{C969C255-40AA-4892-B72D-01081FDD0A19}" dt="2021-12-01T14:27:17.730" v="764" actId="14100"/>
          <ac:spMkLst>
            <pc:docMk/>
            <pc:sldMk cId="2453567069" sldId="424"/>
            <ac:spMk id="4" creationId="{E3859B77-8F0A-4DA0-96E7-DE1C95E2F0A3}"/>
          </ac:spMkLst>
        </pc:spChg>
      </pc:sldChg>
      <pc:sldChg chg="modSp mod">
        <pc:chgData name="Madeline Gardner" userId="efb4e355-76a8-4ebc-b9d7-3a346142d002" providerId="ADAL" clId="{C969C255-40AA-4892-B72D-01081FDD0A19}" dt="2021-12-01T14:26:29.346" v="761" actId="5793"/>
        <pc:sldMkLst>
          <pc:docMk/>
          <pc:sldMk cId="1785774385" sldId="425"/>
        </pc:sldMkLst>
        <pc:spChg chg="mod">
          <ac:chgData name="Madeline Gardner" userId="efb4e355-76a8-4ebc-b9d7-3a346142d002" providerId="ADAL" clId="{C969C255-40AA-4892-B72D-01081FDD0A19}" dt="2021-12-01T14:26:29.346" v="761" actId="5793"/>
          <ac:spMkLst>
            <pc:docMk/>
            <pc:sldMk cId="1785774385" sldId="425"/>
            <ac:spMk id="2" creationId="{B6201E65-6E3A-44EB-BD65-A11BA6A7B8EC}"/>
          </ac:spMkLst>
        </pc:spChg>
      </pc:sldChg>
      <pc:sldChg chg="modSp mod">
        <pc:chgData name="Madeline Gardner" userId="efb4e355-76a8-4ebc-b9d7-3a346142d002" providerId="ADAL" clId="{C969C255-40AA-4892-B72D-01081FDD0A19}" dt="2021-12-02T09:31:19.694" v="1255" actId="20577"/>
        <pc:sldMkLst>
          <pc:docMk/>
          <pc:sldMk cId="3285589212" sldId="457"/>
        </pc:sldMkLst>
        <pc:spChg chg="mod">
          <ac:chgData name="Madeline Gardner" userId="efb4e355-76a8-4ebc-b9d7-3a346142d002" providerId="ADAL" clId="{C969C255-40AA-4892-B72D-01081FDD0A19}" dt="2021-12-02T09:31:19.694" v="1255" actId="20577"/>
          <ac:spMkLst>
            <pc:docMk/>
            <pc:sldMk cId="3285589212" sldId="457"/>
            <ac:spMk id="2" creationId="{9028187A-8490-4E79-9440-FC73567C9DC5}"/>
          </ac:spMkLst>
        </pc:spChg>
        <pc:spChg chg="mod">
          <ac:chgData name="Madeline Gardner" userId="efb4e355-76a8-4ebc-b9d7-3a346142d002" providerId="ADAL" clId="{C969C255-40AA-4892-B72D-01081FDD0A19}" dt="2021-12-01T14:44:55.825" v="925" actId="6549"/>
          <ac:spMkLst>
            <pc:docMk/>
            <pc:sldMk cId="3285589212" sldId="457"/>
            <ac:spMk id="3" creationId="{B7302F3D-F9AB-4C99-AAA6-CA6D71421A59}"/>
          </ac:spMkLst>
        </pc:spChg>
      </pc:sldChg>
      <pc:sldChg chg="modSp del mod addCm modCm">
        <pc:chgData name="Madeline Gardner" userId="efb4e355-76a8-4ebc-b9d7-3a346142d002" providerId="ADAL" clId="{C969C255-40AA-4892-B72D-01081FDD0A19}" dt="2021-12-02T10:15:49.684" v="1408" actId="2696"/>
        <pc:sldMkLst>
          <pc:docMk/>
          <pc:sldMk cId="2614608458" sldId="467"/>
        </pc:sldMkLst>
        <pc:spChg chg="mod">
          <ac:chgData name="Madeline Gardner" userId="efb4e355-76a8-4ebc-b9d7-3a346142d002" providerId="ADAL" clId="{C969C255-40AA-4892-B72D-01081FDD0A19}" dt="2021-12-02T10:13:58.721" v="1407" actId="6549"/>
          <ac:spMkLst>
            <pc:docMk/>
            <pc:sldMk cId="2614608458" sldId="467"/>
            <ac:spMk id="2" creationId="{4A04CFB0-DE20-4606-95D7-C4D5BBF71272}"/>
          </ac:spMkLst>
        </pc:spChg>
        <pc:spChg chg="mod">
          <ac:chgData name="Madeline Gardner" userId="efb4e355-76a8-4ebc-b9d7-3a346142d002" providerId="ADAL" clId="{C969C255-40AA-4892-B72D-01081FDD0A19}" dt="2021-12-01T14:35:36.950" v="835" actId="20577"/>
          <ac:spMkLst>
            <pc:docMk/>
            <pc:sldMk cId="2614608458" sldId="467"/>
            <ac:spMk id="3" creationId="{0597D59C-B1A9-4AAB-8258-874EDEC5B96B}"/>
          </ac:spMkLst>
        </pc:spChg>
      </pc:sldChg>
      <pc:sldChg chg="add">
        <pc:chgData name="Madeline Gardner" userId="efb4e355-76a8-4ebc-b9d7-3a346142d002" providerId="ADAL" clId="{C969C255-40AA-4892-B72D-01081FDD0A19}" dt="2021-12-02T10:15:57.011" v="1409"/>
        <pc:sldMkLst>
          <pc:docMk/>
          <pc:sldMk cId="2719556399" sldId="467"/>
        </pc:sldMkLst>
      </pc:sldChg>
      <pc:sldChg chg="modSp mod">
        <pc:chgData name="Madeline Gardner" userId="efb4e355-76a8-4ebc-b9d7-3a346142d002" providerId="ADAL" clId="{C969C255-40AA-4892-B72D-01081FDD0A19}" dt="2021-12-02T10:17:17.590" v="1416" actId="20577"/>
        <pc:sldMkLst>
          <pc:docMk/>
          <pc:sldMk cId="2627819756" sldId="468"/>
        </pc:sldMkLst>
        <pc:spChg chg="mod">
          <ac:chgData name="Madeline Gardner" userId="efb4e355-76a8-4ebc-b9d7-3a346142d002" providerId="ADAL" clId="{C969C255-40AA-4892-B72D-01081FDD0A19}" dt="2021-12-02T10:17:17.590" v="1416" actId="20577"/>
          <ac:spMkLst>
            <pc:docMk/>
            <pc:sldMk cId="2627819756" sldId="468"/>
            <ac:spMk id="2" creationId="{1A12B2DD-3FC7-4CD7-97CB-67D4EB1A5DE9}"/>
          </ac:spMkLst>
        </pc:spChg>
        <pc:spChg chg="mod">
          <ac:chgData name="Madeline Gardner" userId="efb4e355-76a8-4ebc-b9d7-3a346142d002" providerId="ADAL" clId="{C969C255-40AA-4892-B72D-01081FDD0A19}" dt="2021-12-01T14:45:47.477" v="974" actId="6549"/>
          <ac:spMkLst>
            <pc:docMk/>
            <pc:sldMk cId="2627819756" sldId="468"/>
            <ac:spMk id="3" creationId="{17A0E785-B338-4A17-B423-851638435C48}"/>
          </ac:spMkLst>
        </pc:spChg>
      </pc:sldChg>
      <pc:sldChg chg="modSp mod">
        <pc:chgData name="Madeline Gardner" userId="efb4e355-76a8-4ebc-b9d7-3a346142d002" providerId="ADAL" clId="{C969C255-40AA-4892-B72D-01081FDD0A19}" dt="2021-12-02T09:32:06.704" v="1258" actId="20577"/>
        <pc:sldMkLst>
          <pc:docMk/>
          <pc:sldMk cId="393379258" sldId="469"/>
        </pc:sldMkLst>
        <pc:spChg chg="mod">
          <ac:chgData name="Madeline Gardner" userId="efb4e355-76a8-4ebc-b9d7-3a346142d002" providerId="ADAL" clId="{C969C255-40AA-4892-B72D-01081FDD0A19}" dt="2021-12-02T09:32:06.704" v="1258" actId="20577"/>
          <ac:spMkLst>
            <pc:docMk/>
            <pc:sldMk cId="393379258" sldId="469"/>
            <ac:spMk id="2" creationId="{0A319AA2-8A25-4F55-BD14-B0F45DF268D5}"/>
          </ac:spMkLst>
        </pc:spChg>
      </pc:sldChg>
      <pc:sldChg chg="modSp mod addCm modCm">
        <pc:chgData name="Madeline Gardner" userId="efb4e355-76a8-4ebc-b9d7-3a346142d002" providerId="ADAL" clId="{C969C255-40AA-4892-B72D-01081FDD0A19}" dt="2021-12-02T10:18:00.898" v="1418" actId="20577"/>
        <pc:sldMkLst>
          <pc:docMk/>
          <pc:sldMk cId="617703571" sldId="470"/>
        </pc:sldMkLst>
        <pc:spChg chg="mod">
          <ac:chgData name="Madeline Gardner" userId="efb4e355-76a8-4ebc-b9d7-3a346142d002" providerId="ADAL" clId="{C969C255-40AA-4892-B72D-01081FDD0A19}" dt="2021-12-02T10:18:00.898" v="1418" actId="20577"/>
          <ac:spMkLst>
            <pc:docMk/>
            <pc:sldMk cId="617703571" sldId="470"/>
            <ac:spMk id="2" creationId="{EB27399D-6854-435A-B5C1-47164A642D83}"/>
          </ac:spMkLst>
        </pc:spChg>
        <pc:spChg chg="mod">
          <ac:chgData name="Madeline Gardner" userId="efb4e355-76a8-4ebc-b9d7-3a346142d002" providerId="ADAL" clId="{C969C255-40AA-4892-B72D-01081FDD0A19}" dt="2021-12-01T14:59:27.263" v="1236" actId="20577"/>
          <ac:spMkLst>
            <pc:docMk/>
            <pc:sldMk cId="617703571" sldId="470"/>
            <ac:spMk id="3" creationId="{CEFBBB5B-6BB1-4B70-B83B-3DD0C9697BB2}"/>
          </ac:spMkLst>
        </pc:spChg>
      </pc:sldChg>
      <pc:sldChg chg="modSp mod">
        <pc:chgData name="Madeline Gardner" userId="efb4e355-76a8-4ebc-b9d7-3a346142d002" providerId="ADAL" clId="{C969C255-40AA-4892-B72D-01081FDD0A19}" dt="2021-12-01T14:50:44.037" v="1128" actId="20577"/>
        <pc:sldMkLst>
          <pc:docMk/>
          <pc:sldMk cId="683272566" sldId="473"/>
        </pc:sldMkLst>
        <pc:spChg chg="mod">
          <ac:chgData name="Madeline Gardner" userId="efb4e355-76a8-4ebc-b9d7-3a346142d002" providerId="ADAL" clId="{C969C255-40AA-4892-B72D-01081FDD0A19}" dt="2021-12-01T14:50:44.037" v="1128" actId="20577"/>
          <ac:spMkLst>
            <pc:docMk/>
            <pc:sldMk cId="683272566" sldId="473"/>
            <ac:spMk id="2" creationId="{D379D49D-CCCA-4C1A-A222-B4501834DD00}"/>
          </ac:spMkLst>
        </pc:spChg>
        <pc:spChg chg="mod">
          <ac:chgData name="Madeline Gardner" userId="efb4e355-76a8-4ebc-b9d7-3a346142d002" providerId="ADAL" clId="{C969C255-40AA-4892-B72D-01081FDD0A19}" dt="2021-12-01T14:46:54.750" v="993" actId="6549"/>
          <ac:spMkLst>
            <pc:docMk/>
            <pc:sldMk cId="683272566" sldId="473"/>
            <ac:spMk id="3" creationId="{3D07DAFD-12C3-43D8-B228-06279787A239}"/>
          </ac:spMkLst>
        </pc:spChg>
      </pc:sldChg>
      <pc:sldChg chg="addSp modSp mod setBg">
        <pc:chgData name="Madeline Gardner" userId="efb4e355-76a8-4ebc-b9d7-3a346142d002" providerId="ADAL" clId="{C969C255-40AA-4892-B72D-01081FDD0A19}" dt="2021-12-01T14:43:32.532" v="906" actId="6549"/>
        <pc:sldMkLst>
          <pc:docMk/>
          <pc:sldMk cId="3469534701" sldId="475"/>
        </pc:sldMkLst>
        <pc:spChg chg="mod">
          <ac:chgData name="Madeline Gardner" userId="efb4e355-76a8-4ebc-b9d7-3a346142d002" providerId="ADAL" clId="{C969C255-40AA-4892-B72D-01081FDD0A19}" dt="2021-12-01T14:43:32.532" v="906" actId="6549"/>
          <ac:spMkLst>
            <pc:docMk/>
            <pc:sldMk cId="3469534701" sldId="475"/>
            <ac:spMk id="2" creationId="{84A6F907-4F08-49D1-894C-75A39B945AF2}"/>
          </ac:spMkLst>
        </pc:spChg>
        <pc:graphicFrameChg chg="add mod modGraphic">
          <ac:chgData name="Madeline Gardner" userId="efb4e355-76a8-4ebc-b9d7-3a346142d002" providerId="ADAL" clId="{C969C255-40AA-4892-B72D-01081FDD0A19}" dt="2021-12-01T14:43:18.961" v="904"/>
          <ac:graphicFrameMkLst>
            <pc:docMk/>
            <pc:sldMk cId="3469534701" sldId="475"/>
            <ac:graphicFrameMk id="4" creationId="{59FCEE23-7224-44AC-8D2E-00EBC0D6E98C}"/>
          </ac:graphicFrameMkLst>
        </pc:graphicFrameChg>
      </pc:sldChg>
      <pc:sldChg chg="modSp mod">
        <pc:chgData name="Madeline Gardner" userId="efb4e355-76a8-4ebc-b9d7-3a346142d002" providerId="ADAL" clId="{C969C255-40AA-4892-B72D-01081FDD0A19}" dt="2021-12-01T14:26:43.499" v="763" actId="20577"/>
        <pc:sldMkLst>
          <pc:docMk/>
          <pc:sldMk cId="3046850163" sldId="476"/>
        </pc:sldMkLst>
        <pc:spChg chg="mod">
          <ac:chgData name="Madeline Gardner" userId="efb4e355-76a8-4ebc-b9d7-3a346142d002" providerId="ADAL" clId="{C969C255-40AA-4892-B72D-01081FDD0A19}" dt="2021-12-01T14:26:43.499" v="763" actId="20577"/>
          <ac:spMkLst>
            <pc:docMk/>
            <pc:sldMk cId="3046850163" sldId="476"/>
            <ac:spMk id="2" creationId="{5AAECB5F-5F88-4152-AA31-557E845760C5}"/>
          </ac:spMkLst>
        </pc:spChg>
      </pc:sldChg>
      <pc:sldChg chg="modSp mod">
        <pc:chgData name="Madeline Gardner" userId="efb4e355-76a8-4ebc-b9d7-3a346142d002" providerId="ADAL" clId="{C969C255-40AA-4892-B72D-01081FDD0A19}" dt="2021-12-01T14:44:35.745" v="924" actId="5793"/>
        <pc:sldMkLst>
          <pc:docMk/>
          <pc:sldMk cId="557447814" sldId="480"/>
        </pc:sldMkLst>
        <pc:spChg chg="mod">
          <ac:chgData name="Madeline Gardner" userId="efb4e355-76a8-4ebc-b9d7-3a346142d002" providerId="ADAL" clId="{C969C255-40AA-4892-B72D-01081FDD0A19}" dt="2021-12-01T14:44:35.745" v="924" actId="5793"/>
          <ac:spMkLst>
            <pc:docMk/>
            <pc:sldMk cId="557447814" sldId="480"/>
            <ac:spMk id="2" creationId="{1E908E3D-C53A-42BE-B326-AB661E3D0110}"/>
          </ac:spMkLst>
        </pc:spChg>
      </pc:sldChg>
      <pc:sldChg chg="addSp delSp modSp mod addCm modCm">
        <pc:chgData name="Madeline Gardner" userId="efb4e355-76a8-4ebc-b9d7-3a346142d002" providerId="ADAL" clId="{C969C255-40AA-4892-B72D-01081FDD0A19}" dt="2021-12-01T15:00:06.822" v="1238"/>
        <pc:sldMkLst>
          <pc:docMk/>
          <pc:sldMk cId="2534549222" sldId="485"/>
        </pc:sldMkLst>
        <pc:spChg chg="del">
          <ac:chgData name="Madeline Gardner" userId="efb4e355-76a8-4ebc-b9d7-3a346142d002" providerId="ADAL" clId="{C969C255-40AA-4892-B72D-01081FDD0A19}" dt="2021-12-01T14:53:13.513" v="1143" actId="478"/>
          <ac:spMkLst>
            <pc:docMk/>
            <pc:sldMk cId="2534549222" sldId="485"/>
            <ac:spMk id="8" creationId="{FBB34ABD-5965-48F2-BB6D-5CA3377AF5D4}"/>
          </ac:spMkLst>
        </pc:spChg>
        <pc:graphicFrameChg chg="add del mod">
          <ac:chgData name="Madeline Gardner" userId="efb4e355-76a8-4ebc-b9d7-3a346142d002" providerId="ADAL" clId="{C969C255-40AA-4892-B72D-01081FDD0A19}" dt="2021-12-01T14:53:01.344" v="1142"/>
          <ac:graphicFrameMkLst>
            <pc:docMk/>
            <pc:sldMk cId="2534549222" sldId="485"/>
            <ac:graphicFrameMk id="2" creationId="{8ABD8568-49CB-4FF6-A764-14DDEDEABA05}"/>
          </ac:graphicFrameMkLst>
        </pc:graphicFrameChg>
        <pc:graphicFrameChg chg="modGraphic">
          <ac:chgData name="Madeline Gardner" userId="efb4e355-76a8-4ebc-b9d7-3a346142d002" providerId="ADAL" clId="{C969C255-40AA-4892-B72D-01081FDD0A19}" dt="2021-12-01T14:52:59.982" v="1140" actId="6549"/>
          <ac:graphicFrameMkLst>
            <pc:docMk/>
            <pc:sldMk cId="2534549222" sldId="485"/>
            <ac:graphicFrameMk id="5" creationId="{39C404C9-C2F5-4F72-95AB-50546B978FDE}"/>
          </ac:graphicFrameMkLst>
        </pc:graphicFrameChg>
      </pc:sldChg>
      <pc:sldChg chg="modSp mod">
        <pc:chgData name="Madeline Gardner" userId="efb4e355-76a8-4ebc-b9d7-3a346142d002" providerId="ADAL" clId="{C969C255-40AA-4892-B72D-01081FDD0A19}" dt="2021-12-02T10:08:38.806" v="1316" actId="20577"/>
        <pc:sldMkLst>
          <pc:docMk/>
          <pc:sldMk cId="2418857445" sldId="486"/>
        </pc:sldMkLst>
        <pc:spChg chg="mod">
          <ac:chgData name="Madeline Gardner" userId="efb4e355-76a8-4ebc-b9d7-3a346142d002" providerId="ADAL" clId="{C969C255-40AA-4892-B72D-01081FDD0A19}" dt="2021-12-02T10:08:38.806" v="1316" actId="20577"/>
          <ac:spMkLst>
            <pc:docMk/>
            <pc:sldMk cId="2418857445" sldId="486"/>
            <ac:spMk id="2" creationId="{D234BAEC-F028-4163-9749-F07BF2BDA417}"/>
          </ac:spMkLst>
        </pc:spChg>
        <pc:spChg chg="mod">
          <ac:chgData name="Madeline Gardner" userId="efb4e355-76a8-4ebc-b9d7-3a346142d002" providerId="ADAL" clId="{C969C255-40AA-4892-B72D-01081FDD0A19}" dt="2021-12-01T13:38:22.968" v="28" actId="20577"/>
          <ac:spMkLst>
            <pc:docMk/>
            <pc:sldMk cId="2418857445" sldId="486"/>
            <ac:spMk id="3" creationId="{3F8D003E-5720-45A7-8CF7-268F017729D9}"/>
          </ac:spMkLst>
        </pc:spChg>
      </pc:sldChg>
      <pc:sldChg chg="modSp mod">
        <pc:chgData name="Madeline Gardner" userId="efb4e355-76a8-4ebc-b9d7-3a346142d002" providerId="ADAL" clId="{C969C255-40AA-4892-B72D-01081FDD0A19}" dt="2021-12-02T10:09:55.082" v="1360" actId="6549"/>
        <pc:sldMkLst>
          <pc:docMk/>
          <pc:sldMk cId="609657687" sldId="487"/>
        </pc:sldMkLst>
        <pc:spChg chg="mod">
          <ac:chgData name="Madeline Gardner" userId="efb4e355-76a8-4ebc-b9d7-3a346142d002" providerId="ADAL" clId="{C969C255-40AA-4892-B72D-01081FDD0A19}" dt="2021-12-02T10:09:55.082" v="1360" actId="6549"/>
          <ac:spMkLst>
            <pc:docMk/>
            <pc:sldMk cId="609657687" sldId="487"/>
            <ac:spMk id="2" creationId="{49A1176E-EA9B-449A-9FFC-6F9AB7633D44}"/>
          </ac:spMkLst>
        </pc:spChg>
        <pc:spChg chg="mod">
          <ac:chgData name="Madeline Gardner" userId="efb4e355-76a8-4ebc-b9d7-3a346142d002" providerId="ADAL" clId="{C969C255-40AA-4892-B72D-01081FDD0A19}" dt="2021-12-01T13:42:07.271" v="88" actId="20577"/>
          <ac:spMkLst>
            <pc:docMk/>
            <pc:sldMk cId="609657687" sldId="487"/>
            <ac:spMk id="3" creationId="{B9BF34B0-943C-4918-BD2D-D267C7BDEE14}"/>
          </ac:spMkLst>
        </pc:spChg>
      </pc:sldChg>
      <pc:sldChg chg="modSp add mod">
        <pc:chgData name="Madeline Gardner" userId="efb4e355-76a8-4ebc-b9d7-3a346142d002" providerId="ADAL" clId="{C969C255-40AA-4892-B72D-01081FDD0A19}" dt="2021-12-02T10:11:47.356" v="1362" actId="5793"/>
        <pc:sldMkLst>
          <pc:docMk/>
          <pc:sldMk cId="1564834395" sldId="488"/>
        </pc:sldMkLst>
        <pc:spChg chg="mod">
          <ac:chgData name="Madeline Gardner" userId="efb4e355-76a8-4ebc-b9d7-3a346142d002" providerId="ADAL" clId="{C969C255-40AA-4892-B72D-01081FDD0A19}" dt="2021-12-02T10:11:47.356" v="1362" actId="5793"/>
          <ac:spMkLst>
            <pc:docMk/>
            <pc:sldMk cId="1564834395" sldId="488"/>
            <ac:spMk id="2" creationId="{49A1176E-EA9B-449A-9FFC-6F9AB7633D44}"/>
          </ac:spMkLst>
        </pc:spChg>
        <pc:spChg chg="mod">
          <ac:chgData name="Madeline Gardner" userId="efb4e355-76a8-4ebc-b9d7-3a346142d002" providerId="ADAL" clId="{C969C255-40AA-4892-B72D-01081FDD0A19}" dt="2021-12-02T10:09:10.984" v="1335" actId="20577"/>
          <ac:spMkLst>
            <pc:docMk/>
            <pc:sldMk cId="1564834395" sldId="488"/>
            <ac:spMk id="3" creationId="{B9BF34B0-943C-4918-BD2D-D267C7BDEE14}"/>
          </ac:spMkLst>
        </pc:spChg>
      </pc:sldChg>
      <pc:sldChg chg="modSp add mod">
        <pc:chgData name="Madeline Gardner" userId="efb4e355-76a8-4ebc-b9d7-3a346142d002" providerId="ADAL" clId="{C969C255-40AA-4892-B72D-01081FDD0A19}" dt="2021-12-02T10:12:57.163" v="1406" actId="20577"/>
        <pc:sldMkLst>
          <pc:docMk/>
          <pc:sldMk cId="2856997099" sldId="489"/>
        </pc:sldMkLst>
        <pc:spChg chg="mod">
          <ac:chgData name="Madeline Gardner" userId="efb4e355-76a8-4ebc-b9d7-3a346142d002" providerId="ADAL" clId="{C969C255-40AA-4892-B72D-01081FDD0A19}" dt="2021-12-02T10:12:57.163" v="1406" actId="20577"/>
          <ac:spMkLst>
            <pc:docMk/>
            <pc:sldMk cId="2856997099" sldId="489"/>
            <ac:spMk id="2" creationId="{49A1176E-EA9B-449A-9FFC-6F9AB7633D44}"/>
          </ac:spMkLst>
        </pc:spChg>
        <pc:spChg chg="mod">
          <ac:chgData name="Madeline Gardner" userId="efb4e355-76a8-4ebc-b9d7-3a346142d002" providerId="ADAL" clId="{C969C255-40AA-4892-B72D-01081FDD0A19}" dt="2021-12-01T13:59:49.732" v="167" actId="20577"/>
          <ac:spMkLst>
            <pc:docMk/>
            <pc:sldMk cId="2856997099" sldId="489"/>
            <ac:spMk id="3" creationId="{B9BF34B0-943C-4918-BD2D-D267C7BDEE14}"/>
          </ac:spMkLst>
        </pc:spChg>
      </pc:sldChg>
    </pc:docChg>
  </pc:docChgLst>
  <pc:docChgLst>
    <pc:chgData name="Madeline Gardner" userId="S::madeline.gardner@bristol.gov.uk::efb4e355-76a8-4ebc-b9d7-3a346142d002" providerId="AD" clId="Web-{8DE5CF2F-69AD-4112-8822-C1398BF38799}"/>
    <pc:docChg chg="modSld">
      <pc:chgData name="Madeline Gardner" userId="S::madeline.gardner@bristol.gov.uk::efb4e355-76a8-4ebc-b9d7-3a346142d002" providerId="AD" clId="Web-{8DE5CF2F-69AD-4112-8822-C1398BF38799}" dt="2021-12-07T14:43:01.984" v="2" actId="20577"/>
      <pc:docMkLst>
        <pc:docMk/>
      </pc:docMkLst>
      <pc:sldChg chg="modSp">
        <pc:chgData name="Madeline Gardner" userId="S::madeline.gardner@bristol.gov.uk::efb4e355-76a8-4ebc-b9d7-3a346142d002" providerId="AD" clId="Web-{8DE5CF2F-69AD-4112-8822-C1398BF38799}" dt="2021-12-07T14:43:01.984" v="2" actId="20577"/>
        <pc:sldMkLst>
          <pc:docMk/>
          <pc:sldMk cId="1876373902" sldId="456"/>
        </pc:sldMkLst>
        <pc:spChg chg="mod">
          <ac:chgData name="Madeline Gardner" userId="S::madeline.gardner@bristol.gov.uk::efb4e355-76a8-4ebc-b9d7-3a346142d002" providerId="AD" clId="Web-{8DE5CF2F-69AD-4112-8822-C1398BF38799}" dt="2021-12-07T14:43:01.984" v="2" actId="20577"/>
          <ac:spMkLst>
            <pc:docMk/>
            <pc:sldMk cId="1876373902" sldId="456"/>
            <ac:spMk id="2" creationId="{ADA9CDA1-7ABF-49F6-A507-816B0074113D}"/>
          </ac:spMkLst>
        </pc:spChg>
      </pc:sldChg>
    </pc:docChg>
  </pc:docChgLst>
  <pc:docChgLst>
    <pc:chgData name="Alex Bate" userId="81160e9d-0629-4784-a9df-2b76bad6dec0" providerId="ADAL" clId="{2746C7CE-7127-41BE-9153-03966B0AFD39}"/>
    <pc:docChg chg="undo redo custSel addSld delSld modSld sldOrd addMainMaster delMainMaster">
      <pc:chgData name="Alex Bate" userId="81160e9d-0629-4784-a9df-2b76bad6dec0" providerId="ADAL" clId="{2746C7CE-7127-41BE-9153-03966B0AFD39}" dt="2021-12-23T14:55:59.003" v="11321" actId="20577"/>
      <pc:docMkLst>
        <pc:docMk/>
      </pc:docMkLst>
      <pc:sldChg chg="add del">
        <pc:chgData name="Alex Bate" userId="81160e9d-0629-4784-a9df-2b76bad6dec0" providerId="ADAL" clId="{2746C7CE-7127-41BE-9153-03966B0AFD39}" dt="2021-12-07T10:37:10.377" v="9136"/>
        <pc:sldMkLst>
          <pc:docMk/>
          <pc:sldMk cId="758992349" sldId="256"/>
        </pc:sldMkLst>
      </pc:sldChg>
      <pc:sldChg chg="add del ord">
        <pc:chgData name="Alex Bate" userId="81160e9d-0629-4784-a9df-2b76bad6dec0" providerId="ADAL" clId="{2746C7CE-7127-41BE-9153-03966B0AFD39}" dt="2021-12-07T14:10:48.771" v="9314" actId="2696"/>
        <pc:sldMkLst>
          <pc:docMk/>
          <pc:sldMk cId="1947255250" sldId="257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58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59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3787472094" sldId="261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897763785" sldId="262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1432323762" sldId="263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65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66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67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68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69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0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1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2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3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4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5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2917950221" sldId="276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7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8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279"/>
        </pc:sldMkLst>
      </pc:sldChg>
      <pc:sldChg chg="addSp delSp modSp mod">
        <pc:chgData name="Alex Bate" userId="81160e9d-0629-4784-a9df-2b76bad6dec0" providerId="ADAL" clId="{2746C7CE-7127-41BE-9153-03966B0AFD39}" dt="2021-12-03T15:13:07.453" v="3168" actId="20577"/>
        <pc:sldMkLst>
          <pc:docMk/>
          <pc:sldMk cId="3839253754" sldId="335"/>
        </pc:sldMkLst>
        <pc:spChg chg="mod">
          <ac:chgData name="Alex Bate" userId="81160e9d-0629-4784-a9df-2b76bad6dec0" providerId="ADAL" clId="{2746C7CE-7127-41BE-9153-03966B0AFD39}" dt="2021-12-03T15:13:07.453" v="3168" actId="20577"/>
          <ac:spMkLst>
            <pc:docMk/>
            <pc:sldMk cId="3839253754" sldId="335"/>
            <ac:spMk id="2" creationId="{00000000-0000-0000-0000-000000000000}"/>
          </ac:spMkLst>
        </pc:spChg>
        <pc:spChg chg="add del">
          <ac:chgData name="Alex Bate" userId="81160e9d-0629-4784-a9df-2b76bad6dec0" providerId="ADAL" clId="{2746C7CE-7127-41BE-9153-03966B0AFD39}" dt="2021-12-03T09:41:56.499" v="9"/>
          <ac:spMkLst>
            <pc:docMk/>
            <pc:sldMk cId="3839253754" sldId="335"/>
            <ac:spMk id="3" creationId="{4D72895F-09E4-462C-AE00-C3F2EFC50E57}"/>
          </ac:spMkLst>
        </pc:spChg>
        <pc:picChg chg="add del">
          <ac:chgData name="Alex Bate" userId="81160e9d-0629-4784-a9df-2b76bad6dec0" providerId="ADAL" clId="{2746C7CE-7127-41BE-9153-03966B0AFD39}" dt="2021-12-03T09:43:24.711" v="15" actId="22"/>
          <ac:picMkLst>
            <pc:docMk/>
            <pc:sldMk cId="3839253754" sldId="335"/>
            <ac:picMk id="5" creationId="{56DFE3E6-2B3D-4AB3-8604-D708DB32C53B}"/>
          </ac:picMkLst>
        </pc:picChg>
        <pc:picChg chg="add mod">
          <ac:chgData name="Alex Bate" userId="81160e9d-0629-4784-a9df-2b76bad6dec0" providerId="ADAL" clId="{2746C7CE-7127-41BE-9153-03966B0AFD39}" dt="2021-12-03T09:44:46.463" v="22" actId="1076"/>
          <ac:picMkLst>
            <pc:docMk/>
            <pc:sldMk cId="3839253754" sldId="335"/>
            <ac:picMk id="7" creationId="{E8B28D13-0A25-4B53-8C4C-B51149F57D00}"/>
          </ac:picMkLst>
        </pc:picChg>
        <pc:picChg chg="add mod">
          <ac:chgData name="Alex Bate" userId="81160e9d-0629-4784-a9df-2b76bad6dec0" providerId="ADAL" clId="{2746C7CE-7127-41BE-9153-03966B0AFD39}" dt="2021-12-03T09:44:48.552" v="23" actId="1076"/>
          <ac:picMkLst>
            <pc:docMk/>
            <pc:sldMk cId="3839253754" sldId="335"/>
            <ac:picMk id="1026" creationId="{2E233B8B-13D5-4D46-A193-EAA7F70DEC88}"/>
          </ac:picMkLst>
        </pc:picChg>
        <pc:picChg chg="add del mod">
          <ac:chgData name="Alex Bate" userId="81160e9d-0629-4784-a9df-2b76bad6dec0" providerId="ADAL" clId="{2746C7CE-7127-41BE-9153-03966B0AFD39}" dt="2021-12-03T09:42:29.155" v="13" actId="21"/>
          <ac:picMkLst>
            <pc:docMk/>
            <pc:sldMk cId="3839253754" sldId="335"/>
            <ac:picMk id="1030" creationId="{326D2D74-32D7-4EA3-9609-8FA14E2B6ABD}"/>
          </ac:picMkLst>
        </pc:picChg>
      </pc:sldChg>
      <pc:sldChg chg="addSp delSp modSp mod addCm delCm modCm">
        <pc:chgData name="Alex Bate" userId="81160e9d-0629-4784-a9df-2b76bad6dec0" providerId="ADAL" clId="{2746C7CE-7127-41BE-9153-03966B0AFD39}" dt="2021-12-08T16:04:29.330" v="10846" actId="20577"/>
        <pc:sldMkLst>
          <pc:docMk/>
          <pc:sldMk cId="4069008876" sldId="403"/>
        </pc:sldMkLst>
        <pc:spChg chg="mod">
          <ac:chgData name="Alex Bate" userId="81160e9d-0629-4784-a9df-2b76bad6dec0" providerId="ADAL" clId="{2746C7CE-7127-41BE-9153-03966B0AFD39}" dt="2021-12-06T13:14:48.465" v="8680" actId="20577"/>
          <ac:spMkLst>
            <pc:docMk/>
            <pc:sldMk cId="4069008876" sldId="403"/>
            <ac:spMk id="2" creationId="{00000000-0000-0000-0000-000000000000}"/>
          </ac:spMkLst>
        </pc:spChg>
        <pc:spChg chg="del mod">
          <ac:chgData name="Alex Bate" userId="81160e9d-0629-4784-a9df-2b76bad6dec0" providerId="ADAL" clId="{2746C7CE-7127-41BE-9153-03966B0AFD39}" dt="2021-12-06T13:14:32.066" v="8673" actId="478"/>
          <ac:spMkLst>
            <pc:docMk/>
            <pc:sldMk cId="4069008876" sldId="403"/>
            <ac:spMk id="3" creationId="{00000000-0000-0000-0000-000000000000}"/>
          </ac:spMkLst>
        </pc:spChg>
        <pc:spChg chg="add del mod">
          <ac:chgData name="Alex Bate" userId="81160e9d-0629-4784-a9df-2b76bad6dec0" providerId="ADAL" clId="{2746C7CE-7127-41BE-9153-03966B0AFD39}" dt="2021-12-06T13:14:37.349" v="8674" actId="478"/>
          <ac:spMkLst>
            <pc:docMk/>
            <pc:sldMk cId="4069008876" sldId="403"/>
            <ac:spMk id="6" creationId="{3EDA4361-7AE1-43F3-AD3B-5B6CBBCAAC72}"/>
          </ac:spMkLst>
        </pc:spChg>
        <pc:graphicFrameChg chg="add mod modGraphic">
          <ac:chgData name="Alex Bate" userId="81160e9d-0629-4784-a9df-2b76bad6dec0" providerId="ADAL" clId="{2746C7CE-7127-41BE-9153-03966B0AFD39}" dt="2021-12-08T16:04:29.330" v="10846" actId="20577"/>
          <ac:graphicFrameMkLst>
            <pc:docMk/>
            <pc:sldMk cId="4069008876" sldId="403"/>
            <ac:graphicFrameMk id="4" creationId="{8A01E7C7-6703-4A64-AC6D-F698C90E6D33}"/>
          </ac:graphicFrameMkLst>
        </pc:graphicFrameChg>
      </pc:sldChg>
      <pc:sldChg chg="modSp del mod">
        <pc:chgData name="Alex Bate" userId="81160e9d-0629-4784-a9df-2b76bad6dec0" providerId="ADAL" clId="{2746C7CE-7127-41BE-9153-03966B0AFD39}" dt="2021-12-06T09:37:47.145" v="6073" actId="2696"/>
        <pc:sldMkLst>
          <pc:docMk/>
          <pc:sldMk cId="4027625892" sldId="404"/>
        </pc:sldMkLst>
        <pc:spChg chg="mod">
          <ac:chgData name="Alex Bate" userId="81160e9d-0629-4784-a9df-2b76bad6dec0" providerId="ADAL" clId="{2746C7CE-7127-41BE-9153-03966B0AFD39}" dt="2021-12-06T09:32:06.229" v="5501" actId="20577"/>
          <ac:spMkLst>
            <pc:docMk/>
            <pc:sldMk cId="4027625892" sldId="404"/>
            <ac:spMk id="2" creationId="{E1EFAA52-0974-4FD5-AEED-740A922EE53F}"/>
          </ac:spMkLst>
        </pc:spChg>
      </pc:sldChg>
      <pc:sldChg chg="ord">
        <pc:chgData name="Alex Bate" userId="81160e9d-0629-4784-a9df-2b76bad6dec0" providerId="ADAL" clId="{2746C7CE-7127-41BE-9153-03966B0AFD39}" dt="2021-12-03T13:10:17.981" v="1961"/>
        <pc:sldMkLst>
          <pc:docMk/>
          <pc:sldMk cId="2616257846" sldId="418"/>
        </pc:sldMkLst>
      </pc:sldChg>
      <pc:sldChg chg="ord">
        <pc:chgData name="Alex Bate" userId="81160e9d-0629-4784-a9df-2b76bad6dec0" providerId="ADAL" clId="{2746C7CE-7127-41BE-9153-03966B0AFD39}" dt="2021-12-06T10:03:44.538" v="7607"/>
        <pc:sldMkLst>
          <pc:docMk/>
          <pc:sldMk cId="3280225460" sldId="419"/>
        </pc:sldMkLst>
      </pc:sldChg>
      <pc:sldChg chg="addSp delSp modSp mod">
        <pc:chgData name="Alex Bate" userId="81160e9d-0629-4784-a9df-2b76bad6dec0" providerId="ADAL" clId="{2746C7CE-7127-41BE-9153-03966B0AFD39}" dt="2021-12-06T09:28:12.326" v="5353" actId="20577"/>
        <pc:sldMkLst>
          <pc:docMk/>
          <pc:sldMk cId="2453567069" sldId="424"/>
        </pc:sldMkLst>
        <pc:spChg chg="mod">
          <ac:chgData name="Alex Bate" userId="81160e9d-0629-4784-a9df-2b76bad6dec0" providerId="ADAL" clId="{2746C7CE-7127-41BE-9153-03966B0AFD39}" dt="2021-12-06T09:08:41.574" v="4804" actId="255"/>
          <ac:spMkLst>
            <pc:docMk/>
            <pc:sldMk cId="2453567069" sldId="424"/>
            <ac:spMk id="2" creationId="{00000000-0000-0000-0000-000000000000}"/>
          </ac:spMkLst>
        </pc:spChg>
        <pc:spChg chg="del">
          <ac:chgData name="Alex Bate" userId="81160e9d-0629-4784-a9df-2b76bad6dec0" providerId="ADAL" clId="{2746C7CE-7127-41BE-9153-03966B0AFD39}" dt="2021-12-06T09:15:08.042" v="5237" actId="478"/>
          <ac:spMkLst>
            <pc:docMk/>
            <pc:sldMk cId="2453567069" sldId="424"/>
            <ac:spMk id="3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6T09:28:12.326" v="5353" actId="20577"/>
          <ac:spMkLst>
            <pc:docMk/>
            <pc:sldMk cId="2453567069" sldId="424"/>
            <ac:spMk id="4" creationId="{E3859B77-8F0A-4DA0-96E7-DE1C95E2F0A3}"/>
          </ac:spMkLst>
        </pc:spChg>
        <pc:spChg chg="add del mod">
          <ac:chgData name="Alex Bate" userId="81160e9d-0629-4784-a9df-2b76bad6dec0" providerId="ADAL" clId="{2746C7CE-7127-41BE-9153-03966B0AFD39}" dt="2021-12-06T09:15:23.361" v="5238" actId="478"/>
          <ac:spMkLst>
            <pc:docMk/>
            <pc:sldMk cId="2453567069" sldId="424"/>
            <ac:spMk id="6" creationId="{60B74C3D-B707-4B62-A5FA-67A2FB690477}"/>
          </ac:spMkLst>
        </pc:spChg>
        <pc:spChg chg="add mod">
          <ac:chgData name="Alex Bate" userId="81160e9d-0629-4784-a9df-2b76bad6dec0" providerId="ADAL" clId="{2746C7CE-7127-41BE-9153-03966B0AFD39}" dt="2021-12-06T09:16:48.631" v="5326" actId="1076"/>
          <ac:spMkLst>
            <pc:docMk/>
            <pc:sldMk cId="2453567069" sldId="424"/>
            <ac:spMk id="8" creationId="{60F1B3CA-2726-4BA3-9266-778F5ECD96E9}"/>
          </ac:spMkLst>
        </pc:spChg>
      </pc:sldChg>
      <pc:sldChg chg="addSp modSp mod">
        <pc:chgData name="Alex Bate" userId="81160e9d-0629-4784-a9df-2b76bad6dec0" providerId="ADAL" clId="{2746C7CE-7127-41BE-9153-03966B0AFD39}" dt="2021-12-03T16:03:10.598" v="4192" actId="14100"/>
        <pc:sldMkLst>
          <pc:docMk/>
          <pc:sldMk cId="1785774385" sldId="425"/>
        </pc:sldMkLst>
        <pc:spChg chg="mod">
          <ac:chgData name="Alex Bate" userId="81160e9d-0629-4784-a9df-2b76bad6dec0" providerId="ADAL" clId="{2746C7CE-7127-41BE-9153-03966B0AFD39}" dt="2021-12-03T16:03:10.598" v="4192" actId="14100"/>
          <ac:spMkLst>
            <pc:docMk/>
            <pc:sldMk cId="1785774385" sldId="425"/>
            <ac:spMk id="2" creationId="{B6201E65-6E3A-44EB-BD65-A11BA6A7B8EC}"/>
          </ac:spMkLst>
        </pc:spChg>
        <pc:spChg chg="mod">
          <ac:chgData name="Alex Bate" userId="81160e9d-0629-4784-a9df-2b76bad6dec0" providerId="ADAL" clId="{2746C7CE-7127-41BE-9153-03966B0AFD39}" dt="2021-12-03T16:02:44.036" v="4188" actId="120"/>
          <ac:spMkLst>
            <pc:docMk/>
            <pc:sldMk cId="1785774385" sldId="425"/>
            <ac:spMk id="3" creationId="{15A6D849-9D5E-4790-8038-97C7BCE347EC}"/>
          </ac:spMkLst>
        </pc:spChg>
        <pc:picChg chg="add mod">
          <ac:chgData name="Alex Bate" userId="81160e9d-0629-4784-a9df-2b76bad6dec0" providerId="ADAL" clId="{2746C7CE-7127-41BE-9153-03966B0AFD39}" dt="2021-12-03T16:03:06.434" v="4191" actId="14100"/>
          <ac:picMkLst>
            <pc:docMk/>
            <pc:sldMk cId="1785774385" sldId="425"/>
            <ac:picMk id="4098" creationId="{81343449-4024-4F66-931D-15C80A66BF37}"/>
          </ac:picMkLst>
        </pc:picChg>
      </pc:sldChg>
      <pc:sldChg chg="modSp mod ord">
        <pc:chgData name="Alex Bate" userId="81160e9d-0629-4784-a9df-2b76bad6dec0" providerId="ADAL" clId="{2746C7CE-7127-41BE-9153-03966B0AFD39}" dt="2021-12-07T12:01:54.567" v="9212" actId="20577"/>
        <pc:sldMkLst>
          <pc:docMk/>
          <pc:sldMk cId="1161405956" sldId="428"/>
        </pc:sldMkLst>
        <pc:spChg chg="mod">
          <ac:chgData name="Alex Bate" userId="81160e9d-0629-4784-a9df-2b76bad6dec0" providerId="ADAL" clId="{2746C7CE-7127-41BE-9153-03966B0AFD39}" dt="2021-12-07T12:01:54.567" v="9212" actId="20577"/>
          <ac:spMkLst>
            <pc:docMk/>
            <pc:sldMk cId="1161405956" sldId="428"/>
            <ac:spMk id="7" creationId="{7E9B7FD5-8EC0-4E51-B1D9-C48C59251C43}"/>
          </ac:spMkLst>
        </pc:spChg>
        <pc:spChg chg="mod">
          <ac:chgData name="Alex Bate" userId="81160e9d-0629-4784-a9df-2b76bad6dec0" providerId="ADAL" clId="{2746C7CE-7127-41BE-9153-03966B0AFD39}" dt="2021-12-06T13:00:39.202" v="7655" actId="1076"/>
          <ac:spMkLst>
            <pc:docMk/>
            <pc:sldMk cId="1161405956" sldId="428"/>
            <ac:spMk id="9" creationId="{DE1ABDE9-90D4-430E-8C67-46329EC3A6FE}"/>
          </ac:spMkLst>
        </pc:spChg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3858396531" sldId="429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3820921202" sldId="432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940301922" sldId="433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1751988246" sldId="434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574334024" sldId="435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3010481676" sldId="436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1344175423" sldId="437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3121843246" sldId="438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922763491" sldId="439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1027802339" sldId="440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1295691706" sldId="441"/>
        </pc:sldMkLst>
      </pc:sldChg>
      <pc:sldChg chg="del">
        <pc:chgData name="Alex Bate" userId="81160e9d-0629-4784-a9df-2b76bad6dec0" providerId="ADAL" clId="{2746C7CE-7127-41BE-9153-03966B0AFD39}" dt="2021-12-06T10:04:18.014" v="7608" actId="2696"/>
        <pc:sldMkLst>
          <pc:docMk/>
          <pc:sldMk cId="3913580060" sldId="442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47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48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49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50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51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52"/>
        </pc:sldMkLst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453"/>
        </pc:sldMkLst>
      </pc:sldChg>
      <pc:sldChg chg="addSp modSp mod">
        <pc:chgData name="Alex Bate" userId="81160e9d-0629-4784-a9df-2b76bad6dec0" providerId="ADAL" clId="{2746C7CE-7127-41BE-9153-03966B0AFD39}" dt="2021-12-06T09:19:46.505" v="5347" actId="1076"/>
        <pc:sldMkLst>
          <pc:docMk/>
          <pc:sldMk cId="1351679261" sldId="454"/>
        </pc:sldMkLst>
        <pc:spChg chg="mod">
          <ac:chgData name="Alex Bate" userId="81160e9d-0629-4784-a9df-2b76bad6dec0" providerId="ADAL" clId="{2746C7CE-7127-41BE-9153-03966B0AFD39}" dt="2021-12-06T09:19:46.505" v="5347" actId="1076"/>
          <ac:spMkLst>
            <pc:docMk/>
            <pc:sldMk cId="1351679261" sldId="454"/>
            <ac:spMk id="2" creationId="{DB2C340A-B8D6-497E-AE01-ED08A8AA4912}"/>
          </ac:spMkLst>
        </pc:spChg>
        <pc:picChg chg="add mod ord">
          <ac:chgData name="Alex Bate" userId="81160e9d-0629-4784-a9df-2b76bad6dec0" providerId="ADAL" clId="{2746C7CE-7127-41BE-9153-03966B0AFD39}" dt="2021-12-06T09:19:38.508" v="5345" actId="1076"/>
          <ac:picMkLst>
            <pc:docMk/>
            <pc:sldMk cId="1351679261" sldId="454"/>
            <ac:picMk id="5" creationId="{C3D77DAE-8FD7-4875-8BD7-992DD7FDBD47}"/>
          </ac:picMkLst>
        </pc:picChg>
      </pc:sldChg>
      <pc:sldChg chg="modSp mod">
        <pc:chgData name="Alex Bate" userId="81160e9d-0629-4784-a9df-2b76bad6dec0" providerId="ADAL" clId="{2746C7CE-7127-41BE-9153-03966B0AFD39}" dt="2021-12-06T09:20:02.267" v="5348" actId="120"/>
        <pc:sldMkLst>
          <pc:docMk/>
          <pc:sldMk cId="1876373902" sldId="456"/>
        </pc:sldMkLst>
        <pc:spChg chg="mod">
          <ac:chgData name="Alex Bate" userId="81160e9d-0629-4784-a9df-2b76bad6dec0" providerId="ADAL" clId="{2746C7CE-7127-41BE-9153-03966B0AFD39}" dt="2021-12-06T09:20:02.267" v="5348" actId="120"/>
          <ac:spMkLst>
            <pc:docMk/>
            <pc:sldMk cId="1876373902" sldId="456"/>
            <ac:spMk id="3" creationId="{5B959A9C-5494-47DE-908F-E2F1E3708248}"/>
          </ac:spMkLst>
        </pc:spChg>
      </pc:sldChg>
      <pc:sldChg chg="modSp mod">
        <pc:chgData name="Alex Bate" userId="81160e9d-0629-4784-a9df-2b76bad6dec0" providerId="ADAL" clId="{2746C7CE-7127-41BE-9153-03966B0AFD39}" dt="2021-12-07T11:53:17.192" v="9207" actId="20577"/>
        <pc:sldMkLst>
          <pc:docMk/>
          <pc:sldMk cId="3285589212" sldId="457"/>
        </pc:sldMkLst>
        <pc:spChg chg="mod">
          <ac:chgData name="Alex Bate" userId="81160e9d-0629-4784-a9df-2b76bad6dec0" providerId="ADAL" clId="{2746C7CE-7127-41BE-9153-03966B0AFD39}" dt="2021-12-07T11:53:17.192" v="9207" actId="20577"/>
          <ac:spMkLst>
            <pc:docMk/>
            <pc:sldMk cId="3285589212" sldId="457"/>
            <ac:spMk id="2" creationId="{9028187A-8490-4E79-9440-FC73567C9DC5}"/>
          </ac:spMkLst>
        </pc:spChg>
        <pc:spChg chg="mod">
          <ac:chgData name="Alex Bate" userId="81160e9d-0629-4784-a9df-2b76bad6dec0" providerId="ADAL" clId="{2746C7CE-7127-41BE-9153-03966B0AFD39}" dt="2021-12-06T09:40:27.491" v="6167" actId="20577"/>
          <ac:spMkLst>
            <pc:docMk/>
            <pc:sldMk cId="3285589212" sldId="457"/>
            <ac:spMk id="3" creationId="{B7302F3D-F9AB-4C99-AAA6-CA6D71421A59}"/>
          </ac:spMkLst>
        </pc:spChg>
      </pc:sldChg>
      <pc:sldChg chg="modSp mod ord delCm">
        <pc:chgData name="Alex Bate" userId="81160e9d-0629-4784-a9df-2b76bad6dec0" providerId="ADAL" clId="{2746C7CE-7127-41BE-9153-03966B0AFD39}" dt="2021-12-07T12:57:33.308" v="9309" actId="20577"/>
        <pc:sldMkLst>
          <pc:docMk/>
          <pc:sldMk cId="2719556399" sldId="467"/>
        </pc:sldMkLst>
        <pc:spChg chg="mod">
          <ac:chgData name="Alex Bate" userId="81160e9d-0629-4784-a9df-2b76bad6dec0" providerId="ADAL" clId="{2746C7CE-7127-41BE-9153-03966B0AFD39}" dt="2021-12-07T12:57:33.308" v="9309" actId="20577"/>
          <ac:spMkLst>
            <pc:docMk/>
            <pc:sldMk cId="2719556399" sldId="467"/>
            <ac:spMk id="2" creationId="{4A04CFB0-DE20-4606-95D7-C4D5BBF71272}"/>
          </ac:spMkLst>
        </pc:spChg>
        <pc:spChg chg="mod">
          <ac:chgData name="Alex Bate" userId="81160e9d-0629-4784-a9df-2b76bad6dec0" providerId="ADAL" clId="{2746C7CE-7127-41BE-9153-03966B0AFD39}" dt="2021-12-06T09:20:32.581" v="5349" actId="120"/>
          <ac:spMkLst>
            <pc:docMk/>
            <pc:sldMk cId="2719556399" sldId="467"/>
            <ac:spMk id="3" creationId="{0597D59C-B1A9-4AAB-8258-874EDEC5B96B}"/>
          </ac:spMkLst>
        </pc:spChg>
      </pc:sldChg>
      <pc:sldChg chg="modSp mod">
        <pc:chgData name="Alex Bate" userId="81160e9d-0629-4784-a9df-2b76bad6dec0" providerId="ADAL" clId="{2746C7CE-7127-41BE-9153-03966B0AFD39}" dt="2021-12-06T13:39:25.868" v="8954" actId="20577"/>
        <pc:sldMkLst>
          <pc:docMk/>
          <pc:sldMk cId="2627819756" sldId="468"/>
        </pc:sldMkLst>
        <pc:spChg chg="mod">
          <ac:chgData name="Alex Bate" userId="81160e9d-0629-4784-a9df-2b76bad6dec0" providerId="ADAL" clId="{2746C7CE-7127-41BE-9153-03966B0AFD39}" dt="2021-12-06T13:39:14.032" v="8952" actId="20577"/>
          <ac:spMkLst>
            <pc:docMk/>
            <pc:sldMk cId="2627819756" sldId="468"/>
            <ac:spMk id="2" creationId="{1A12B2DD-3FC7-4CD7-97CB-67D4EB1A5DE9}"/>
          </ac:spMkLst>
        </pc:spChg>
        <pc:spChg chg="mod">
          <ac:chgData name="Alex Bate" userId="81160e9d-0629-4784-a9df-2b76bad6dec0" providerId="ADAL" clId="{2746C7CE-7127-41BE-9153-03966B0AFD39}" dt="2021-12-06T13:39:25.868" v="8954" actId="20577"/>
          <ac:spMkLst>
            <pc:docMk/>
            <pc:sldMk cId="2627819756" sldId="468"/>
            <ac:spMk id="3" creationId="{17A0E785-B338-4A17-B423-851638435C48}"/>
          </ac:spMkLst>
        </pc:spChg>
      </pc:sldChg>
      <pc:sldChg chg="addSp modSp mod">
        <pc:chgData name="Alex Bate" userId="81160e9d-0629-4784-a9df-2b76bad6dec0" providerId="ADAL" clId="{2746C7CE-7127-41BE-9153-03966B0AFD39}" dt="2021-12-06T09:53:38.407" v="7015" actId="20577"/>
        <pc:sldMkLst>
          <pc:docMk/>
          <pc:sldMk cId="393379258" sldId="469"/>
        </pc:sldMkLst>
        <pc:spChg chg="mod">
          <ac:chgData name="Alex Bate" userId="81160e9d-0629-4784-a9df-2b76bad6dec0" providerId="ADAL" clId="{2746C7CE-7127-41BE-9153-03966B0AFD39}" dt="2021-12-06T09:53:38.407" v="7015" actId="20577"/>
          <ac:spMkLst>
            <pc:docMk/>
            <pc:sldMk cId="393379258" sldId="469"/>
            <ac:spMk id="2" creationId="{0A319AA2-8A25-4F55-BD14-B0F45DF268D5}"/>
          </ac:spMkLst>
        </pc:spChg>
        <pc:spChg chg="mod">
          <ac:chgData name="Alex Bate" userId="81160e9d-0629-4784-a9df-2b76bad6dec0" providerId="ADAL" clId="{2746C7CE-7127-41BE-9153-03966B0AFD39}" dt="2021-12-06T09:49:32.091" v="6598" actId="20577"/>
          <ac:spMkLst>
            <pc:docMk/>
            <pc:sldMk cId="393379258" sldId="469"/>
            <ac:spMk id="3" creationId="{3C6FCFB0-7BA7-4EC9-840B-9BA9328604DA}"/>
          </ac:spMkLst>
        </pc:spChg>
        <pc:spChg chg="add mod">
          <ac:chgData name="Alex Bate" userId="81160e9d-0629-4784-a9df-2b76bad6dec0" providerId="ADAL" clId="{2746C7CE-7127-41BE-9153-03966B0AFD39}" dt="2021-12-06T09:53:31.309" v="7011" actId="1076"/>
          <ac:spMkLst>
            <pc:docMk/>
            <pc:sldMk cId="393379258" sldId="469"/>
            <ac:spMk id="4" creationId="{DA610D43-6F29-430B-AA86-3619FBB06DF5}"/>
          </ac:spMkLst>
        </pc:spChg>
      </pc:sldChg>
      <pc:sldChg chg="modSp mod delCm">
        <pc:chgData name="Alex Bate" userId="81160e9d-0629-4784-a9df-2b76bad6dec0" providerId="ADAL" clId="{2746C7CE-7127-41BE-9153-03966B0AFD39}" dt="2021-12-06T09:54:47.142" v="7121" actId="20577"/>
        <pc:sldMkLst>
          <pc:docMk/>
          <pc:sldMk cId="617703571" sldId="470"/>
        </pc:sldMkLst>
        <pc:spChg chg="mod">
          <ac:chgData name="Alex Bate" userId="81160e9d-0629-4784-a9df-2b76bad6dec0" providerId="ADAL" clId="{2746C7CE-7127-41BE-9153-03966B0AFD39}" dt="2021-12-06T09:54:47.142" v="7121" actId="20577"/>
          <ac:spMkLst>
            <pc:docMk/>
            <pc:sldMk cId="617703571" sldId="470"/>
            <ac:spMk id="2" creationId="{EB27399D-6854-435A-B5C1-47164A642D83}"/>
          </ac:spMkLst>
        </pc:spChg>
        <pc:spChg chg="mod">
          <ac:chgData name="Alex Bate" userId="81160e9d-0629-4784-a9df-2b76bad6dec0" providerId="ADAL" clId="{2746C7CE-7127-41BE-9153-03966B0AFD39}" dt="2021-12-06T09:54:02.986" v="7027" actId="20577"/>
          <ac:spMkLst>
            <pc:docMk/>
            <pc:sldMk cId="617703571" sldId="470"/>
            <ac:spMk id="3" creationId="{CEFBBB5B-6BB1-4B70-B83B-3DD0C9697BB2}"/>
          </ac:spMkLst>
        </pc:spChg>
      </pc:sldChg>
      <pc:sldChg chg="modSp mod">
        <pc:chgData name="Alex Bate" userId="81160e9d-0629-4784-a9df-2b76bad6dec0" providerId="ADAL" clId="{2746C7CE-7127-41BE-9153-03966B0AFD39}" dt="2021-12-08T15:41:38.666" v="10494" actId="20577"/>
        <pc:sldMkLst>
          <pc:docMk/>
          <pc:sldMk cId="683272566" sldId="473"/>
        </pc:sldMkLst>
        <pc:spChg chg="mod">
          <ac:chgData name="Alex Bate" userId="81160e9d-0629-4784-a9df-2b76bad6dec0" providerId="ADAL" clId="{2746C7CE-7127-41BE-9153-03966B0AFD39}" dt="2021-12-08T15:41:38.666" v="10494" actId="20577"/>
          <ac:spMkLst>
            <pc:docMk/>
            <pc:sldMk cId="683272566" sldId="473"/>
            <ac:spMk id="2" creationId="{D379D49D-CCCA-4C1A-A222-B4501834DD00}"/>
          </ac:spMkLst>
        </pc:spChg>
      </pc:sldChg>
      <pc:sldChg chg="modSp mod">
        <pc:chgData name="Alex Bate" userId="81160e9d-0629-4784-a9df-2b76bad6dec0" providerId="ADAL" clId="{2746C7CE-7127-41BE-9153-03966B0AFD39}" dt="2021-12-07T12:33:52.490" v="9289" actId="20577"/>
        <pc:sldMkLst>
          <pc:docMk/>
          <pc:sldMk cId="3469534701" sldId="475"/>
        </pc:sldMkLst>
        <pc:spChg chg="mod">
          <ac:chgData name="Alex Bate" userId="81160e9d-0629-4784-a9df-2b76bad6dec0" providerId="ADAL" clId="{2746C7CE-7127-41BE-9153-03966B0AFD39}" dt="2021-12-07T12:33:52.490" v="9289" actId="20577"/>
          <ac:spMkLst>
            <pc:docMk/>
            <pc:sldMk cId="3469534701" sldId="475"/>
            <ac:spMk id="2" creationId="{84A6F907-4F08-49D1-894C-75A39B945AF2}"/>
          </ac:spMkLst>
        </pc:spChg>
        <pc:spChg chg="mod">
          <ac:chgData name="Alex Bate" userId="81160e9d-0629-4784-a9df-2b76bad6dec0" providerId="ADAL" clId="{2746C7CE-7127-41BE-9153-03966B0AFD39}" dt="2021-12-06T09:39:00.911" v="6102" actId="20577"/>
          <ac:spMkLst>
            <pc:docMk/>
            <pc:sldMk cId="3469534701" sldId="475"/>
            <ac:spMk id="3" creationId="{D4FD02E5-3AD5-4381-8B00-E8FE544DE0F3}"/>
          </ac:spMkLst>
        </pc:spChg>
        <pc:graphicFrameChg chg="modGraphic">
          <ac:chgData name="Alex Bate" userId="81160e9d-0629-4784-a9df-2b76bad6dec0" providerId="ADAL" clId="{2746C7CE-7127-41BE-9153-03966B0AFD39}" dt="2021-12-06T09:41:12.236" v="6168" actId="14734"/>
          <ac:graphicFrameMkLst>
            <pc:docMk/>
            <pc:sldMk cId="3469534701" sldId="475"/>
            <ac:graphicFrameMk id="4" creationId="{59FCEE23-7224-44AC-8D2E-00EBC0D6E98C}"/>
          </ac:graphicFrameMkLst>
        </pc:graphicFrameChg>
      </pc:sldChg>
      <pc:sldChg chg="modSp mod">
        <pc:chgData name="Alex Bate" userId="81160e9d-0629-4784-a9df-2b76bad6dec0" providerId="ADAL" clId="{2746C7CE-7127-41BE-9153-03966B0AFD39}" dt="2021-12-06T09:06:16.181" v="4766" actId="20577"/>
        <pc:sldMkLst>
          <pc:docMk/>
          <pc:sldMk cId="3046850163" sldId="476"/>
        </pc:sldMkLst>
        <pc:spChg chg="mod">
          <ac:chgData name="Alex Bate" userId="81160e9d-0629-4784-a9df-2b76bad6dec0" providerId="ADAL" clId="{2746C7CE-7127-41BE-9153-03966B0AFD39}" dt="2021-12-06T09:06:16.181" v="4766" actId="20577"/>
          <ac:spMkLst>
            <pc:docMk/>
            <pc:sldMk cId="3046850163" sldId="476"/>
            <ac:spMk id="2" creationId="{5AAECB5F-5F88-4152-AA31-557E845760C5}"/>
          </ac:spMkLst>
        </pc:spChg>
        <pc:spChg chg="mod">
          <ac:chgData name="Alex Bate" userId="81160e9d-0629-4784-a9df-2b76bad6dec0" providerId="ADAL" clId="{2746C7CE-7127-41BE-9153-03966B0AFD39}" dt="2021-12-03T16:15:36.609" v="4489" actId="20577"/>
          <ac:spMkLst>
            <pc:docMk/>
            <pc:sldMk cId="3046850163" sldId="476"/>
            <ac:spMk id="3" creationId="{1C6CD585-17A4-4B8E-B31D-6A7C1AC4C964}"/>
          </ac:spMkLst>
        </pc:spChg>
      </pc:sldChg>
      <pc:sldChg chg="modSp mod">
        <pc:chgData name="Alex Bate" userId="81160e9d-0629-4784-a9df-2b76bad6dec0" providerId="ADAL" clId="{2746C7CE-7127-41BE-9153-03966B0AFD39}" dt="2021-12-06T09:40:15.442" v="6147" actId="20577"/>
        <pc:sldMkLst>
          <pc:docMk/>
          <pc:sldMk cId="557447814" sldId="480"/>
        </pc:sldMkLst>
        <pc:spChg chg="mod">
          <ac:chgData name="Alex Bate" userId="81160e9d-0629-4784-a9df-2b76bad6dec0" providerId="ADAL" clId="{2746C7CE-7127-41BE-9153-03966B0AFD39}" dt="2021-12-06T09:40:15.442" v="6147" actId="20577"/>
          <ac:spMkLst>
            <pc:docMk/>
            <pc:sldMk cId="557447814" sldId="480"/>
            <ac:spMk id="2" creationId="{1E908E3D-C53A-42BE-B326-AB661E3D0110}"/>
          </ac:spMkLst>
        </pc:spChg>
        <pc:spChg chg="mod">
          <ac:chgData name="Alex Bate" userId="81160e9d-0629-4784-a9df-2b76bad6dec0" providerId="ADAL" clId="{2746C7CE-7127-41BE-9153-03966B0AFD39}" dt="2021-12-06T09:39:09.259" v="6106" actId="20577"/>
          <ac:spMkLst>
            <pc:docMk/>
            <pc:sldMk cId="557447814" sldId="480"/>
            <ac:spMk id="3" creationId="{DCED15D2-3E3B-4C10-A093-335BFAEF7BA2}"/>
          </ac:spMkLst>
        </pc:spChg>
      </pc:sldChg>
      <pc:sldChg chg="del">
        <pc:chgData name="Alex Bate" userId="81160e9d-0629-4784-a9df-2b76bad6dec0" providerId="ADAL" clId="{2746C7CE-7127-41BE-9153-03966B0AFD39}" dt="2021-12-06T09:52:46.665" v="6992" actId="2696"/>
        <pc:sldMkLst>
          <pc:docMk/>
          <pc:sldMk cId="676365861" sldId="483"/>
        </pc:sldMkLst>
      </pc:sldChg>
      <pc:sldChg chg="addSp delSp modSp mod delCm">
        <pc:chgData name="Alex Bate" userId="81160e9d-0629-4784-a9df-2b76bad6dec0" providerId="ADAL" clId="{2746C7CE-7127-41BE-9153-03966B0AFD39}" dt="2021-12-06T13:15:56.094" v="8720"/>
        <pc:sldMkLst>
          <pc:docMk/>
          <pc:sldMk cId="2534549222" sldId="485"/>
        </pc:sldMkLst>
        <pc:spChg chg="add del mod">
          <ac:chgData name="Alex Bate" userId="81160e9d-0629-4784-a9df-2b76bad6dec0" providerId="ADAL" clId="{2746C7CE-7127-41BE-9153-03966B0AFD39}" dt="2021-12-06T09:56:54.956" v="7414" actId="478"/>
          <ac:spMkLst>
            <pc:docMk/>
            <pc:sldMk cId="2534549222" sldId="485"/>
            <ac:spMk id="3" creationId="{D8CC8528-6666-4F2C-9725-83E7BE82B03A}"/>
          </ac:spMkLst>
        </pc:spChg>
        <pc:spChg chg="del mod">
          <ac:chgData name="Alex Bate" userId="81160e9d-0629-4784-a9df-2b76bad6dec0" providerId="ADAL" clId="{2746C7CE-7127-41BE-9153-03966B0AFD39}" dt="2021-12-06T09:55:45.576" v="7174" actId="478"/>
          <ac:spMkLst>
            <pc:docMk/>
            <pc:sldMk cId="2534549222" sldId="485"/>
            <ac:spMk id="4" creationId="{8D284B4A-EFCF-4EA0-975F-713D84800B3A}"/>
          </ac:spMkLst>
        </pc:spChg>
        <pc:spChg chg="add del mod">
          <ac:chgData name="Alex Bate" userId="81160e9d-0629-4784-a9df-2b76bad6dec0" providerId="ADAL" clId="{2746C7CE-7127-41BE-9153-03966B0AFD39}" dt="2021-12-06T09:56:01.264" v="7179" actId="478"/>
          <ac:spMkLst>
            <pc:docMk/>
            <pc:sldMk cId="2534549222" sldId="485"/>
            <ac:spMk id="6" creationId="{07DEBBBB-6D9E-4549-ABDF-11E0074D5A2E}"/>
          </ac:spMkLst>
        </pc:spChg>
        <pc:spChg chg="add mod">
          <ac:chgData name="Alex Bate" userId="81160e9d-0629-4784-a9df-2b76bad6dec0" providerId="ADAL" clId="{2746C7CE-7127-41BE-9153-03966B0AFD39}" dt="2021-12-06T10:03:25.641" v="7605" actId="20577"/>
          <ac:spMkLst>
            <pc:docMk/>
            <pc:sldMk cId="2534549222" sldId="485"/>
            <ac:spMk id="7" creationId="{B6DE0354-370A-42AC-B7DC-B7EA9BBC178E}"/>
          </ac:spMkLst>
        </pc:spChg>
        <pc:spChg chg="mod">
          <ac:chgData name="Alex Bate" userId="81160e9d-0629-4784-a9df-2b76bad6dec0" providerId="ADAL" clId="{2746C7CE-7127-41BE-9153-03966B0AFD39}" dt="2021-12-06T09:54:59.595" v="7123" actId="1076"/>
          <ac:spMkLst>
            <pc:docMk/>
            <pc:sldMk cId="2534549222" sldId="485"/>
            <ac:spMk id="9" creationId="{DE1ABDE9-90D4-430E-8C67-46329EC3A6FE}"/>
          </ac:spMkLst>
        </pc:spChg>
        <pc:graphicFrameChg chg="mod modGraphic">
          <ac:chgData name="Alex Bate" userId="81160e9d-0629-4784-a9df-2b76bad6dec0" providerId="ADAL" clId="{2746C7CE-7127-41BE-9153-03966B0AFD39}" dt="2021-12-06T13:15:56.094" v="8720"/>
          <ac:graphicFrameMkLst>
            <pc:docMk/>
            <pc:sldMk cId="2534549222" sldId="485"/>
            <ac:graphicFrameMk id="5" creationId="{39C404C9-C2F5-4F72-95AB-50546B978FDE}"/>
          </ac:graphicFrameMkLst>
        </pc:graphicFrameChg>
      </pc:sldChg>
      <pc:sldChg chg="modSp mod">
        <pc:chgData name="Alex Bate" userId="81160e9d-0629-4784-a9df-2b76bad6dec0" providerId="ADAL" clId="{2746C7CE-7127-41BE-9153-03966B0AFD39}" dt="2021-12-03T15:24:51.038" v="3253" actId="20577"/>
        <pc:sldMkLst>
          <pc:docMk/>
          <pc:sldMk cId="2418857445" sldId="486"/>
        </pc:sldMkLst>
        <pc:spChg chg="mod">
          <ac:chgData name="Alex Bate" userId="81160e9d-0629-4784-a9df-2b76bad6dec0" providerId="ADAL" clId="{2746C7CE-7127-41BE-9153-03966B0AFD39}" dt="2021-12-03T15:24:51.038" v="3253" actId="20577"/>
          <ac:spMkLst>
            <pc:docMk/>
            <pc:sldMk cId="2418857445" sldId="486"/>
            <ac:spMk id="2" creationId="{D234BAEC-F028-4163-9749-F07BF2BDA417}"/>
          </ac:spMkLst>
        </pc:spChg>
        <pc:spChg chg="mod">
          <ac:chgData name="Alex Bate" userId="81160e9d-0629-4784-a9df-2b76bad6dec0" providerId="ADAL" clId="{2746C7CE-7127-41BE-9153-03966B0AFD39}" dt="2021-12-03T14:30:30.475" v="2166" actId="20577"/>
          <ac:spMkLst>
            <pc:docMk/>
            <pc:sldMk cId="2418857445" sldId="486"/>
            <ac:spMk id="3" creationId="{3F8D003E-5720-45A7-8CF7-268F017729D9}"/>
          </ac:spMkLst>
        </pc:spChg>
      </pc:sldChg>
      <pc:sldChg chg="addSp modSp mod">
        <pc:chgData name="Alex Bate" userId="81160e9d-0629-4784-a9df-2b76bad6dec0" providerId="ADAL" clId="{2746C7CE-7127-41BE-9153-03966B0AFD39}" dt="2021-12-03T15:12:04.765" v="3167" actId="20577"/>
        <pc:sldMkLst>
          <pc:docMk/>
          <pc:sldMk cId="609657687" sldId="487"/>
        </pc:sldMkLst>
        <pc:spChg chg="mod">
          <ac:chgData name="Alex Bate" userId="81160e9d-0629-4784-a9df-2b76bad6dec0" providerId="ADAL" clId="{2746C7CE-7127-41BE-9153-03966B0AFD39}" dt="2021-12-03T15:12:04.765" v="3167" actId="20577"/>
          <ac:spMkLst>
            <pc:docMk/>
            <pc:sldMk cId="609657687" sldId="487"/>
            <ac:spMk id="2" creationId="{49A1176E-EA9B-449A-9FFC-6F9AB7633D44}"/>
          </ac:spMkLst>
        </pc:spChg>
        <pc:spChg chg="mod">
          <ac:chgData name="Alex Bate" userId="81160e9d-0629-4784-a9df-2b76bad6dec0" providerId="ADAL" clId="{2746C7CE-7127-41BE-9153-03966B0AFD39}" dt="2021-12-03T14:36:05.925" v="2619" actId="120"/>
          <ac:spMkLst>
            <pc:docMk/>
            <pc:sldMk cId="609657687" sldId="487"/>
            <ac:spMk id="3" creationId="{B9BF34B0-943C-4918-BD2D-D267C7BDEE14}"/>
          </ac:spMkLst>
        </pc:spChg>
        <pc:spChg chg="add mod">
          <ac:chgData name="Alex Bate" userId="81160e9d-0629-4784-a9df-2b76bad6dec0" providerId="ADAL" clId="{2746C7CE-7127-41BE-9153-03966B0AFD39}" dt="2021-12-03T14:40:39.329" v="2932" actId="1076"/>
          <ac:spMkLst>
            <pc:docMk/>
            <pc:sldMk cId="609657687" sldId="487"/>
            <ac:spMk id="4" creationId="{9D92A426-6352-43D1-9A3A-401909528DC0}"/>
          </ac:spMkLst>
        </pc:spChg>
      </pc:sldChg>
      <pc:sldChg chg="modSp mod">
        <pc:chgData name="Alex Bate" userId="81160e9d-0629-4784-a9df-2b76bad6dec0" providerId="ADAL" clId="{2746C7CE-7127-41BE-9153-03966B0AFD39}" dt="2021-12-07T11:41:04.923" v="9194" actId="20577"/>
        <pc:sldMkLst>
          <pc:docMk/>
          <pc:sldMk cId="1564834395" sldId="488"/>
        </pc:sldMkLst>
        <pc:spChg chg="mod">
          <ac:chgData name="Alex Bate" userId="81160e9d-0629-4784-a9df-2b76bad6dec0" providerId="ADAL" clId="{2746C7CE-7127-41BE-9153-03966B0AFD39}" dt="2021-12-07T11:41:04.923" v="9194" actId="20577"/>
          <ac:spMkLst>
            <pc:docMk/>
            <pc:sldMk cId="1564834395" sldId="488"/>
            <ac:spMk id="2" creationId="{49A1176E-EA9B-449A-9FFC-6F9AB7633D44}"/>
          </ac:spMkLst>
        </pc:spChg>
        <pc:spChg chg="mod">
          <ac:chgData name="Alex Bate" userId="81160e9d-0629-4784-a9df-2b76bad6dec0" providerId="ADAL" clId="{2746C7CE-7127-41BE-9153-03966B0AFD39}" dt="2021-12-03T15:36:52.967" v="3419" actId="20577"/>
          <ac:spMkLst>
            <pc:docMk/>
            <pc:sldMk cId="1564834395" sldId="488"/>
            <ac:spMk id="3" creationId="{B9BF34B0-943C-4918-BD2D-D267C7BDEE14}"/>
          </ac:spMkLst>
        </pc:spChg>
      </pc:sldChg>
      <pc:sldChg chg="modSp mod">
        <pc:chgData name="Alex Bate" userId="81160e9d-0629-4784-a9df-2b76bad6dec0" providerId="ADAL" clId="{2746C7CE-7127-41BE-9153-03966B0AFD39}" dt="2021-12-07T11:42:08.798" v="9199" actId="20577"/>
        <pc:sldMkLst>
          <pc:docMk/>
          <pc:sldMk cId="2856997099" sldId="489"/>
        </pc:sldMkLst>
        <pc:spChg chg="mod">
          <ac:chgData name="Alex Bate" userId="81160e9d-0629-4784-a9df-2b76bad6dec0" providerId="ADAL" clId="{2746C7CE-7127-41BE-9153-03966B0AFD39}" dt="2021-12-07T11:42:08.798" v="9199" actId="20577"/>
          <ac:spMkLst>
            <pc:docMk/>
            <pc:sldMk cId="2856997099" sldId="489"/>
            <ac:spMk id="2" creationId="{49A1176E-EA9B-449A-9FFC-6F9AB7633D44}"/>
          </ac:spMkLst>
        </pc:spChg>
        <pc:spChg chg="mod">
          <ac:chgData name="Alex Bate" userId="81160e9d-0629-4784-a9df-2b76bad6dec0" providerId="ADAL" clId="{2746C7CE-7127-41BE-9153-03966B0AFD39}" dt="2021-12-03T14:43:08.115" v="2963" actId="120"/>
          <ac:spMkLst>
            <pc:docMk/>
            <pc:sldMk cId="2856997099" sldId="489"/>
            <ac:spMk id="3" creationId="{B9BF34B0-943C-4918-BD2D-D267C7BDEE14}"/>
          </ac:spMkLst>
        </pc:spChg>
      </pc:sldChg>
      <pc:sldChg chg="delSp modSp add mod">
        <pc:chgData name="Alex Bate" userId="81160e9d-0629-4784-a9df-2b76bad6dec0" providerId="ADAL" clId="{2746C7CE-7127-41BE-9153-03966B0AFD39}" dt="2021-12-03T15:24:34.555" v="3249" actId="14100"/>
        <pc:sldMkLst>
          <pc:docMk/>
          <pc:sldMk cId="1310023727" sldId="490"/>
        </pc:sldMkLst>
        <pc:spChg chg="mod">
          <ac:chgData name="Alex Bate" userId="81160e9d-0629-4784-a9df-2b76bad6dec0" providerId="ADAL" clId="{2746C7CE-7127-41BE-9153-03966B0AFD39}" dt="2021-12-03T11:09:27.631" v="568" actId="20577"/>
          <ac:spMkLst>
            <pc:docMk/>
            <pc:sldMk cId="1310023727" sldId="490"/>
            <ac:spMk id="2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3T15:24:34.555" v="3249" actId="14100"/>
          <ac:spMkLst>
            <pc:docMk/>
            <pc:sldMk cId="1310023727" sldId="490"/>
            <ac:spMk id="3" creationId="{00000000-0000-0000-0000-000000000000}"/>
          </ac:spMkLst>
        </pc:spChg>
        <pc:graphicFrameChg chg="del">
          <ac:chgData name="Alex Bate" userId="81160e9d-0629-4784-a9df-2b76bad6dec0" providerId="ADAL" clId="{2746C7CE-7127-41BE-9153-03966B0AFD39}" dt="2021-12-03T11:09:24.268" v="556" actId="478"/>
          <ac:graphicFrameMkLst>
            <pc:docMk/>
            <pc:sldMk cId="1310023727" sldId="490"/>
            <ac:graphicFrameMk id="4" creationId="{8A01E7C7-6703-4A64-AC6D-F698C90E6D33}"/>
          </ac:graphicFrameMkLst>
        </pc:graphicFrameChg>
      </pc:sldChg>
      <pc:sldChg chg="addSp modSp add del mod">
        <pc:chgData name="Alex Bate" userId="81160e9d-0629-4784-a9df-2b76bad6dec0" providerId="ADAL" clId="{2746C7CE-7127-41BE-9153-03966B0AFD39}" dt="2021-12-08T15:36:05.696" v="10469" actId="2696"/>
        <pc:sldMkLst>
          <pc:docMk/>
          <pc:sldMk cId="94134550" sldId="491"/>
        </pc:sldMkLst>
        <pc:spChg chg="mod">
          <ac:chgData name="Alex Bate" userId="81160e9d-0629-4784-a9df-2b76bad6dec0" providerId="ADAL" clId="{2746C7CE-7127-41BE-9153-03966B0AFD39}" dt="2021-12-03T15:23:36.968" v="3244" actId="20577"/>
          <ac:spMkLst>
            <pc:docMk/>
            <pc:sldMk cId="94134550" sldId="491"/>
            <ac:spMk id="2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3T15:23:56.577" v="3248" actId="1076"/>
          <ac:spMkLst>
            <pc:docMk/>
            <pc:sldMk cId="94134550" sldId="491"/>
            <ac:spMk id="3" creationId="{00000000-0000-0000-0000-000000000000}"/>
          </ac:spMkLst>
        </pc:spChg>
        <pc:picChg chg="add mod">
          <ac:chgData name="Alex Bate" userId="81160e9d-0629-4784-a9df-2b76bad6dec0" providerId="ADAL" clId="{2746C7CE-7127-41BE-9153-03966B0AFD39}" dt="2021-12-03T15:23:49.956" v="3247" actId="1076"/>
          <ac:picMkLst>
            <pc:docMk/>
            <pc:sldMk cId="94134550" sldId="491"/>
            <ac:picMk id="5" creationId="{53463D16-AF37-4496-99FE-CFE4C20A1D83}"/>
          </ac:picMkLst>
        </pc:picChg>
      </pc:sldChg>
      <pc:sldChg chg="addSp delSp modSp add mod ord">
        <pc:chgData name="Alex Bate" userId="81160e9d-0629-4784-a9df-2b76bad6dec0" providerId="ADAL" clId="{2746C7CE-7127-41BE-9153-03966B0AFD39}" dt="2021-12-03T16:09:15.131" v="4400" actId="20577"/>
        <pc:sldMkLst>
          <pc:docMk/>
          <pc:sldMk cId="252616064" sldId="492"/>
        </pc:sldMkLst>
        <pc:spChg chg="add del mod">
          <ac:chgData name="Alex Bate" userId="81160e9d-0629-4784-a9df-2b76bad6dec0" providerId="ADAL" clId="{2746C7CE-7127-41BE-9153-03966B0AFD39}" dt="2021-12-03T11:28:34.233" v="1644" actId="478"/>
          <ac:spMkLst>
            <pc:docMk/>
            <pc:sldMk cId="252616064" sldId="492"/>
            <ac:spMk id="2" creationId="{2D37C93E-818B-429E-9C6B-6D9770DBE9DC}"/>
          </ac:spMkLst>
        </pc:spChg>
        <pc:spChg chg="mod">
          <ac:chgData name="Alex Bate" userId="81160e9d-0629-4784-a9df-2b76bad6dec0" providerId="ADAL" clId="{2746C7CE-7127-41BE-9153-03966B0AFD39}" dt="2021-12-03T16:09:15.131" v="4400" actId="20577"/>
          <ac:spMkLst>
            <pc:docMk/>
            <pc:sldMk cId="252616064" sldId="492"/>
            <ac:spMk id="2050" creationId="{00000000-0000-0000-0000-000000000000}"/>
          </ac:spMkLst>
        </pc:spChg>
        <pc:spChg chg="del">
          <ac:chgData name="Alex Bate" userId="81160e9d-0629-4784-a9df-2b76bad6dec0" providerId="ADAL" clId="{2746C7CE-7127-41BE-9153-03966B0AFD39}" dt="2021-12-03T11:28:31.856" v="1643" actId="478"/>
          <ac:spMkLst>
            <pc:docMk/>
            <pc:sldMk cId="252616064" sldId="492"/>
            <ac:spMk id="2051" creationId="{00000000-0000-0000-0000-000000000000}"/>
          </ac:spMkLst>
        </pc:spChg>
        <pc:picChg chg="add mod">
          <ac:chgData name="Alex Bate" userId="81160e9d-0629-4784-a9df-2b76bad6dec0" providerId="ADAL" clId="{2746C7CE-7127-41BE-9153-03966B0AFD39}" dt="2021-12-03T12:44:51.175" v="1831" actId="1076"/>
          <ac:picMkLst>
            <pc:docMk/>
            <pc:sldMk cId="252616064" sldId="492"/>
            <ac:picMk id="3" creationId="{34A47BE5-31F3-4FF3-BEEF-FC15D60B665F}"/>
          </ac:picMkLst>
        </pc:picChg>
      </pc:sldChg>
      <pc:sldChg chg="addSp delSp modSp add mod modAnim">
        <pc:chgData name="Alex Bate" userId="81160e9d-0629-4784-a9df-2b76bad6dec0" providerId="ADAL" clId="{2746C7CE-7127-41BE-9153-03966B0AFD39}" dt="2021-12-03T14:05:35.100" v="2148" actId="1076"/>
        <pc:sldMkLst>
          <pc:docMk/>
          <pc:sldMk cId="3624456231" sldId="493"/>
        </pc:sldMkLst>
        <pc:spChg chg="del mod">
          <ac:chgData name="Alex Bate" userId="81160e9d-0629-4784-a9df-2b76bad6dec0" providerId="ADAL" clId="{2746C7CE-7127-41BE-9153-03966B0AFD39}" dt="2021-12-03T11:52:21.789" v="1728" actId="478"/>
          <ac:spMkLst>
            <pc:docMk/>
            <pc:sldMk cId="3624456231" sldId="493"/>
            <ac:spMk id="2" creationId="{B6201E65-6E3A-44EB-BD65-A11BA6A7B8EC}"/>
          </ac:spMkLst>
        </pc:spChg>
        <pc:spChg chg="mod">
          <ac:chgData name="Alex Bate" userId="81160e9d-0629-4784-a9df-2b76bad6dec0" providerId="ADAL" clId="{2746C7CE-7127-41BE-9153-03966B0AFD39}" dt="2021-12-03T11:55:54.844" v="1830" actId="120"/>
          <ac:spMkLst>
            <pc:docMk/>
            <pc:sldMk cId="3624456231" sldId="493"/>
            <ac:spMk id="3" creationId="{15A6D849-9D5E-4790-8038-97C7BCE347EC}"/>
          </ac:spMkLst>
        </pc:spChg>
        <pc:spChg chg="add mod">
          <ac:chgData name="Alex Bate" userId="81160e9d-0629-4784-a9df-2b76bad6dec0" providerId="ADAL" clId="{2746C7CE-7127-41BE-9153-03966B0AFD39}" dt="2021-12-03T14:05:26.201" v="2146" actId="1076"/>
          <ac:spMkLst>
            <pc:docMk/>
            <pc:sldMk cId="3624456231" sldId="493"/>
            <ac:spMk id="6" creationId="{DE737D28-D757-47B5-A916-08E9EA0600FF}"/>
          </ac:spMkLst>
        </pc:spChg>
        <pc:picChg chg="add mod">
          <ac:chgData name="Alex Bate" userId="81160e9d-0629-4784-a9df-2b76bad6dec0" providerId="ADAL" clId="{2746C7CE-7127-41BE-9153-03966B0AFD39}" dt="2021-12-03T14:05:35.100" v="2148" actId="1076"/>
          <ac:picMkLst>
            <pc:docMk/>
            <pc:sldMk cId="3624456231" sldId="493"/>
            <ac:picMk id="5" creationId="{BA4A3BAF-BDF9-4C39-9812-C5A0B8EC6AF6}"/>
          </ac:picMkLst>
        </pc:picChg>
        <pc:picChg chg="add mod">
          <ac:chgData name="Alex Bate" userId="81160e9d-0629-4784-a9df-2b76bad6dec0" providerId="ADAL" clId="{2746C7CE-7127-41BE-9153-03966B0AFD39}" dt="2021-12-03T14:05:29.656" v="2147" actId="1076"/>
          <ac:picMkLst>
            <pc:docMk/>
            <pc:sldMk cId="3624456231" sldId="493"/>
            <ac:picMk id="7" creationId="{2D48E65B-44A8-4F85-A116-4A2B90BA81C0}"/>
          </ac:picMkLst>
        </pc:picChg>
      </pc:sldChg>
      <pc:sldChg chg="addSp delSp modSp add mod ord">
        <pc:chgData name="Alex Bate" userId="81160e9d-0629-4784-a9df-2b76bad6dec0" providerId="ADAL" clId="{2746C7CE-7127-41BE-9153-03966B0AFD39}" dt="2021-12-03T16:09:57.951" v="4438" actId="1076"/>
        <pc:sldMkLst>
          <pc:docMk/>
          <pc:sldMk cId="2631899511" sldId="494"/>
        </pc:sldMkLst>
        <pc:spChg chg="mod">
          <ac:chgData name="Alex Bate" userId="81160e9d-0629-4784-a9df-2b76bad6dec0" providerId="ADAL" clId="{2746C7CE-7127-41BE-9153-03966B0AFD39}" dt="2021-12-03T16:05:59.104" v="4199" actId="14100"/>
          <ac:spMkLst>
            <pc:docMk/>
            <pc:sldMk cId="2631899511" sldId="494"/>
            <ac:spMk id="2050" creationId="{00000000-0000-0000-0000-000000000000}"/>
          </ac:spMkLst>
        </pc:spChg>
        <pc:picChg chg="del">
          <ac:chgData name="Alex Bate" userId="81160e9d-0629-4784-a9df-2b76bad6dec0" providerId="ADAL" clId="{2746C7CE-7127-41BE-9153-03966B0AFD39}" dt="2021-12-03T12:52:59.961" v="1838" actId="478"/>
          <ac:picMkLst>
            <pc:docMk/>
            <pc:sldMk cId="2631899511" sldId="494"/>
            <ac:picMk id="3" creationId="{34A47BE5-31F3-4FF3-BEEF-FC15D60B665F}"/>
          </ac:picMkLst>
        </pc:picChg>
        <pc:picChg chg="add mod">
          <ac:chgData name="Alex Bate" userId="81160e9d-0629-4784-a9df-2b76bad6dec0" providerId="ADAL" clId="{2746C7CE-7127-41BE-9153-03966B0AFD39}" dt="2021-12-03T16:09:57.951" v="4438" actId="1076"/>
          <ac:picMkLst>
            <pc:docMk/>
            <pc:sldMk cId="2631899511" sldId="494"/>
            <ac:picMk id="4" creationId="{32434447-8FAE-4F49-B396-EFF4C50FF6C0}"/>
          </ac:picMkLst>
        </pc:picChg>
      </pc:sldChg>
      <pc:sldChg chg="addSp delSp modSp add mod ord">
        <pc:chgData name="Alex Bate" userId="81160e9d-0629-4784-a9df-2b76bad6dec0" providerId="ADAL" clId="{2746C7CE-7127-41BE-9153-03966B0AFD39}" dt="2021-12-03T13:52:36.717" v="2127" actId="1076"/>
        <pc:sldMkLst>
          <pc:docMk/>
          <pc:sldMk cId="4232976764" sldId="495"/>
        </pc:sldMkLst>
        <pc:spChg chg="mod">
          <ac:chgData name="Alex Bate" userId="81160e9d-0629-4784-a9df-2b76bad6dec0" providerId="ADAL" clId="{2746C7CE-7127-41BE-9153-03966B0AFD39}" dt="2021-12-03T13:09:20.059" v="1956" actId="1076"/>
          <ac:spMkLst>
            <pc:docMk/>
            <pc:sldMk cId="4232976764" sldId="495"/>
            <ac:spMk id="2050" creationId="{00000000-0000-0000-0000-000000000000}"/>
          </ac:spMkLst>
        </pc:spChg>
        <pc:picChg chg="add mod">
          <ac:chgData name="Alex Bate" userId="81160e9d-0629-4784-a9df-2b76bad6dec0" providerId="ADAL" clId="{2746C7CE-7127-41BE-9153-03966B0AFD39}" dt="2021-12-03T13:52:36.717" v="2127" actId="1076"/>
          <ac:picMkLst>
            <pc:docMk/>
            <pc:sldMk cId="4232976764" sldId="495"/>
            <ac:picMk id="3" creationId="{FB1DAA09-403F-4E76-A1AA-AC4D8B763F09}"/>
          </ac:picMkLst>
        </pc:picChg>
        <pc:picChg chg="add del mod">
          <ac:chgData name="Alex Bate" userId="81160e9d-0629-4784-a9df-2b76bad6dec0" providerId="ADAL" clId="{2746C7CE-7127-41BE-9153-03966B0AFD39}" dt="2021-12-03T13:52:32.425" v="2126" actId="478"/>
          <ac:picMkLst>
            <pc:docMk/>
            <pc:sldMk cId="4232976764" sldId="495"/>
            <ac:picMk id="3074" creationId="{6C776198-44BD-4A51-9CA3-58D75CE21636}"/>
          </ac:picMkLst>
        </pc:picChg>
      </pc:sldChg>
      <pc:sldChg chg="addSp modSp add mod ord">
        <pc:chgData name="Alex Bate" userId="81160e9d-0629-4784-a9df-2b76bad6dec0" providerId="ADAL" clId="{2746C7CE-7127-41BE-9153-03966B0AFD39}" dt="2021-12-07T11:56:09.961" v="9209" actId="1076"/>
        <pc:sldMkLst>
          <pc:docMk/>
          <pc:sldMk cId="541949317" sldId="496"/>
        </pc:sldMkLst>
        <pc:spChg chg="mod">
          <ac:chgData name="Alex Bate" userId="81160e9d-0629-4784-a9df-2b76bad6dec0" providerId="ADAL" clId="{2746C7CE-7127-41BE-9153-03966B0AFD39}" dt="2021-12-03T13:05:21.160" v="1947" actId="20577"/>
          <ac:spMkLst>
            <pc:docMk/>
            <pc:sldMk cId="541949317" sldId="496"/>
            <ac:spMk id="2050" creationId="{00000000-0000-0000-0000-000000000000}"/>
          </ac:spMkLst>
        </pc:spChg>
        <pc:picChg chg="add mod">
          <ac:chgData name="Alex Bate" userId="81160e9d-0629-4784-a9df-2b76bad6dec0" providerId="ADAL" clId="{2746C7CE-7127-41BE-9153-03966B0AFD39}" dt="2021-12-07T11:56:01.096" v="9208" actId="1076"/>
          <ac:picMkLst>
            <pc:docMk/>
            <pc:sldMk cId="541949317" sldId="496"/>
            <ac:picMk id="3" creationId="{CF663227-CA50-422F-89A5-3C54662C82F6}"/>
          </ac:picMkLst>
        </pc:picChg>
        <pc:picChg chg="add mod">
          <ac:chgData name="Alex Bate" userId="81160e9d-0629-4784-a9df-2b76bad6dec0" providerId="ADAL" clId="{2746C7CE-7127-41BE-9153-03966B0AFD39}" dt="2021-12-07T11:56:09.961" v="9209" actId="1076"/>
          <ac:picMkLst>
            <pc:docMk/>
            <pc:sldMk cId="541949317" sldId="496"/>
            <ac:picMk id="4" creationId="{8A2672D1-B13C-4469-A9D5-9A4B20E802FE}"/>
          </ac:picMkLst>
        </pc:picChg>
        <pc:picChg chg="add mod">
          <ac:chgData name="Alex Bate" userId="81160e9d-0629-4784-a9df-2b76bad6dec0" providerId="ADAL" clId="{2746C7CE-7127-41BE-9153-03966B0AFD39}" dt="2021-12-06T13:00:27.001" v="7654" actId="1076"/>
          <ac:picMkLst>
            <pc:docMk/>
            <pc:sldMk cId="541949317" sldId="496"/>
            <ac:picMk id="1026" creationId="{8D4FEB8C-879B-4194-9A55-D09D7CC5C22E}"/>
          </ac:picMkLst>
        </pc:picChg>
      </pc:sldChg>
      <pc:sldChg chg="modSp add del mod">
        <pc:chgData name="Alex Bate" userId="81160e9d-0629-4784-a9df-2b76bad6dec0" providerId="ADAL" clId="{2746C7CE-7127-41BE-9153-03966B0AFD39}" dt="2021-12-07T14:10:48.771" v="9314" actId="2696"/>
        <pc:sldMkLst>
          <pc:docMk/>
          <pc:sldMk cId="2027397865" sldId="497"/>
        </pc:sldMkLst>
        <pc:spChg chg="mod">
          <ac:chgData name="Alex Bate" userId="81160e9d-0629-4784-a9df-2b76bad6dec0" providerId="ADAL" clId="{2746C7CE-7127-41BE-9153-03966B0AFD39}" dt="2021-12-03T13:10:48.290" v="2042" actId="403"/>
          <ac:spMkLst>
            <pc:docMk/>
            <pc:sldMk cId="2027397865" sldId="497"/>
            <ac:spMk id="2050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3T13:10:44.828" v="2038" actId="20577"/>
          <ac:spMkLst>
            <pc:docMk/>
            <pc:sldMk cId="2027397865" sldId="497"/>
            <ac:spMk id="2051" creationId="{00000000-0000-0000-0000-000000000000}"/>
          </ac:spMkLst>
        </pc:spChg>
      </pc:sldChg>
      <pc:sldChg chg="modSp add del mod ord">
        <pc:chgData name="Alex Bate" userId="81160e9d-0629-4784-a9df-2b76bad6dec0" providerId="ADAL" clId="{2746C7CE-7127-41BE-9153-03966B0AFD39}" dt="2021-12-07T14:10:48.771" v="9314" actId="2696"/>
        <pc:sldMkLst>
          <pc:docMk/>
          <pc:sldMk cId="1253869644" sldId="498"/>
        </pc:sldMkLst>
        <pc:spChg chg="mod">
          <ac:chgData name="Alex Bate" userId="81160e9d-0629-4784-a9df-2b76bad6dec0" providerId="ADAL" clId="{2746C7CE-7127-41BE-9153-03966B0AFD39}" dt="2021-12-03T13:14:51.002" v="2123" actId="20577"/>
          <ac:spMkLst>
            <pc:docMk/>
            <pc:sldMk cId="1253869644" sldId="498"/>
            <ac:spMk id="2050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3T13:12:32.956" v="2110" actId="1076"/>
          <ac:spMkLst>
            <pc:docMk/>
            <pc:sldMk cId="1253869644" sldId="498"/>
            <ac:spMk id="2051" creationId="{00000000-0000-0000-0000-000000000000}"/>
          </ac:spMkLst>
        </pc:spChg>
      </pc:sldChg>
      <pc:sldChg chg="modSp new del mod">
        <pc:chgData name="Alex Bate" userId="81160e9d-0629-4784-a9df-2b76bad6dec0" providerId="ADAL" clId="{2746C7CE-7127-41BE-9153-03966B0AFD39}" dt="2021-12-06T13:13:59.276" v="8634" actId="2696"/>
        <pc:sldMkLst>
          <pc:docMk/>
          <pc:sldMk cId="2599171801" sldId="499"/>
        </pc:sldMkLst>
        <pc:spChg chg="mod">
          <ac:chgData name="Alex Bate" userId="81160e9d-0629-4784-a9df-2b76bad6dec0" providerId="ADAL" clId="{2746C7CE-7127-41BE-9153-03966B0AFD39}" dt="2021-12-06T09:38:09.222" v="6077" actId="20577"/>
          <ac:spMkLst>
            <pc:docMk/>
            <pc:sldMk cId="2599171801" sldId="499"/>
            <ac:spMk id="3" creationId="{A4381725-600C-4830-8584-774D7E0AA76E}"/>
          </ac:spMkLst>
        </pc:spChg>
      </pc:sldChg>
      <pc:sldChg chg="modSp add mod">
        <pc:chgData name="Alex Bate" userId="81160e9d-0629-4784-a9df-2b76bad6dec0" providerId="ADAL" clId="{2746C7CE-7127-41BE-9153-03966B0AFD39}" dt="2021-12-03T15:56:56.500" v="3883" actId="313"/>
        <pc:sldMkLst>
          <pc:docMk/>
          <pc:sldMk cId="4252480614" sldId="500"/>
        </pc:sldMkLst>
        <pc:spChg chg="mod">
          <ac:chgData name="Alex Bate" userId="81160e9d-0629-4784-a9df-2b76bad6dec0" providerId="ADAL" clId="{2746C7CE-7127-41BE-9153-03966B0AFD39}" dt="2021-12-03T15:56:56.500" v="3883" actId="313"/>
          <ac:spMkLst>
            <pc:docMk/>
            <pc:sldMk cId="4252480614" sldId="500"/>
            <ac:spMk id="2" creationId="{49A1176E-EA9B-449A-9FFC-6F9AB7633D44}"/>
          </ac:spMkLst>
        </pc:spChg>
        <pc:spChg chg="mod">
          <ac:chgData name="Alex Bate" userId="81160e9d-0629-4784-a9df-2b76bad6dec0" providerId="ADAL" clId="{2746C7CE-7127-41BE-9153-03966B0AFD39}" dt="2021-12-03T15:39:50.087" v="3501" actId="20577"/>
          <ac:spMkLst>
            <pc:docMk/>
            <pc:sldMk cId="4252480614" sldId="500"/>
            <ac:spMk id="3" creationId="{B9BF34B0-943C-4918-BD2D-D267C7BDEE14}"/>
          </ac:spMkLst>
        </pc:spChg>
      </pc:sldChg>
      <pc:sldChg chg="new del">
        <pc:chgData name="Alex Bate" userId="81160e9d-0629-4784-a9df-2b76bad6dec0" providerId="ADAL" clId="{2746C7CE-7127-41BE-9153-03966B0AFD39}" dt="2021-12-06T10:05:37.604" v="7612" actId="680"/>
        <pc:sldMkLst>
          <pc:docMk/>
          <pc:sldMk cId="295960352" sldId="501"/>
        </pc:sldMkLst>
      </pc:sldChg>
      <pc:sldChg chg="addSp delSp modSp add mod">
        <pc:chgData name="Alex Bate" userId="81160e9d-0629-4784-a9df-2b76bad6dec0" providerId="ADAL" clId="{2746C7CE-7127-41BE-9153-03966B0AFD39}" dt="2021-12-06T13:14:14.519" v="8672" actId="20577"/>
        <pc:sldMkLst>
          <pc:docMk/>
          <pc:sldMk cId="2068367941" sldId="501"/>
        </pc:sldMkLst>
        <pc:spChg chg="add mod">
          <ac:chgData name="Alex Bate" userId="81160e9d-0629-4784-a9df-2b76bad6dec0" providerId="ADAL" clId="{2746C7CE-7127-41BE-9153-03966B0AFD39}" dt="2021-12-06T13:14:14.519" v="8672" actId="20577"/>
          <ac:spMkLst>
            <pc:docMk/>
            <pc:sldMk cId="2068367941" sldId="501"/>
            <ac:spMk id="6" creationId="{0E74034A-2D8B-4717-96C9-A3FAAB44F761}"/>
          </ac:spMkLst>
        </pc:spChg>
        <pc:spChg chg="del mod">
          <ac:chgData name="Alex Bate" userId="81160e9d-0629-4784-a9df-2b76bad6dec0" providerId="ADAL" clId="{2746C7CE-7127-41BE-9153-03966B0AFD39}" dt="2021-12-06T13:02:55.158" v="7734" actId="478"/>
          <ac:spMkLst>
            <pc:docMk/>
            <pc:sldMk cId="2068367941" sldId="501"/>
            <ac:spMk id="7" creationId="{7E9B7FD5-8EC0-4E51-B1D9-C48C59251C43}"/>
          </ac:spMkLst>
        </pc:spChg>
        <pc:spChg chg="mod">
          <ac:chgData name="Alex Bate" userId="81160e9d-0629-4784-a9df-2b76bad6dec0" providerId="ADAL" clId="{2746C7CE-7127-41BE-9153-03966B0AFD39}" dt="2021-12-06T13:02:39.187" v="7732" actId="1076"/>
          <ac:spMkLst>
            <pc:docMk/>
            <pc:sldMk cId="2068367941" sldId="501"/>
            <ac:spMk id="9" creationId="{DE1ABDE9-90D4-430E-8C67-46329EC3A6FE}"/>
          </ac:spMkLst>
        </pc:spChg>
        <pc:picChg chg="add mod">
          <ac:chgData name="Alex Bate" userId="81160e9d-0629-4784-a9df-2b76bad6dec0" providerId="ADAL" clId="{2746C7CE-7127-41BE-9153-03966B0AFD39}" dt="2021-12-06T13:12:40.109" v="8628" actId="1076"/>
          <ac:picMkLst>
            <pc:docMk/>
            <pc:sldMk cId="2068367941" sldId="501"/>
            <ac:picMk id="2050" creationId="{B56E7F34-3C79-43DF-A369-2BB053A3B228}"/>
          </ac:picMkLst>
        </pc:picChg>
      </pc:sldChg>
      <pc:sldChg chg="addSp delSp modSp add mod">
        <pc:chgData name="Alex Bate" userId="81160e9d-0629-4784-a9df-2b76bad6dec0" providerId="ADAL" clId="{2746C7CE-7127-41BE-9153-03966B0AFD39}" dt="2021-12-23T14:55:59.003" v="11321" actId="20577"/>
        <pc:sldMkLst>
          <pc:docMk/>
          <pc:sldMk cId="1528614474" sldId="502"/>
        </pc:sldMkLst>
        <pc:spChg chg="add mod">
          <ac:chgData name="Alex Bate" userId="81160e9d-0629-4784-a9df-2b76bad6dec0" providerId="ADAL" clId="{2746C7CE-7127-41BE-9153-03966B0AFD39}" dt="2021-12-23T14:55:59.003" v="11321" actId="20577"/>
          <ac:spMkLst>
            <pc:docMk/>
            <pc:sldMk cId="1528614474" sldId="502"/>
            <ac:spMk id="5" creationId="{BA1AB727-FDF1-4C44-873D-8319755850FC}"/>
          </ac:spMkLst>
        </pc:spChg>
        <pc:spChg chg="del">
          <ac:chgData name="Alex Bate" userId="81160e9d-0629-4784-a9df-2b76bad6dec0" providerId="ADAL" clId="{2746C7CE-7127-41BE-9153-03966B0AFD39}" dt="2021-12-06T13:06:36.328" v="7990" actId="478"/>
          <ac:spMkLst>
            <pc:docMk/>
            <pc:sldMk cId="1528614474" sldId="502"/>
            <ac:spMk id="7" creationId="{7E9B7FD5-8EC0-4E51-B1D9-C48C59251C43}"/>
          </ac:spMkLst>
        </pc:spChg>
        <pc:spChg chg="mod">
          <ac:chgData name="Alex Bate" userId="81160e9d-0629-4784-a9df-2b76bad6dec0" providerId="ADAL" clId="{2746C7CE-7127-41BE-9153-03966B0AFD39}" dt="2021-12-06T13:06:40.594" v="7991" actId="1076"/>
          <ac:spMkLst>
            <pc:docMk/>
            <pc:sldMk cId="1528614474" sldId="502"/>
            <ac:spMk id="9" creationId="{DE1ABDE9-90D4-430E-8C67-46329EC3A6FE}"/>
          </ac:spMkLst>
        </pc:spChg>
      </pc:sldChg>
      <pc:sldChg chg="addSp delSp modSp add mod">
        <pc:chgData name="Alex Bate" userId="81160e9d-0629-4784-a9df-2b76bad6dec0" providerId="ADAL" clId="{2746C7CE-7127-41BE-9153-03966B0AFD39}" dt="2021-12-06T14:32:18.187" v="9123" actId="1076"/>
        <pc:sldMkLst>
          <pc:docMk/>
          <pc:sldMk cId="3482646717" sldId="503"/>
        </pc:sldMkLst>
        <pc:spChg chg="mod">
          <ac:chgData name="Alex Bate" userId="81160e9d-0629-4784-a9df-2b76bad6dec0" providerId="ADAL" clId="{2746C7CE-7127-41BE-9153-03966B0AFD39}" dt="2021-12-06T14:31:53.163" v="9117" actId="21"/>
          <ac:spMkLst>
            <pc:docMk/>
            <pc:sldMk cId="3482646717" sldId="503"/>
            <ac:spMk id="6" creationId="{0E74034A-2D8B-4717-96C9-A3FAAB44F761}"/>
          </ac:spMkLst>
        </pc:spChg>
        <pc:spChg chg="add mod">
          <ac:chgData name="Alex Bate" userId="81160e9d-0629-4784-a9df-2b76bad6dec0" providerId="ADAL" clId="{2746C7CE-7127-41BE-9153-03966B0AFD39}" dt="2021-12-06T14:32:18.187" v="9123" actId="1076"/>
          <ac:spMkLst>
            <pc:docMk/>
            <pc:sldMk cId="3482646717" sldId="503"/>
            <ac:spMk id="8" creationId="{A8B52BE8-F1A8-42D4-A985-91F7AE942FF5}"/>
          </ac:spMkLst>
        </pc:spChg>
        <pc:spChg chg="mod">
          <ac:chgData name="Alex Bate" userId="81160e9d-0629-4784-a9df-2b76bad6dec0" providerId="ADAL" clId="{2746C7CE-7127-41BE-9153-03966B0AFD39}" dt="2021-12-06T14:29:33.723" v="8979" actId="20577"/>
          <ac:spMkLst>
            <pc:docMk/>
            <pc:sldMk cId="3482646717" sldId="503"/>
            <ac:spMk id="9" creationId="{DE1ABDE9-90D4-430E-8C67-46329EC3A6FE}"/>
          </ac:spMkLst>
        </pc:spChg>
        <pc:picChg chg="add mod">
          <ac:chgData name="Alex Bate" userId="81160e9d-0629-4784-a9df-2b76bad6dec0" providerId="ADAL" clId="{2746C7CE-7127-41BE-9153-03966B0AFD39}" dt="2021-12-06T14:32:12.644" v="9122" actId="1076"/>
          <ac:picMkLst>
            <pc:docMk/>
            <pc:sldMk cId="3482646717" sldId="503"/>
            <ac:picMk id="1026" creationId="{7A05326F-FB8A-4743-B11C-D8EBEF2A7029}"/>
          </ac:picMkLst>
        </pc:picChg>
        <pc:picChg chg="del">
          <ac:chgData name="Alex Bate" userId="81160e9d-0629-4784-a9df-2b76bad6dec0" providerId="ADAL" clId="{2746C7CE-7127-41BE-9153-03966B0AFD39}" dt="2021-12-06T14:29:36.047" v="8980" actId="478"/>
          <ac:picMkLst>
            <pc:docMk/>
            <pc:sldMk cId="3482646717" sldId="503"/>
            <ac:picMk id="2050" creationId="{B56E7F34-3C79-43DF-A369-2BB053A3B228}"/>
          </ac:picMkLst>
        </pc:picChg>
      </pc:sldChg>
      <pc:sldChg chg="modSp add del mod">
        <pc:chgData name="Alex Bate" userId="81160e9d-0629-4784-a9df-2b76bad6dec0" providerId="ADAL" clId="{2746C7CE-7127-41BE-9153-03966B0AFD39}" dt="2021-12-08T15:45:45.424" v="10665" actId="20577"/>
        <pc:sldMkLst>
          <pc:docMk/>
          <pc:sldMk cId="534075315" sldId="504"/>
        </pc:sldMkLst>
        <pc:spChg chg="mod">
          <ac:chgData name="Alex Bate" userId="81160e9d-0629-4784-a9df-2b76bad6dec0" providerId="ADAL" clId="{2746C7CE-7127-41BE-9153-03966B0AFD39}" dt="2021-12-08T15:45:45.424" v="10665" actId="20577"/>
          <ac:spMkLst>
            <pc:docMk/>
            <pc:sldMk cId="534075315" sldId="504"/>
            <ac:spMk id="3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534075315" sldId="504"/>
            <ac:spMk id="5" creationId="{00000000-0000-0000-0000-000000000000}"/>
          </ac:spMkLst>
        </pc:spChg>
      </pc:sldChg>
      <pc:sldChg chg="modSp add del mod">
        <pc:chgData name="Alex Bate" userId="81160e9d-0629-4784-a9df-2b76bad6dec0" providerId="ADAL" clId="{2746C7CE-7127-41BE-9153-03966B0AFD39}" dt="2021-12-07T10:37:10.377" v="9136"/>
        <pc:sldMkLst>
          <pc:docMk/>
          <pc:sldMk cId="1813137856" sldId="512"/>
        </pc:sldMkLst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1813137856" sldId="512"/>
            <ac:spMk id="11266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1813137856" sldId="512"/>
            <ac:spMk id="11267" creationId="{00000000-0000-0000-0000-000000000000}"/>
          </ac:spMkLst>
        </pc:spChg>
      </pc:sldChg>
      <pc:sldChg chg="add del">
        <pc:chgData name="Alex Bate" userId="81160e9d-0629-4784-a9df-2b76bad6dec0" providerId="ADAL" clId="{2746C7CE-7127-41BE-9153-03966B0AFD39}" dt="2021-12-07T10:37:10.377" v="9136"/>
        <pc:sldMkLst>
          <pc:docMk/>
          <pc:sldMk cId="1894192310" sldId="514"/>
        </pc:sldMkLst>
      </pc:sldChg>
      <pc:sldChg chg="add del">
        <pc:chgData name="Alex Bate" userId="81160e9d-0629-4784-a9df-2b76bad6dec0" providerId="ADAL" clId="{2746C7CE-7127-41BE-9153-03966B0AFD39}" dt="2021-12-07T10:37:10.377" v="9136"/>
        <pc:sldMkLst>
          <pc:docMk/>
          <pc:sldMk cId="3198903852" sldId="515"/>
        </pc:sldMkLst>
      </pc:sldChg>
      <pc:sldChg chg="modSp add del mod">
        <pc:chgData name="Alex Bate" userId="81160e9d-0629-4784-a9df-2b76bad6dec0" providerId="ADAL" clId="{2746C7CE-7127-41BE-9153-03966B0AFD39}" dt="2021-12-07T10:37:10.377" v="9136"/>
        <pc:sldMkLst>
          <pc:docMk/>
          <pc:sldMk cId="2123260585" sldId="535"/>
        </pc:sldMkLst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2123260585" sldId="535"/>
            <ac:spMk id="3" creationId="{00000000-0000-0000-0000-000000000000}"/>
          </ac:spMkLst>
        </pc:spChg>
      </pc:sldChg>
      <pc:sldChg chg="add del">
        <pc:chgData name="Alex Bate" userId="81160e9d-0629-4784-a9df-2b76bad6dec0" providerId="ADAL" clId="{2746C7CE-7127-41BE-9153-03966B0AFD39}" dt="2021-12-07T10:37:10.377" v="9136"/>
        <pc:sldMkLst>
          <pc:docMk/>
          <pc:sldMk cId="3789189841" sldId="541"/>
        </pc:sldMkLst>
      </pc:sldChg>
      <pc:sldChg chg="modSp add del mod">
        <pc:chgData name="Alex Bate" userId="81160e9d-0629-4784-a9df-2b76bad6dec0" providerId="ADAL" clId="{2746C7CE-7127-41BE-9153-03966B0AFD39}" dt="2021-12-07T10:37:10.377" v="9136"/>
        <pc:sldMkLst>
          <pc:docMk/>
          <pc:sldMk cId="2556917959" sldId="542"/>
        </pc:sldMkLst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2556917959" sldId="542"/>
            <ac:spMk id="5" creationId="{00000000-0000-0000-0000-000000000000}"/>
          </ac:spMkLst>
        </pc:spChg>
      </pc:sldChg>
      <pc:sldChg chg="modSp add del mod">
        <pc:chgData name="Alex Bate" userId="81160e9d-0629-4784-a9df-2b76bad6dec0" providerId="ADAL" clId="{2746C7CE-7127-41BE-9153-03966B0AFD39}" dt="2021-12-07T10:37:10.377" v="9136"/>
        <pc:sldMkLst>
          <pc:docMk/>
          <pc:sldMk cId="2353091410" sldId="543"/>
        </pc:sldMkLst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2353091410" sldId="543"/>
            <ac:spMk id="11266" creationId="{00000000-0000-0000-0000-000000000000}"/>
          </ac:spMkLst>
        </pc:spChg>
      </pc:sldChg>
      <pc:sldChg chg="modSp add del mod">
        <pc:chgData name="Alex Bate" userId="81160e9d-0629-4784-a9df-2b76bad6dec0" providerId="ADAL" clId="{2746C7CE-7127-41BE-9153-03966B0AFD39}" dt="2021-12-07T10:37:10.377" v="9136"/>
        <pc:sldMkLst>
          <pc:docMk/>
          <pc:sldMk cId="1300835353" sldId="544"/>
        </pc:sldMkLst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1300835353" sldId="544"/>
            <ac:spMk id="11266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7T10:37:10.377" v="9136"/>
          <ac:spMkLst>
            <pc:docMk/>
            <pc:sldMk cId="1300835353" sldId="544"/>
            <ac:spMk id="11267" creationId="{00000000-0000-0000-0000-000000000000}"/>
          </ac:spMkLst>
        </pc:spChg>
      </pc:sldChg>
      <pc:sldChg chg="add del">
        <pc:chgData name="Alex Bate" userId="81160e9d-0629-4784-a9df-2b76bad6dec0" providerId="ADAL" clId="{2746C7CE-7127-41BE-9153-03966B0AFD39}" dt="2021-12-07T14:10:48.771" v="9314" actId="2696"/>
        <pc:sldMkLst>
          <pc:docMk/>
          <pc:sldMk cId="0" sldId="545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2921276616" sldId="546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1041933664" sldId="547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799520572" sldId="548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49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0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1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2"/>
        </pc:sldMkLst>
      </pc:sldChg>
      <pc:sldChg chg="modSp add del mod">
        <pc:chgData name="Alex Bate" userId="81160e9d-0629-4784-a9df-2b76bad6dec0" providerId="ADAL" clId="{2746C7CE-7127-41BE-9153-03966B0AFD39}" dt="2021-12-08T15:49:22.238" v="10689" actId="20577"/>
        <pc:sldMkLst>
          <pc:docMk/>
          <pc:sldMk cId="0" sldId="553"/>
        </pc:sldMkLst>
        <pc:spChg chg="mod">
          <ac:chgData name="Alex Bate" userId="81160e9d-0629-4784-a9df-2b76bad6dec0" providerId="ADAL" clId="{2746C7CE-7127-41BE-9153-03966B0AFD39}" dt="2021-12-08T15:34:50.681" v="10462" actId="20577"/>
          <ac:spMkLst>
            <pc:docMk/>
            <pc:sldMk cId="0" sldId="553"/>
            <ac:spMk id="5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8T15:49:22.238" v="10689" actId="20577"/>
          <ac:spMkLst>
            <pc:docMk/>
            <pc:sldMk cId="0" sldId="553"/>
            <ac:spMk id="7" creationId="{00000000-0000-0000-0000-000000000000}"/>
          </ac:spMkLst>
        </pc:spChg>
        <pc:spChg chg="mod">
          <ac:chgData name="Alex Bate" userId="81160e9d-0629-4784-a9df-2b76bad6dec0" providerId="ADAL" clId="{2746C7CE-7127-41BE-9153-03966B0AFD39}" dt="2021-12-08T15:35:07.043" v="10468" actId="20577"/>
          <ac:spMkLst>
            <pc:docMk/>
            <pc:sldMk cId="0" sldId="553"/>
            <ac:spMk id="38" creationId="{00000000-0000-0000-0000-000000000000}"/>
          </ac:spMkLst>
        </pc:spChg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4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5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6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7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8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59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60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61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62"/>
        </pc:sldMkLst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3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3"/>
            <ac:spMk id="7" creationId="{00000000-0000-0000-0000-000000000000}"/>
          </ac:spMkLst>
        </pc:spChg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4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4"/>
            <ac:spMk id="8" creationId="{00000000-0000-0000-0000-000000000000}"/>
          </ac:spMkLst>
        </pc:spChg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5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5"/>
            <ac:spMk id="6" creationId="{00000000-0000-0000-0000-000000000000}"/>
          </ac:spMkLst>
        </pc:spChg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6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6"/>
            <ac:spMk id="6" creationId="{00000000-0000-0000-0000-000000000000}"/>
          </ac:spMkLst>
        </pc:spChg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7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7"/>
            <ac:spMk id="7" creationId="{00000000-0000-0000-0000-000000000000}"/>
          </ac:spMkLst>
        </pc:spChg>
      </pc:sldChg>
      <pc:sldChg chg="modSp add del">
        <pc:chgData name="Alex Bate" userId="81160e9d-0629-4784-a9df-2b76bad6dec0" providerId="ADAL" clId="{2746C7CE-7127-41BE-9153-03966B0AFD39}" dt="2021-12-07T14:10:31.639" v="9313"/>
        <pc:sldMkLst>
          <pc:docMk/>
          <pc:sldMk cId="0" sldId="568"/>
        </pc:sldMkLst>
        <pc:spChg chg="mod">
          <ac:chgData name="Alex Bate" userId="81160e9d-0629-4784-a9df-2b76bad6dec0" providerId="ADAL" clId="{2746C7CE-7127-41BE-9153-03966B0AFD39}" dt="2021-12-07T14:08:30.421" v="9310"/>
          <ac:spMkLst>
            <pc:docMk/>
            <pc:sldMk cId="0" sldId="568"/>
            <ac:spMk id="6" creationId="{00000000-0000-0000-0000-000000000000}"/>
          </ac:spMkLst>
        </pc:spChg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69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70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71"/>
        </pc:sldMkLst>
      </pc:sldChg>
      <pc:sldChg chg="addSp delSp modSp mod">
        <pc:chgData name="Alex Bate" userId="81160e9d-0629-4784-a9df-2b76bad6dec0" providerId="ADAL" clId="{2746C7CE-7127-41BE-9153-03966B0AFD39}" dt="2021-12-08T16:40:21.726" v="11235" actId="404"/>
        <pc:sldMkLst>
          <pc:docMk/>
          <pc:sldMk cId="713128251" sldId="572"/>
        </pc:sldMkLst>
        <pc:spChg chg="mod">
          <ac:chgData name="Alex Bate" userId="81160e9d-0629-4784-a9df-2b76bad6dec0" providerId="ADAL" clId="{2746C7CE-7127-41BE-9153-03966B0AFD39}" dt="2021-12-08T16:37:43.309" v="10852" actId="207"/>
          <ac:spMkLst>
            <pc:docMk/>
            <pc:sldMk cId="713128251" sldId="572"/>
            <ac:spMk id="2" creationId="{9DDBB843-E84D-4F01-B1DF-7DAB9BB31144}"/>
          </ac:spMkLst>
        </pc:spChg>
        <pc:spChg chg="del mod">
          <ac:chgData name="Alex Bate" userId="81160e9d-0629-4784-a9df-2b76bad6dec0" providerId="ADAL" clId="{2746C7CE-7127-41BE-9153-03966B0AFD39}" dt="2021-12-08T16:39:05.431" v="10982" actId="478"/>
          <ac:spMkLst>
            <pc:docMk/>
            <pc:sldMk cId="713128251" sldId="572"/>
            <ac:spMk id="6" creationId="{F7EC8FCB-24E7-4BEA-85BD-565AF1144E4A}"/>
          </ac:spMkLst>
        </pc:spChg>
        <pc:spChg chg="del">
          <ac:chgData name="Alex Bate" userId="81160e9d-0629-4784-a9df-2b76bad6dec0" providerId="ADAL" clId="{2746C7CE-7127-41BE-9153-03966B0AFD39}" dt="2021-12-08T16:37:31.447" v="10850" actId="478"/>
          <ac:spMkLst>
            <pc:docMk/>
            <pc:sldMk cId="713128251" sldId="572"/>
            <ac:spMk id="7" creationId="{8582835C-A61D-4F23-BEDD-7AA5249FD6B7}"/>
          </ac:spMkLst>
        </pc:spChg>
        <pc:spChg chg="add mod">
          <ac:chgData name="Alex Bate" userId="81160e9d-0629-4784-a9df-2b76bad6dec0" providerId="ADAL" clId="{2746C7CE-7127-41BE-9153-03966B0AFD39}" dt="2021-12-08T16:40:21.726" v="11235" actId="404"/>
          <ac:spMkLst>
            <pc:docMk/>
            <pc:sldMk cId="713128251" sldId="572"/>
            <ac:spMk id="9" creationId="{A673B8ED-C313-4921-B0D7-245B8751CE30}"/>
          </ac:spMkLst>
        </pc:spChg>
        <pc:graphicFrameChg chg="del">
          <ac:chgData name="Alex Bate" userId="81160e9d-0629-4784-a9df-2b76bad6dec0" providerId="ADAL" clId="{2746C7CE-7127-41BE-9153-03966B0AFD39}" dt="2021-12-08T16:37:07.771" v="10847" actId="478"/>
          <ac:graphicFrameMkLst>
            <pc:docMk/>
            <pc:sldMk cId="713128251" sldId="572"/>
            <ac:graphicFrameMk id="4" creationId="{5909F977-12B8-46AB-A892-4D60878905EB}"/>
          </ac:graphicFrameMkLst>
        </pc:graphicFrameChg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727668115" sldId="572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0" sldId="573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015449661" sldId="574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546371094" sldId="575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420185677" sldId="576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1177376839" sldId="577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464827914" sldId="578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805216083" sldId="579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852203345" sldId="580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1476342264" sldId="581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693102353" sldId="582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865904756" sldId="583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574558517" sldId="584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2189433576" sldId="585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734364207" sldId="586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149618139" sldId="587"/>
        </pc:sldMkLst>
      </pc:sldChg>
      <pc:sldChg chg="add del">
        <pc:chgData name="Alex Bate" userId="81160e9d-0629-4784-a9df-2b76bad6dec0" providerId="ADAL" clId="{2746C7CE-7127-41BE-9153-03966B0AFD39}" dt="2021-12-07T14:10:31.639" v="9313"/>
        <pc:sldMkLst>
          <pc:docMk/>
          <pc:sldMk cId="3588882713" sldId="588"/>
        </pc:sldMkLst>
      </pc:sldChg>
      <pc:sldChg chg="addSp delSp modSp add mod">
        <pc:chgData name="Alex Bate" userId="81160e9d-0629-4784-a9df-2b76bad6dec0" providerId="ADAL" clId="{2746C7CE-7127-41BE-9153-03966B0AFD39}" dt="2021-12-08T15:33:03.633" v="10460" actId="20577"/>
        <pc:sldMkLst>
          <pc:docMk/>
          <pc:sldMk cId="3598328907" sldId="589"/>
        </pc:sldMkLst>
        <pc:spChg chg="del mod">
          <ac:chgData name="Alex Bate" userId="81160e9d-0629-4784-a9df-2b76bad6dec0" providerId="ADAL" clId="{2746C7CE-7127-41BE-9153-03966B0AFD39}" dt="2021-12-08T15:23:34.493" v="9325"/>
          <ac:spMkLst>
            <pc:docMk/>
            <pc:sldMk cId="3598328907" sldId="589"/>
            <ac:spMk id="2" creationId="{00000000-0000-0000-0000-000000000000}"/>
          </ac:spMkLst>
        </pc:spChg>
        <pc:spChg chg="del">
          <ac:chgData name="Alex Bate" userId="81160e9d-0629-4784-a9df-2b76bad6dec0" providerId="ADAL" clId="{2746C7CE-7127-41BE-9153-03966B0AFD39}" dt="2021-12-08T15:23:27.243" v="9319" actId="478"/>
          <ac:spMkLst>
            <pc:docMk/>
            <pc:sldMk cId="3598328907" sldId="589"/>
            <ac:spMk id="4" creationId="{00000000-0000-0000-0000-000000000000}"/>
          </ac:spMkLst>
        </pc:spChg>
        <pc:spChg chg="del mod">
          <ac:chgData name="Alex Bate" userId="81160e9d-0629-4784-a9df-2b76bad6dec0" providerId="ADAL" clId="{2746C7CE-7127-41BE-9153-03966B0AFD39}" dt="2021-12-08T15:23:38.340" v="9327" actId="478"/>
          <ac:spMkLst>
            <pc:docMk/>
            <pc:sldMk cId="3598328907" sldId="589"/>
            <ac:spMk id="5" creationId="{00000000-0000-0000-0000-000000000000}"/>
          </ac:spMkLst>
        </pc:spChg>
        <pc:spChg chg="add del mod">
          <ac:chgData name="Alex Bate" userId="81160e9d-0629-4784-a9df-2b76bad6dec0" providerId="ADAL" clId="{2746C7CE-7127-41BE-9153-03966B0AFD39}" dt="2021-12-08T15:23:28.666" v="9320" actId="478"/>
          <ac:spMkLst>
            <pc:docMk/>
            <pc:sldMk cId="3598328907" sldId="589"/>
            <ac:spMk id="8" creationId="{C5563821-E755-41E5-B527-FE05F7F1423F}"/>
          </ac:spMkLst>
        </pc:spChg>
        <pc:spChg chg="add mod">
          <ac:chgData name="Alex Bate" userId="81160e9d-0629-4784-a9df-2b76bad6dec0" providerId="ADAL" clId="{2746C7CE-7127-41BE-9153-03966B0AFD39}" dt="2021-12-08T15:32:42.584" v="10425" actId="20577"/>
          <ac:spMkLst>
            <pc:docMk/>
            <pc:sldMk cId="3598328907" sldId="589"/>
            <ac:spMk id="9" creationId="{5D9CD127-0DB3-49C1-8038-4E515C0CD4BB}"/>
          </ac:spMkLst>
        </pc:spChg>
        <pc:spChg chg="add mod">
          <ac:chgData name="Alex Bate" userId="81160e9d-0629-4784-a9df-2b76bad6dec0" providerId="ADAL" clId="{2746C7CE-7127-41BE-9153-03966B0AFD39}" dt="2021-12-08T15:33:03.633" v="10460" actId="20577"/>
          <ac:spMkLst>
            <pc:docMk/>
            <pc:sldMk cId="3598328907" sldId="589"/>
            <ac:spMk id="10" creationId="{A3A80380-A35D-4187-AE38-D8BB575E9B81}"/>
          </ac:spMkLst>
        </pc:spChg>
        <pc:graphicFrameChg chg="del modGraphic">
          <ac:chgData name="Alex Bate" userId="81160e9d-0629-4784-a9df-2b76bad6dec0" providerId="ADAL" clId="{2746C7CE-7127-41BE-9153-03966B0AFD39}" dt="2021-12-08T15:23:23.301" v="9318" actId="478"/>
          <ac:graphicFrameMkLst>
            <pc:docMk/>
            <pc:sldMk cId="3598328907" sldId="589"/>
            <ac:graphicFrameMk id="6" creationId="{00000000-0000-0000-0000-000000000000}"/>
          </ac:graphicFrameMkLst>
        </pc:graphicFrameChg>
        <pc:picChg chg="del">
          <ac:chgData name="Alex Bate" userId="81160e9d-0629-4784-a9df-2b76bad6dec0" providerId="ADAL" clId="{2746C7CE-7127-41BE-9153-03966B0AFD39}" dt="2021-12-08T15:23:32.454" v="9322" actId="478"/>
          <ac:picMkLst>
            <pc:docMk/>
            <pc:sldMk cId="3598328907" sldId="589"/>
            <ac:picMk id="3" creationId="{00000000-0000-0000-0000-000000000000}"/>
          </ac:picMkLst>
        </pc:picChg>
      </pc:sldChg>
      <pc:sldMasterChg chg="add del addSldLayout delSldLayout">
        <pc:chgData name="Alex Bate" userId="81160e9d-0629-4784-a9df-2b76bad6dec0" providerId="ADAL" clId="{2746C7CE-7127-41BE-9153-03966B0AFD39}" dt="2021-12-07T14:10:29.381" v="9312" actId="2696"/>
        <pc:sldMasterMkLst>
          <pc:docMk/>
          <pc:sldMasterMk cId="3624632124" sldId="2147483703"/>
        </pc:sldMasterMkLst>
        <pc:sldLayoutChg chg="add del">
          <pc:chgData name="Alex Bate" userId="81160e9d-0629-4784-a9df-2b76bad6dec0" providerId="ADAL" clId="{2746C7CE-7127-41BE-9153-03966B0AFD39}" dt="2021-12-07T14:10:29.381" v="9312" actId="2696"/>
          <pc:sldLayoutMkLst>
            <pc:docMk/>
            <pc:sldMasterMk cId="3624632124" sldId="2147483703"/>
            <pc:sldLayoutMk cId="4031542271" sldId="2147483704"/>
          </pc:sldLayoutMkLst>
        </pc:sldLayoutChg>
        <pc:sldLayoutChg chg="add del">
          <pc:chgData name="Alex Bate" userId="81160e9d-0629-4784-a9df-2b76bad6dec0" providerId="ADAL" clId="{2746C7CE-7127-41BE-9153-03966B0AFD39}" dt="2021-12-07T14:10:29.381" v="9312" actId="2696"/>
          <pc:sldLayoutMkLst>
            <pc:docMk/>
            <pc:sldMasterMk cId="3624632124" sldId="2147483703"/>
            <pc:sldLayoutMk cId="1271836169" sldId="2147483705"/>
          </pc:sldLayoutMkLst>
        </pc:sldLayoutChg>
        <pc:sldLayoutChg chg="add del">
          <pc:chgData name="Alex Bate" userId="81160e9d-0629-4784-a9df-2b76bad6dec0" providerId="ADAL" clId="{2746C7CE-7127-41BE-9153-03966B0AFD39}" dt="2021-12-07T14:10:29.381" v="9312" actId="2696"/>
          <pc:sldLayoutMkLst>
            <pc:docMk/>
            <pc:sldMasterMk cId="3624632124" sldId="2147483703"/>
            <pc:sldLayoutMk cId="172296010" sldId="2147483706"/>
          </pc:sldLayoutMkLst>
        </pc:sldLayoutChg>
        <pc:sldLayoutChg chg="add del">
          <pc:chgData name="Alex Bate" userId="81160e9d-0629-4784-a9df-2b76bad6dec0" providerId="ADAL" clId="{2746C7CE-7127-41BE-9153-03966B0AFD39}" dt="2021-12-07T14:10:29.381" v="9312" actId="2696"/>
          <pc:sldLayoutMkLst>
            <pc:docMk/>
            <pc:sldMasterMk cId="3624632124" sldId="2147483703"/>
            <pc:sldLayoutMk cId="762085107" sldId="2147483707"/>
          </pc:sldLayoutMkLst>
        </pc:sldLayoutChg>
        <pc:sldLayoutChg chg="add del">
          <pc:chgData name="Alex Bate" userId="81160e9d-0629-4784-a9df-2b76bad6dec0" providerId="ADAL" clId="{2746C7CE-7127-41BE-9153-03966B0AFD39}" dt="2021-12-07T14:10:29.381" v="9312" actId="2696"/>
          <pc:sldLayoutMkLst>
            <pc:docMk/>
            <pc:sldMasterMk cId="3624632124" sldId="2147483703"/>
            <pc:sldLayoutMk cId="1054640581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BF74-77F5-4812-89B1-3DB2862C912C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124B-96EB-4A5C-814C-2D8E5F2CF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0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4B8E-4D99-4E72-9A7E-9586C7422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8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3BFD3-D289-4768-9B31-6B21E9A2983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GB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DFFA-A3F6-4138-B065-07524F018F3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GB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2D629-B287-4442-BD91-0B7987BC53C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GB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60C07-5861-4E18-9F2E-70D76685FA1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24DFE-B38A-4E84-ACC7-99201F3A3B8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9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/>
              <a:t>Established a clear set of roles and responsibilities for those involved who are responding at a local level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49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5FACF-5B08-4638-BF21-3AD036FA9A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49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3488" y="9428164"/>
            <a:ext cx="2887662" cy="496887"/>
          </a:xfrm>
          <a:prstGeom prst="rect">
            <a:avLst/>
          </a:prstGeom>
          <a:noFill/>
        </p:spPr>
        <p:txBody>
          <a:bodyPr lIns="91425" tIns="45713" rIns="91425" bIns="45713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831" indent="-285705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2817" indent="-228563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599944" indent="-228563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072" indent="-228563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198" indent="-2285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324" indent="-2285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8452" indent="-2285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5579" indent="-2285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749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E142E-F334-4E1C-A9A9-19702BAD988C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DF0033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pPr marL="0" marR="0" lvl="0" indent="0" algn="r" defTabSz="749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DF0033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" y="742950"/>
            <a:ext cx="6618288" cy="3724275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xfrm>
            <a:off x="666751" y="4714876"/>
            <a:ext cx="5329238" cy="44672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200">
              <a:cs typeface="Arial" pitchFamily="34" charset="0"/>
            </a:endParaRP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5219700" y="9428164"/>
            <a:ext cx="14414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749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46A30-A5EB-4A6E-AA6D-7B0EE98F810A}" type="slidenum">
              <a:rPr kumimoji="0" lang="en-GB" alt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pPr marL="0" marR="0" lvl="0" indent="0" algn="r" defTabSz="749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558" name="Footer Placeholder 4"/>
          <p:cNvSpPr txBox="1">
            <a:spLocks noGrp="1"/>
          </p:cNvSpPr>
          <p:nvPr/>
        </p:nvSpPr>
        <p:spPr bwMode="auto">
          <a:xfrm>
            <a:off x="1" y="9428164"/>
            <a:ext cx="29114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749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Session 2 - CCA Underlying legislation V5-0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Untitled-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195408"/>
            <a:ext cx="1188720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165101"/>
            <a:ext cx="11360151" cy="60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6" y="1124745"/>
            <a:ext cx="11366500" cy="4464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lang="en-GB" sz="2000" dirty="0">
                <a:solidFill>
                  <a:schemeClr val="tx1"/>
                </a:solidFill>
                <a:latin typeface="+mn-lt"/>
              </a:defRPr>
            </a:lvl4pPr>
            <a:lvl5pPr marL="768350" indent="-20478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548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2C6B21-B879-467C-86B8-44E185475543}" type="datetime1">
              <a:rPr lang="en-US" smtClean="0">
                <a:solidFill>
                  <a:prstClr val="black"/>
                </a:solidFill>
              </a:rPr>
              <a:t>1/17/2022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3D6E06-ED7A-476A-9C52-0DE941A0A56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6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1742" y="6187178"/>
            <a:ext cx="485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>
                <a:solidFill>
                  <a:srgbClr val="44677A"/>
                </a:solidFill>
              </a:rPr>
              <a:t>co-ordination  |  response  |  intelligence  |  expertise</a:t>
            </a:r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429845" y="901152"/>
            <a:ext cx="10972800" cy="2499787"/>
          </a:xfrm>
          <a:noFill/>
        </p:spPr>
        <p:txBody>
          <a:bodyPr wrap="square" rtlCol="0">
            <a:spAutoFit/>
          </a:bodyPr>
          <a:lstStyle>
            <a:lvl1pPr algn="l">
              <a:defRPr lang="en-GB" sz="11733" baseline="30000" dirty="0"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9777" y="2349628"/>
            <a:ext cx="8534400" cy="748923"/>
          </a:xfrm>
          <a:noFill/>
        </p:spPr>
        <p:txBody>
          <a:bodyPr wrap="square" rtlCol="0">
            <a:spAutoFit/>
          </a:bodyPr>
          <a:lstStyle>
            <a:lvl1pPr>
              <a:defRPr lang="en-US" sz="6400" baseline="30000" dirty="0"/>
            </a:lvl1pPr>
          </a:lstStyle>
          <a:p>
            <a:pPr marL="0"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0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slid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8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29845" y="367080"/>
            <a:ext cx="10972800" cy="830997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>
              <a:buFontTx/>
              <a:buNone/>
              <a:defRPr lang="en-GB" sz="7200" baseline="30000">
                <a:latin typeface="+mn-lt"/>
                <a:ea typeface="+mn-ea"/>
                <a:cs typeface="+mn-cs"/>
              </a:defRPr>
            </a:lvl1pPr>
          </a:lstStyle>
          <a:p>
            <a:pPr marL="0" lvl="0" indent="-457189" algn="l">
              <a:spcBef>
                <a:spcPct val="20000"/>
              </a:spcBef>
              <a:buFont typeface="Arial"/>
              <a:buChar char="•"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29777" y="1213465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26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45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88934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8915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57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224"/>
            <a:ext cx="5384800" cy="44062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7224"/>
            <a:ext cx="5384800" cy="44062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36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914" y="1139155"/>
            <a:ext cx="6845172" cy="49870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4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97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4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835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33630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78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0407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63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332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725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9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69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309"/>
            <a:ext cx="5384800" cy="4864860"/>
          </a:xfrm>
        </p:spPr>
        <p:txBody>
          <a:bodyPr/>
          <a:lstStyle>
            <a:lvl1pPr>
              <a:defRPr sz="3067"/>
            </a:lvl1pPr>
            <a:lvl2pPr>
              <a:defRPr sz="2533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309"/>
            <a:ext cx="5384800" cy="4864860"/>
          </a:xfrm>
        </p:spPr>
        <p:txBody>
          <a:bodyPr/>
          <a:lstStyle>
            <a:lvl1pPr>
              <a:defRPr sz="3067"/>
            </a:lvl1pPr>
            <a:lvl2pPr>
              <a:defRPr sz="2533"/>
            </a:lvl2pPr>
            <a:lvl3pPr>
              <a:defRPr sz="21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fld id="{FE3A96CE-E7DF-41DD-BEDA-2D2EA62C0425}" type="datetime1">
              <a:rPr lang="en-US" smtClean="0"/>
              <a:t>1/17/2022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fld id="{2DCF9B11-6E53-4669-BDB6-F6BC090EA43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1151028" cy="8213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73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fld id="{B0B4DEBD-44BB-42ED-84C4-86C8CB2DE91E}" type="datetime1">
              <a:rPr lang="en-US" smtClean="0"/>
              <a:t>1/17/2022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lIns="74917" tIns="37459" rIns="74917" bIns="37459"/>
          <a:lstStyle/>
          <a:p>
            <a:fld id="{2DCF9B11-6E53-4669-BDB6-F6BC090EA43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2" y="274639"/>
            <a:ext cx="11151028" cy="8213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1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F074-166B-4B2B-8065-4A6FD87C7A94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403154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97914" y="1139155"/>
            <a:ext cx="6845172" cy="49870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4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8803" y="3131361"/>
            <a:ext cx="9994392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CDE1-5390-45D7-B4A2-B8460A7E7C85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127183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8803" y="3131361"/>
            <a:ext cx="9994392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0F27-2372-4E29-801F-05C04ACB0BBC}" type="datetime1">
              <a:rPr lang="en-US" smtClean="0"/>
              <a:t>1/17/2022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172296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5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8210" y="123400"/>
            <a:ext cx="3653791" cy="12061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8803" y="3131361"/>
            <a:ext cx="9994392" cy="300082"/>
          </a:xfrm>
        </p:spPr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5241-76D7-4B72-9CB8-924AF7743893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76208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A84B-DA8C-47D7-B8AB-53CE0A40B425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105464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566" y="510149"/>
            <a:ext cx="4527293" cy="5996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3" y="208737"/>
            <a:ext cx="11865223" cy="67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5"/>
          <a:stretch/>
        </p:blipFill>
        <p:spPr>
          <a:xfrm>
            <a:off x="164203" y="208737"/>
            <a:ext cx="11865223" cy="17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5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45705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674"/>
            <a:ext cx="1219200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 defTabSz="914116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7" name="Picture 6" descr="Developing Organisation Values_v3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50"/>
          <a:stretch/>
        </p:blipFill>
        <p:spPr>
          <a:xfrm>
            <a:off x="164203" y="208737"/>
            <a:ext cx="11865223" cy="17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44" y="1139158"/>
            <a:ext cx="11699747" cy="4987012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0" y="1143485"/>
            <a:ext cx="10882560" cy="4733777"/>
          </a:xfrm>
          <a:prstGeom prst="rect">
            <a:avLst/>
          </a:prstGeom>
        </p:spPr>
        <p:txBody>
          <a:bodyPr lIns="82918" tIns="41460" rIns="82918" bIns="4146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9185" y="188643"/>
            <a:ext cx="9313200" cy="72008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15514" y="338667"/>
            <a:ext cx="11740445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15514" y="6516768"/>
            <a:ext cx="11740445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2361" y="82105"/>
            <a:ext cx="3017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800" baseline="30000">
                <a:solidFill>
                  <a:srgbClr val="FF0000"/>
                </a:solidFill>
              </a:rPr>
              <a:t>BUSINESS CHANGE</a:t>
            </a:r>
            <a:endParaRPr lang="en-US" sz="8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1346" y="146779"/>
            <a:ext cx="1082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600">
                <a:solidFill>
                  <a:prstClr val="black">
                    <a:lumMod val="50000"/>
                    <a:lumOff val="50000"/>
                  </a:prstClr>
                </a:solidFill>
              </a:rPr>
              <a:t>Title</a:t>
            </a:r>
          </a:p>
          <a:p>
            <a:pPr defTabSz="457200"/>
            <a:endParaRPr lang="en-US" sz="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215514" y="6516768"/>
            <a:ext cx="11740445" cy="0"/>
          </a:xfrm>
          <a:prstGeom prst="line">
            <a:avLst/>
          </a:prstGeom>
          <a:ln w="3175" cmpd="sng">
            <a:solidFill>
              <a:srgbClr val="CB17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8787" y="4"/>
            <a:ext cx="12192000" cy="1050551"/>
          </a:xfrm>
          <a:prstGeom prst="rect">
            <a:avLst/>
          </a:prstGeom>
          <a:solidFill>
            <a:srgbClr val="CD1719"/>
          </a:solidFill>
        </p:spPr>
        <p:txBody>
          <a:bodyPr lIns="91410" tIns="45706" rIns="91410" bIns="4570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charset="0"/>
              <a:buNone/>
              <a:defRPr/>
            </a:pPr>
            <a:endParaRPr lang="en-US" sz="440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ftr="0"/>
  <p:txStyles>
    <p:titleStyle>
      <a:lvl1pPr algn="ctr" defTabSz="4570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3" indent="-342793" algn="l" defTabSz="45705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defTabSz="45705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29" algn="l" defTabSz="45705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2" indent="-228529" algn="l" defTabSz="45705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0" indent="-228529" algn="l" defTabSz="45705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18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6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4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1" indent="-228529" algn="l" defTabSz="45705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ntent slide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1742" y="6187178"/>
            <a:ext cx="4858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>
                <a:solidFill>
                  <a:srgbClr val="44677A"/>
                </a:solidFill>
              </a:rPr>
              <a:t>co-ordination  |  response  |  intelligence  |  expertise</a:t>
            </a:r>
          </a:p>
        </p:txBody>
      </p:sp>
      <p:pic>
        <p:nvPicPr>
          <p:cNvPr id="11" name="Picture 10" descr="BoC logo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6" y="5919042"/>
            <a:ext cx="1944077" cy="825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962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725"/>
            <a:ext cx="10972800" cy="43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1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04042" y="536184"/>
            <a:ext cx="1002031" cy="451889"/>
          </a:xfrm>
          <a:custGeom>
            <a:avLst/>
            <a:gdLst/>
            <a:ahLst/>
            <a:cxnLst/>
            <a:rect l="l" t="t" r="r" b="b"/>
            <a:pathLst>
              <a:path w="1002029" h="396240">
                <a:moveTo>
                  <a:pt x="501014" y="0"/>
                </a:moveTo>
                <a:lnTo>
                  <a:pt x="0" y="396239"/>
                </a:lnTo>
                <a:lnTo>
                  <a:pt x="1002029" y="396239"/>
                </a:lnTo>
                <a:lnTo>
                  <a:pt x="501014" y="0"/>
                </a:lnTo>
                <a:close/>
              </a:path>
            </a:pathLst>
          </a:custGeom>
          <a:solidFill>
            <a:srgbClr val="9BD2C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705083" y="536184"/>
            <a:ext cx="487045" cy="439578"/>
          </a:xfrm>
          <a:custGeom>
            <a:avLst/>
            <a:gdLst/>
            <a:ahLst/>
            <a:cxnLst/>
            <a:rect l="l" t="t" r="r" b="b"/>
            <a:pathLst>
              <a:path w="487045" h="385444">
                <a:moveTo>
                  <a:pt x="486917" y="0"/>
                </a:moveTo>
                <a:lnTo>
                  <a:pt x="0" y="0"/>
                </a:lnTo>
                <a:lnTo>
                  <a:pt x="486917" y="385383"/>
                </a:lnTo>
                <a:lnTo>
                  <a:pt x="486917" y="0"/>
                </a:lnTo>
                <a:close/>
              </a:path>
            </a:pathLst>
          </a:custGeom>
          <a:solidFill>
            <a:srgbClr val="36484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9575292" y="536184"/>
            <a:ext cx="1001395" cy="451889"/>
          </a:xfrm>
          <a:custGeom>
            <a:avLst/>
            <a:gdLst/>
            <a:ahLst/>
            <a:cxnLst/>
            <a:rect l="l" t="t" r="r" b="b"/>
            <a:pathLst>
              <a:path w="1001395" h="396240">
                <a:moveTo>
                  <a:pt x="500633" y="0"/>
                </a:moveTo>
                <a:lnTo>
                  <a:pt x="0" y="396239"/>
                </a:lnTo>
                <a:lnTo>
                  <a:pt x="1001267" y="396239"/>
                </a:lnTo>
                <a:lnTo>
                  <a:pt x="500633" y="0"/>
                </a:lnTo>
                <a:close/>
              </a:path>
            </a:pathLst>
          </a:custGeom>
          <a:solidFill>
            <a:srgbClr val="C1564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10275569" y="536184"/>
            <a:ext cx="1001395" cy="451889"/>
          </a:xfrm>
          <a:custGeom>
            <a:avLst/>
            <a:gdLst/>
            <a:ahLst/>
            <a:cxnLst/>
            <a:rect l="l" t="t" r="r" b="b"/>
            <a:pathLst>
              <a:path w="1001395" h="396240">
                <a:moveTo>
                  <a:pt x="1001268" y="0"/>
                </a:moveTo>
                <a:lnTo>
                  <a:pt x="0" y="0"/>
                </a:lnTo>
                <a:lnTo>
                  <a:pt x="500633" y="396239"/>
                </a:lnTo>
                <a:lnTo>
                  <a:pt x="1001268" y="0"/>
                </a:lnTo>
                <a:close/>
              </a:path>
            </a:pathLst>
          </a:custGeom>
          <a:solidFill>
            <a:srgbClr val="1F557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8158734" y="536184"/>
            <a:ext cx="1002031" cy="451889"/>
          </a:xfrm>
          <a:custGeom>
            <a:avLst/>
            <a:gdLst/>
            <a:ahLst/>
            <a:cxnLst/>
            <a:rect l="l" t="t" r="r" b="b"/>
            <a:pathLst>
              <a:path w="1002029" h="396240">
                <a:moveTo>
                  <a:pt x="501015" y="0"/>
                </a:moveTo>
                <a:lnTo>
                  <a:pt x="0" y="396239"/>
                </a:lnTo>
                <a:lnTo>
                  <a:pt x="1002030" y="396239"/>
                </a:lnTo>
                <a:lnTo>
                  <a:pt x="501015" y="0"/>
                </a:lnTo>
                <a:close/>
              </a:path>
            </a:pathLst>
          </a:custGeom>
          <a:solidFill>
            <a:srgbClr val="EBD9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8859773" y="536184"/>
            <a:ext cx="1001395" cy="451889"/>
          </a:xfrm>
          <a:custGeom>
            <a:avLst/>
            <a:gdLst/>
            <a:ahLst/>
            <a:cxnLst/>
            <a:rect l="l" t="t" r="r" b="b"/>
            <a:pathLst>
              <a:path w="1001395" h="396240">
                <a:moveTo>
                  <a:pt x="1001268" y="0"/>
                </a:moveTo>
                <a:lnTo>
                  <a:pt x="0" y="0"/>
                </a:lnTo>
                <a:lnTo>
                  <a:pt x="500633" y="396239"/>
                </a:lnTo>
                <a:lnTo>
                  <a:pt x="1001268" y="0"/>
                </a:lnTo>
                <a:close/>
              </a:path>
            </a:pathLst>
          </a:custGeom>
          <a:solidFill>
            <a:srgbClr val="92417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6729982" y="536184"/>
            <a:ext cx="1001395" cy="451889"/>
          </a:xfrm>
          <a:custGeom>
            <a:avLst/>
            <a:gdLst/>
            <a:ahLst/>
            <a:cxnLst/>
            <a:rect l="l" t="t" r="r" b="b"/>
            <a:pathLst>
              <a:path w="1001395" h="396240">
                <a:moveTo>
                  <a:pt x="500634" y="0"/>
                </a:moveTo>
                <a:lnTo>
                  <a:pt x="0" y="396239"/>
                </a:lnTo>
                <a:lnTo>
                  <a:pt x="1001268" y="396239"/>
                </a:lnTo>
                <a:lnTo>
                  <a:pt x="500634" y="0"/>
                </a:lnTo>
                <a:close/>
              </a:path>
            </a:pathLst>
          </a:custGeom>
          <a:solidFill>
            <a:srgbClr val="005B6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g object 23"/>
          <p:cNvSpPr/>
          <p:nvPr/>
        </p:nvSpPr>
        <p:spPr>
          <a:xfrm>
            <a:off x="7430262" y="536184"/>
            <a:ext cx="1002031" cy="451889"/>
          </a:xfrm>
          <a:custGeom>
            <a:avLst/>
            <a:gdLst/>
            <a:ahLst/>
            <a:cxnLst/>
            <a:rect l="l" t="t" r="r" b="b"/>
            <a:pathLst>
              <a:path w="1002029" h="396240">
                <a:moveTo>
                  <a:pt x="1002030" y="0"/>
                </a:moveTo>
                <a:lnTo>
                  <a:pt x="0" y="0"/>
                </a:lnTo>
                <a:lnTo>
                  <a:pt x="501015" y="396239"/>
                </a:lnTo>
                <a:lnTo>
                  <a:pt x="1002030" y="0"/>
                </a:lnTo>
                <a:close/>
              </a:path>
            </a:pathLst>
          </a:custGeom>
          <a:solidFill>
            <a:srgbClr val="4BB58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8803" y="3131361"/>
            <a:ext cx="999439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6946" y="2088974"/>
            <a:ext cx="90620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1AE7-12C2-4116-9219-6D70A333544E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14509" y="6403425"/>
            <a:ext cx="224155" cy="121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8" b="0" i="0">
                <a:solidFill>
                  <a:srgbClr val="005B64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GB" spc="-4" smtClean="0"/>
              <a:pPr marL="28575"/>
              <a:t>‹#›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36246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ristolonecity.com/one-city-strategies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HLorRkw9Bo0?feature=oembed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stol.gov.uk/schools-learning-early-years/alternative-learning-provision-statement-of-action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cracy.bristol.gov.uk/documents/s64388/Appendix%20A%20-%20ALP%20Commissioning%20Strategy%20and%20Needs%20Analysis.pdf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stol.gov.uk/documents/20182/3831000/BCC+Advice+-+AP+%26+Unregistered+Schools+-+Sept+2019.pdf/2c2880da-316f-0040-1151-2786c791720f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safeguardingineducation.org/safeguarding-in-education-tea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reforsocialjustice.org.uk/wp-content/uploads/2020/05/CSJJ8057-Cold-Spots-Report-200507-v1-WEB.pdf" TargetMode="Externa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procurement-policy-note-816-standard-selection-questionnaire-sq-template" TargetMode="Externa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stol.gov.uk/tenders-contracts/procurement-support" TargetMode="Externa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procontract.due-north.com/" TargetMode="Externa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mailto:procontractsuppliers@proactis.com" TargetMode="Externa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9916" y="2126113"/>
            <a:ext cx="820455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solidFill>
                <a:prstClr val="white"/>
              </a:solidFill>
              <a:latin typeface="Calibri"/>
            </a:endParaRPr>
          </a:p>
          <a:p>
            <a:r>
              <a:rPr lang="en-GB" sz="6000" b="1" dirty="0">
                <a:solidFill>
                  <a:prstClr val="white"/>
                </a:solidFill>
                <a:latin typeface="Calibri"/>
              </a:rPr>
              <a:t>Alternative Learning Provision (ALP) Framework 2022-2027</a:t>
            </a:r>
          </a:p>
          <a:p>
            <a:endParaRPr lang="en-GB" b="1" dirty="0">
              <a:solidFill>
                <a:prstClr val="white"/>
              </a:solidFill>
              <a:latin typeface="Calibri"/>
            </a:endParaRPr>
          </a:p>
          <a:p>
            <a:r>
              <a:rPr lang="en-GB" sz="3200" b="1" dirty="0">
                <a:solidFill>
                  <a:prstClr val="white"/>
                </a:solidFill>
                <a:latin typeface="Calibri"/>
              </a:rPr>
              <a:t>Provider information event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endParaRPr lang="en-GB" sz="4400" b="1" dirty="0">
              <a:solidFill>
                <a:prstClr val="white"/>
              </a:solidFill>
              <a:latin typeface="Calibri"/>
            </a:endParaRPr>
          </a:p>
          <a:p>
            <a:endParaRPr lang="en-GB" sz="2800" b="1" dirty="0">
              <a:solidFill>
                <a:prstClr val="white"/>
              </a:solidFill>
              <a:latin typeface="Calibri"/>
            </a:endParaRPr>
          </a:p>
          <a:p>
            <a:endParaRPr lang="en-GB" sz="4400" b="1" dirty="0">
              <a:solidFill>
                <a:prstClr val="white"/>
              </a:solidFill>
              <a:latin typeface="Calibri"/>
            </a:endParaRPr>
          </a:p>
          <a:p>
            <a:endParaRPr lang="en-GB" sz="4400" b="1" dirty="0">
              <a:solidFill>
                <a:prstClr val="white"/>
              </a:solidFill>
              <a:latin typeface="Calibri"/>
            </a:endParaRPr>
          </a:p>
          <a:p>
            <a:endParaRPr lang="en-GB" sz="3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My services | North Somerset Council">
            <a:extLst>
              <a:ext uri="{FF2B5EF4-FFF2-40B4-BE49-F238E27FC236}">
                <a16:creationId xmlns:a16="http://schemas.microsoft.com/office/drawing/2014/main" id="{2E233B8B-13D5-4D46-A193-EAA7F70D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31" y="-452545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28D13-0A25-4B53-8C4C-B51149F57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2" y="457093"/>
            <a:ext cx="2543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201E65-6E3A-44EB-BD65-A11BA6A7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00" y="1143485"/>
            <a:ext cx="8706957" cy="4733777"/>
          </a:xfrm>
        </p:spPr>
        <p:txBody>
          <a:bodyPr/>
          <a:lstStyle/>
          <a:p>
            <a:pPr marL="0" indent="0">
              <a:buNone/>
            </a:pPr>
            <a:r>
              <a:rPr lang="en-GB" sz="3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Belonging Strategy 2021-24</a:t>
            </a:r>
            <a:endParaRPr lang="en-GB" sz="36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Co-produced with children and young people, setting out what belonging meant to them and how to achieve this</a:t>
            </a:r>
          </a:p>
          <a:p>
            <a:r>
              <a:rPr lang="en-GB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Sets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 the </a:t>
            </a:r>
            <a:r>
              <a:rPr lang="en-GB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City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vision for CYP across four pillars, one of which is ‘Belonging in Education’.</a:t>
            </a:r>
          </a:p>
          <a:p>
            <a:r>
              <a:rPr lang="en-GB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Supporting CYP to have the best possible start in life.</a:t>
            </a:r>
            <a:endParaRPr lang="en-GB" sz="2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/>
              <a:t>Children and young people clearly identified education and school as key to their sense of belonging.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D849-9D5E-4790-8038-97C7BCE34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Strategic Vision – Belonging Strategy</a:t>
            </a:r>
          </a:p>
        </p:txBody>
      </p:sp>
      <p:pic>
        <p:nvPicPr>
          <p:cNvPr id="4098" name="Picture 2" descr="Join the &amp;#39;One City&amp;#39; Environmental Sustainability Board - Bristol One City">
            <a:extLst>
              <a:ext uri="{FF2B5EF4-FFF2-40B4-BE49-F238E27FC236}">
                <a16:creationId xmlns:a16="http://schemas.microsoft.com/office/drawing/2014/main" id="{81343449-4024-4F66-931D-15C80A66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371" y="5086008"/>
            <a:ext cx="2996629" cy="14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7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6D849-9D5E-4790-8038-97C7BCE34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Belonging in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A3BAF-BDF9-4C39-9812-C5A0B8EC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40" y="1044012"/>
            <a:ext cx="5524360" cy="5742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37D28-D757-47B5-A916-08E9EA0600FF}"/>
              </a:ext>
            </a:extLst>
          </p:cNvPr>
          <p:cNvSpPr txBox="1"/>
          <p:nvPr/>
        </p:nvSpPr>
        <p:spPr>
          <a:xfrm>
            <a:off x="0" y="1366463"/>
            <a:ext cx="527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“Do you feel like you BELONG in your school?”</a:t>
            </a:r>
          </a:p>
        </p:txBody>
      </p:sp>
      <p:pic>
        <p:nvPicPr>
          <p:cNvPr id="7" name="Online Media 6" title="One City Belonging Strategy short film">
            <a:hlinkClick r:id="" action="ppaction://media"/>
            <a:extLst>
              <a:ext uri="{FF2B5EF4-FFF2-40B4-BE49-F238E27FC236}">
                <a16:creationId xmlns:a16="http://schemas.microsoft.com/office/drawing/2014/main" id="{2D48E65B-44A8-4F85-A116-4A2B90BA81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8230" y="3266717"/>
            <a:ext cx="4892412" cy="27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ECB5F-5F88-4152-AA31-557E8457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99" y="1143485"/>
            <a:ext cx="11172755" cy="4733777"/>
          </a:xfrm>
        </p:spPr>
        <p:txBody>
          <a:bodyPr/>
          <a:lstStyle/>
          <a:p>
            <a:pPr marL="0" indent="0">
              <a:buNone/>
            </a:pPr>
            <a:r>
              <a:rPr lang="en-GB" u="sng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Alternative Learning Provision Statement of Action</a:t>
            </a:r>
            <a:r>
              <a:rPr lang="en-GB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 </a:t>
            </a:r>
            <a:r>
              <a:rPr lang="en-GB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2021</a:t>
            </a:r>
          </a:p>
          <a:p>
            <a:pPr marL="0" indent="0">
              <a:buNone/>
            </a:pPr>
            <a:endParaRPr lang="en-GB" sz="1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 recommendations to ensure:</a:t>
            </a:r>
          </a:p>
          <a:p>
            <a:r>
              <a:rPr lang="en-GB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Understanding needs to enable genuine engagement, collaboration and co-production with children &amp; young people, and their families</a:t>
            </a:r>
          </a:p>
          <a:p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</a:rPr>
              <a:t>All professionals working with pupils recognise when a child might have an alternative educational need so that these are identified and assessed early, and appropriate and effective support provided</a:t>
            </a:r>
          </a:p>
          <a:p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</a:rPr>
              <a:t>Pupils with disabilities and alternative educational needs can access good education, feel included, make progress and achieve their full potential.</a:t>
            </a:r>
          </a:p>
          <a:p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</a:rPr>
              <a:t>Pupils and their parent/carers have a positive experience of the alternative education system, that plans reflect their needs and aspirations, and enable them to reach their full potential and prepare them for adulthood</a:t>
            </a:r>
          </a:p>
          <a:p>
            <a:endParaRPr lang="en-GB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CD585-17A4-4B8E-B31D-6A7C1AC4C9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Strategic Vision – ALP SOA</a:t>
            </a:r>
          </a:p>
        </p:txBody>
      </p:sp>
    </p:spTree>
    <p:extLst>
      <p:ext uri="{BB962C8B-B14F-4D97-AF65-F5344CB8AC3E}">
        <p14:creationId xmlns:p14="http://schemas.microsoft.com/office/powerpoint/2010/main" val="304685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222625" y="1047964"/>
            <a:ext cx="983236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5400" b="1">
                <a:solidFill>
                  <a:schemeClr val="tx1"/>
                </a:solidFill>
              </a:rPr>
              <a:t>Commissioning ‘Belonging’ in ALP</a:t>
            </a:r>
            <a:endParaRPr lang="en-GB" altLang="en-US" sz="5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4447-8FAE-4F49-B396-EFF4C50FF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1" y="2190964"/>
            <a:ext cx="10753618" cy="38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92" y="93092"/>
            <a:ext cx="10171416" cy="1031652"/>
          </a:xfrm>
        </p:spPr>
        <p:txBody>
          <a:bodyPr/>
          <a:lstStyle/>
          <a:p>
            <a:pPr algn="l"/>
            <a:r>
              <a:rPr lang="en-GB" sz="4000">
                <a:solidFill>
                  <a:schemeClr val="bg1"/>
                </a:solidFill>
              </a:rPr>
              <a:t>ALP Commissioning Strategy 2022-27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859B77-8F0A-4DA0-96E7-DE1C95E2F0A3}"/>
              </a:ext>
            </a:extLst>
          </p:cNvPr>
          <p:cNvSpPr txBox="1">
            <a:spLocks/>
          </p:cNvSpPr>
          <p:nvPr/>
        </p:nvSpPr>
        <p:spPr>
          <a:xfrm>
            <a:off x="667820" y="1277144"/>
            <a:ext cx="10349368" cy="5328592"/>
          </a:xfrm>
          <a:prstGeom prst="rect">
            <a:avLst/>
          </a:prstGeom>
        </p:spPr>
        <p:txBody>
          <a:bodyPr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350" indent="-204788" algn="l" defTabSz="45705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Sets out commissioning approach for the next 5 years to promote belonging in Alternative Learning Provision</a:t>
            </a:r>
          </a:p>
          <a:p>
            <a:endParaRPr lang="en-GB" altLang="en-US" sz="1400"/>
          </a:p>
          <a:p>
            <a:r>
              <a:rPr lang="en-GB" altLang="en-US"/>
              <a:t>Informed by Belonging Strategy and ALP Statement of Action (SOA)</a:t>
            </a:r>
          </a:p>
          <a:p>
            <a:endParaRPr lang="en-GB" altLang="en-US" sz="1400"/>
          </a:p>
          <a:p>
            <a:r>
              <a:rPr lang="en-GB" altLang="en-US"/>
              <a:t>Informed by consultation and engagement with pupils, parents/carers, schools and ALP settings</a:t>
            </a:r>
          </a:p>
          <a:p>
            <a:endParaRPr lang="en-GB" altLang="en-US" sz="1400"/>
          </a:p>
          <a:p>
            <a:r>
              <a:rPr lang="en-GB" altLang="en-US"/>
              <a:t>The refreshed strategy will be published next year, incorporating further developments through the ALP SOA</a:t>
            </a:r>
          </a:p>
          <a:p>
            <a:endParaRPr lang="en-GB" alt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1B3CA-2726-4BA3-9266-778F5ECD96E9}"/>
              </a:ext>
            </a:extLst>
          </p:cNvPr>
          <p:cNvSpPr txBox="1"/>
          <p:nvPr/>
        </p:nvSpPr>
        <p:spPr>
          <a:xfrm>
            <a:off x="838939" y="5955483"/>
            <a:ext cx="11129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hlinkClick r:id="rId2"/>
              </a:rPr>
              <a:t>Alternative Learning Provision Commissioning Strategy, 2022-27 (October 2021)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45356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D77DAE-8FD7-4875-8BD7-992DD7FD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" y="1681450"/>
            <a:ext cx="8525061" cy="47953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2C340A-B8D6-497E-AE01-ED08A8AA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94" y="1143483"/>
            <a:ext cx="10733103" cy="1075933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The strategy details priorities and recommendations covering the following 4 stages of a pupil’s journey: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F04F8-0CCA-42B4-B0E4-E65B9BB18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The ALP journey</a:t>
            </a:r>
          </a:p>
        </p:txBody>
      </p:sp>
    </p:spTree>
    <p:extLst>
      <p:ext uri="{BB962C8B-B14F-4D97-AF65-F5344CB8AC3E}">
        <p14:creationId xmlns:p14="http://schemas.microsoft.com/office/powerpoint/2010/main" val="135167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9CDA1-7ABF-49F6-A507-816B0074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82918" tIns="41460" rIns="82918" bIns="41460" anchor="t"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Pupils feel a sense of belonging in their education setting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Pupils have a voice and can shape their education provision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High quality provision matches the needs and aspirations of pupils, allowing them to achieve their full potential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High quality provision reflects and understands the needs of Bristol’s communities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800">
                <a:effectLst/>
                <a:latin typeface="Calibri"/>
                <a:ea typeface="Calibri" panose="020F0502020204030204" pitchFamily="34" charset="0"/>
                <a:cs typeface="Times New Roman"/>
              </a:rPr>
              <a:t>Education professionals can identify alternative education needs early, and are informed and confident accessing the full range of provision available to Bristol pupils</a:t>
            </a:r>
            <a:r>
              <a:rPr lang="en-GB" sz="28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59A9C-5494-47DE-908F-E2F1E3708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Values underpinning the 4 stages</a:t>
            </a:r>
          </a:p>
        </p:txBody>
      </p:sp>
    </p:spTree>
    <p:extLst>
      <p:ext uri="{BB962C8B-B14F-4D97-AF65-F5344CB8AC3E}">
        <p14:creationId xmlns:p14="http://schemas.microsoft.com/office/powerpoint/2010/main" val="187637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04CFB0-DE20-4606-95D7-C4D5BBF7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5 year </a:t>
            </a:r>
            <a:r>
              <a:rPr lang="en-GB" sz="2800" b="1"/>
              <a:t>framework</a:t>
            </a:r>
            <a:r>
              <a:rPr lang="en-GB" sz="2800"/>
              <a:t>, jointly commissioned by Bristol, North Somerset and South Gloucestershire</a:t>
            </a:r>
          </a:p>
          <a:p>
            <a:r>
              <a:rPr lang="en-GB" sz="2800"/>
              <a:t>Ceiling of £4.55m per year across the three local authorities</a:t>
            </a:r>
          </a:p>
          <a:p>
            <a:r>
              <a:rPr lang="en-GB" sz="2800"/>
              <a:t>Catalogue of approved provision</a:t>
            </a:r>
          </a:p>
          <a:p>
            <a:r>
              <a:rPr lang="en-GB" sz="2800"/>
              <a:t>Schools expected to commission from providers on the catalogue</a:t>
            </a:r>
          </a:p>
          <a:p>
            <a:r>
              <a:rPr lang="en-GB" sz="2800"/>
              <a:t>Greater range of provision and providers commissioned through 3 contract lots</a:t>
            </a:r>
          </a:p>
          <a:p>
            <a:endParaRPr lang="en-GB" sz="1000"/>
          </a:p>
          <a:p>
            <a:pPr marL="914276" lvl="1" indent="-514350">
              <a:buFont typeface="+mj-lt"/>
              <a:buAutoNum type="arabicPeriod"/>
            </a:pPr>
            <a:r>
              <a:rPr lang="en-GB" sz="2400" b="1"/>
              <a:t>Full-time ALP (registered independent schools only)</a:t>
            </a:r>
          </a:p>
          <a:p>
            <a:pPr marL="914276" lvl="1" indent="-514350">
              <a:buFont typeface="+mj-lt"/>
              <a:buAutoNum type="arabicPeriod"/>
            </a:pPr>
            <a:r>
              <a:rPr lang="en-GB" sz="2400" b="1"/>
              <a:t>Part-time ALP</a:t>
            </a:r>
          </a:p>
          <a:p>
            <a:pPr marL="914276" lvl="1" indent="-514350">
              <a:buFont typeface="+mj-lt"/>
              <a:buAutoNum type="arabicPeriod"/>
            </a:pPr>
            <a:r>
              <a:rPr lang="en-GB" sz="2400" b="1"/>
              <a:t>In-school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7D59C-B1A9-4AAB-8258-874EDEC5B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Commissioning Approach</a:t>
            </a:r>
          </a:p>
        </p:txBody>
      </p:sp>
    </p:spTree>
    <p:extLst>
      <p:ext uri="{BB962C8B-B14F-4D97-AF65-F5344CB8AC3E}">
        <p14:creationId xmlns:p14="http://schemas.microsoft.com/office/powerpoint/2010/main" val="271955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6F907-4F08-49D1-894C-75A39B94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Improve outcomes for children and young people, including:</a:t>
            </a: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Ensure all pupils are in an education setting that best suits them, be that in a mainstream school, specialist school or alternative learning provision (ALP) (this includes timely progression from ALP).</a:t>
            </a: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Reducing attainment gap between pupils in ALP and mainstream school, particularly for children in care, children with SEND and children entitled to Free School Meals</a:t>
            </a: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Reduce unnecessary travel for children and young people.</a:t>
            </a:r>
            <a:endParaRPr lang="en-GB" sz="18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D02E5-3AD5-4381-8B00-E8FE544DE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Aims and Objectives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FCEE23-7224-44AC-8D2E-00EBC0D6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84933"/>
              </p:ext>
            </p:extLst>
          </p:nvPr>
        </p:nvGraphicFramePr>
        <p:xfrm>
          <a:off x="852754" y="1747082"/>
          <a:ext cx="1068260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454">
                  <a:extLst>
                    <a:ext uri="{9D8B030D-6E8A-4147-A177-3AD203B41FA5}">
                      <a16:colId xmlns:a16="http://schemas.microsoft.com/office/drawing/2014/main" val="893519245"/>
                    </a:ext>
                  </a:extLst>
                </a:gridCol>
                <a:gridCol w="6688152">
                  <a:extLst>
                    <a:ext uri="{9D8B030D-6E8A-4147-A177-3AD203B41FA5}">
                      <a16:colId xmlns:a16="http://schemas.microsoft.com/office/drawing/2014/main" val="398115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Are safe and feel safe</a:t>
                      </a:r>
                      <a:endParaRPr lang="en-GB" b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Attainment of academic and/or vocational qualifications</a:t>
                      </a:r>
                      <a:endParaRPr lang="en-GB" b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2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Improved attendance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Successful pathway back to mainstream school, special school or onto post-16 opportunities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3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Improved engagement in learning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0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Achievement of positive post-16 destinations through further education, employment and or/training</a:t>
                      </a:r>
                    </a:p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Improved emotional health and well-being including resilience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Improved social skills and life-skills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0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Progress in learning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Improved employability</a:t>
                      </a:r>
                      <a:endParaRPr lang="en-GB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1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53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08E3D-C53A-42BE-B326-AB661E3D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ACE &amp; Trauma Informed Practice</a:t>
            </a:r>
          </a:p>
          <a:p>
            <a:r>
              <a:rPr lang="en-GB"/>
              <a:t>Safeguarding  </a:t>
            </a:r>
          </a:p>
          <a:p>
            <a:r>
              <a:rPr lang="en-GB"/>
              <a:t>Partnership working</a:t>
            </a:r>
          </a:p>
          <a:p>
            <a:r>
              <a:rPr lang="en-GB"/>
              <a:t>‘Keep in Touch’ offer</a:t>
            </a:r>
          </a:p>
          <a:p>
            <a:r>
              <a:rPr lang="en-GB"/>
              <a:t>Pupil voice and parent/carer involvement</a:t>
            </a:r>
          </a:p>
          <a:p>
            <a:r>
              <a:rPr lang="en-GB"/>
              <a:t>Responsive to SEND need, particularly SEMH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15D2-3E3B-4C10-A093-335BFAEF7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Priorities</a:t>
            </a:r>
          </a:p>
        </p:txBody>
      </p:sp>
    </p:spTree>
    <p:extLst>
      <p:ext uri="{BB962C8B-B14F-4D97-AF65-F5344CB8AC3E}">
        <p14:creationId xmlns:p14="http://schemas.microsoft.com/office/powerpoint/2010/main" val="55744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01E7C7-6703-4A64-AC6D-F698C90E6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0541"/>
              </p:ext>
            </p:extLst>
          </p:nvPr>
        </p:nvGraphicFramePr>
        <p:xfrm>
          <a:off x="523983" y="1530849"/>
          <a:ext cx="8644044" cy="449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826">
                  <a:extLst>
                    <a:ext uri="{9D8B030D-6E8A-4147-A177-3AD203B41FA5}">
                      <a16:colId xmlns:a16="http://schemas.microsoft.com/office/drawing/2014/main" val="3965622124"/>
                    </a:ext>
                  </a:extLst>
                </a:gridCol>
                <a:gridCol w="4452218">
                  <a:extLst>
                    <a:ext uri="{9D8B030D-6E8A-4147-A177-3AD203B41FA5}">
                      <a16:colId xmlns:a16="http://schemas.microsoft.com/office/drawing/2014/main" val="3244699963"/>
                    </a:ext>
                  </a:extLst>
                </a:gridCol>
              </a:tblGrid>
              <a:tr h="154568">
                <a:tc>
                  <a:txBody>
                    <a:bodyPr/>
                    <a:lstStyle/>
                    <a:p>
                      <a:r>
                        <a:rPr lang="en-GB"/>
                        <a:t>TOPIC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TIME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9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Introductions and networking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17:30 – 17:40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What is ALP and who is it for?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17:40 – 17:45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2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Belonging in Education – the vision for ALP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17:45 – 17:55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3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How we will deliver this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17:55 – 18:10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12808"/>
                  </a:ext>
                </a:extLst>
              </a:tr>
              <a:tr h="444756">
                <a:tc>
                  <a:txBody>
                    <a:bodyPr/>
                    <a:lstStyle/>
                    <a:p>
                      <a:r>
                        <a:rPr lang="en-GB" b="1"/>
                        <a:t>BREAK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18:10 – 18:15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Joining the Framework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18:15 – 18:25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15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/>
                        <a:t>Equalities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18:25 – 18:40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651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/>
                        <a:t>Business Continuity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18:40 – 18:50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6716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GB"/>
                        <a:t>Social Value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18:50 – 19:05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07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/>
                        <a:t>Tendering and using ProContract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19:05 – 19:20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96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tx1"/>
                          </a:solidFill>
                        </a:rPr>
                        <a:t>QUESTIONS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/>
                        <a:t>19:20 – 19:30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64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0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8187A-8490-4E79-9440-FC73567C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75" y="1228546"/>
            <a:ext cx="9565191" cy="4733777"/>
          </a:xfrm>
        </p:spPr>
        <p:txBody>
          <a:bodyPr/>
          <a:lstStyle/>
          <a:p>
            <a:pPr marL="0" indent="0">
              <a:buNone/>
            </a:pPr>
            <a:endParaRPr lang="en-GB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Aspirational, b</a:t>
            </a:r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road &amp; challenging curriculum offer, including Careers education</a:t>
            </a:r>
          </a:p>
          <a:p>
            <a:pPr fontAlgn="base"/>
            <a:r>
              <a:rPr lang="en-GB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en-GB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ong-term placements – up to 1-2 years (Key Stage 4)</a:t>
            </a:r>
            <a:endParaRPr lang="en-GB">
              <a:effectLst/>
              <a:latin typeface="+mj-lt"/>
              <a:ea typeface="Times New Roman" panose="02020603050405020304" pitchFamily="18" charset="0"/>
            </a:endParaRPr>
          </a:p>
          <a:p>
            <a:pPr fontAlgn="base"/>
            <a:r>
              <a:rPr lang="en-GB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GB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hort-term ‘revolving door’ interventions – typically 12 weeks</a:t>
            </a:r>
          </a:p>
          <a:p>
            <a:pPr fontAlgn="base"/>
            <a:r>
              <a:rPr lang="en-GB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Full-time places can be delivered by one F/T provider or a blended package with a lead provider</a:t>
            </a:r>
            <a:endParaRPr lang="en-GB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02F3D-F9AB-4C99-AAA6-CA6D71421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184" y="188643"/>
            <a:ext cx="11296175" cy="792095"/>
          </a:xfrm>
        </p:spPr>
        <p:txBody>
          <a:bodyPr/>
          <a:lstStyle/>
          <a:p>
            <a:r>
              <a:rPr lang="en-GB" sz="3600"/>
              <a:t>Full-Time Lot</a:t>
            </a:r>
          </a:p>
        </p:txBody>
      </p:sp>
    </p:spTree>
    <p:extLst>
      <p:ext uri="{BB962C8B-B14F-4D97-AF65-F5344CB8AC3E}">
        <p14:creationId xmlns:p14="http://schemas.microsoft.com/office/powerpoint/2010/main" val="328558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12B2DD-3FC7-4CD7-97CB-67D4EB1A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GB" sz="3600">
                <a:effectLst/>
                <a:latin typeface="+mj-lt"/>
                <a:ea typeface="Times New Roman" panose="02020603050405020304" pitchFamily="18" charset="0"/>
              </a:rPr>
              <a:t>Additional and complimentary support </a:t>
            </a:r>
          </a:p>
          <a:p>
            <a:r>
              <a:rPr lang="en-GB" sz="36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Varied according to pupil needs, aspirations and preferences</a:t>
            </a:r>
            <a:endParaRPr lang="en-GB" sz="3600">
              <a:effectLst/>
              <a:latin typeface="+mj-lt"/>
              <a:ea typeface="Times New Roman" panose="02020603050405020304" pitchFamily="18" charset="0"/>
            </a:endParaRPr>
          </a:p>
          <a:p>
            <a:pPr fontAlgn="base"/>
            <a:r>
              <a:rPr lang="en-GB" sz="3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sz="360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rogrammes for individuals or groups</a:t>
            </a:r>
            <a:endParaRPr lang="en-GB" sz="360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GB" sz="36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Programmes can be developed and delivered in partnership with the on roll school/setting</a:t>
            </a:r>
          </a:p>
          <a:p>
            <a:r>
              <a:rPr lang="en-GB" sz="36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Bristol guidance on full-time and part-time education</a:t>
            </a:r>
            <a:endParaRPr lang="en-GB" sz="360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GB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effectLst/>
              <a:latin typeface="+mj-lt"/>
              <a:ea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0E785-B338-4A17-B423-851638435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Part-Time Lot</a:t>
            </a:r>
          </a:p>
        </p:txBody>
      </p:sp>
    </p:spTree>
    <p:extLst>
      <p:ext uri="{BB962C8B-B14F-4D97-AF65-F5344CB8AC3E}">
        <p14:creationId xmlns:p14="http://schemas.microsoft.com/office/powerpoint/2010/main" val="262781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9D49D-CCCA-4C1A-A222-B4501834D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Graduated response - support prior to referral into off-site ALP</a:t>
            </a:r>
          </a:p>
          <a:p>
            <a:r>
              <a:rPr lang="en-GB" dirty="0"/>
              <a:t>Support much earlier in ALP journey</a:t>
            </a:r>
          </a:p>
          <a:p>
            <a:r>
              <a:rPr lang="en-GB" dirty="0"/>
              <a:t>Early intervention to enable schools to be more inclusive and help keep pupils in mainstream school wherever possible</a:t>
            </a:r>
          </a:p>
          <a:p>
            <a:r>
              <a:rPr lang="en-GB" dirty="0"/>
              <a:t>Delivery in different school settings – adaptable offer</a:t>
            </a:r>
          </a:p>
          <a:p>
            <a:r>
              <a:rPr lang="en-GB" dirty="0"/>
              <a:t>Variety of types of support, schools have identified need for:</a:t>
            </a:r>
          </a:p>
          <a:p>
            <a:endParaRPr lang="en-GB" sz="700" dirty="0"/>
          </a:p>
          <a:p>
            <a:pPr lvl="1"/>
            <a:r>
              <a:rPr lang="en-GB" sz="2400" dirty="0"/>
              <a:t>Therapeutic, trauma informed and counselling support</a:t>
            </a:r>
          </a:p>
          <a:p>
            <a:pPr lvl="1"/>
            <a:r>
              <a:rPr lang="en-GB" sz="2400" dirty="0"/>
              <a:t>Mentoring</a:t>
            </a:r>
          </a:p>
          <a:p>
            <a:pPr lvl="1"/>
            <a:r>
              <a:rPr lang="en-GB" sz="2400" dirty="0"/>
              <a:t>Behavioural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AFD-12C3-43D8-B228-06279787A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In-School Lot</a:t>
            </a:r>
          </a:p>
        </p:txBody>
      </p:sp>
    </p:spTree>
    <p:extLst>
      <p:ext uri="{BB962C8B-B14F-4D97-AF65-F5344CB8AC3E}">
        <p14:creationId xmlns:p14="http://schemas.microsoft.com/office/powerpoint/2010/main" val="68327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19AA2-8A25-4F55-BD14-B0F45DF2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22" y="1507469"/>
            <a:ext cx="4007977" cy="4733777"/>
          </a:xfrm>
        </p:spPr>
        <p:txBody>
          <a:bodyPr/>
          <a:lstStyle/>
          <a:p>
            <a:pPr marL="0" indent="0">
              <a:buNone/>
            </a:pPr>
            <a:r>
              <a:rPr lang="en-GB" sz="2800" b="1"/>
              <a:t>Monitoring of:</a:t>
            </a:r>
          </a:p>
          <a:p>
            <a:r>
              <a:rPr lang="en-GB" sz="2400"/>
              <a:t>Attendance </a:t>
            </a:r>
          </a:p>
          <a:p>
            <a:r>
              <a:rPr lang="en-GB" sz="2400"/>
              <a:t>Academic Learning</a:t>
            </a:r>
          </a:p>
          <a:p>
            <a:r>
              <a:rPr lang="en-GB" sz="2400"/>
              <a:t>Individual Pupil Progress</a:t>
            </a:r>
          </a:p>
          <a:p>
            <a:r>
              <a:rPr lang="en-GB" sz="2400"/>
              <a:t>Safe Service</a:t>
            </a:r>
          </a:p>
          <a:p>
            <a:r>
              <a:rPr lang="en-GB" sz="2400"/>
              <a:t>Pupil Voice</a:t>
            </a:r>
          </a:p>
          <a:p>
            <a:r>
              <a:rPr lang="en-GB" sz="2400"/>
              <a:t>Equitable Service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FCFB0-7BA7-4EC9-840B-9BA932860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Outcomes and Monitoring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A610D43-6F29-430B-AA86-3619FBB06DF5}"/>
              </a:ext>
            </a:extLst>
          </p:cNvPr>
          <p:cNvSpPr txBox="1">
            <a:spLocks/>
          </p:cNvSpPr>
          <p:nvPr/>
        </p:nvSpPr>
        <p:spPr>
          <a:xfrm>
            <a:off x="5173012" y="1507468"/>
            <a:ext cx="5835297" cy="4733777"/>
          </a:xfrm>
          <a:prstGeom prst="rect">
            <a:avLst/>
          </a:prstGeom>
        </p:spPr>
        <p:txBody>
          <a:bodyPr lIns="82918" tIns="41460" rIns="82918" bIns="41460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b="1"/>
              <a:t>Monitoring through:</a:t>
            </a:r>
          </a:p>
          <a:p>
            <a:r>
              <a:rPr lang="en-GB" sz="2400"/>
              <a:t>Pupil progress meetings</a:t>
            </a:r>
          </a:p>
          <a:p>
            <a:pPr lvl="1"/>
            <a:r>
              <a:rPr lang="en-GB" sz="2000"/>
              <a:t>By each pupil’s home local authority</a:t>
            </a:r>
          </a:p>
          <a:p>
            <a:pPr marL="457059" lvl="1" indent="0">
              <a:buNone/>
            </a:pPr>
            <a:endParaRPr lang="en-GB" sz="2000"/>
          </a:p>
          <a:p>
            <a:r>
              <a:rPr lang="en-GB" sz="2400"/>
              <a:t>Contract monitoring meetings (6-monthly)</a:t>
            </a:r>
          </a:p>
          <a:p>
            <a:r>
              <a:rPr lang="en-GB" sz="2400"/>
              <a:t>Quality Assurance visits (‘learning walks’)</a:t>
            </a:r>
          </a:p>
          <a:p>
            <a:pPr lvl="1"/>
            <a:r>
              <a:rPr lang="en-GB" sz="2000"/>
              <a:t>Either by one local authority or jointly between two/three</a:t>
            </a:r>
          </a:p>
          <a:p>
            <a:endParaRPr lang="en-GB" sz="2400"/>
          </a:p>
          <a:p>
            <a:endParaRPr lang="en-GB" sz="2400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9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7399D-6854-435A-B5C1-47164A642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153110"/>
            <a:ext cx="10882560" cy="4733777"/>
          </a:xfrm>
        </p:spPr>
        <p:txBody>
          <a:bodyPr/>
          <a:lstStyle/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award, based on following criteria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Views of the pupil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Views of the parents/carers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Setting best able to meet pupils’ academic or personal progress outcomes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 specialism of the provision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Availability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 that best meets pupil needs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Setting named on pupil EHCP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</a:t>
            </a:r>
          </a:p>
          <a:p>
            <a:pPr marL="742826" lvl="1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Assurance monitoring information including Ofsted monitoring information</a:t>
            </a:r>
          </a:p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Mini-competition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Block contracts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(if these meet commissioning requirements of one of the three local authorities)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BBB5B-6BB1-4B70-B83B-3DD0C9697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Framework call-offs</a:t>
            </a:r>
          </a:p>
        </p:txBody>
      </p:sp>
    </p:spTree>
    <p:extLst>
      <p:ext uri="{BB962C8B-B14F-4D97-AF65-F5344CB8AC3E}">
        <p14:creationId xmlns:p14="http://schemas.microsoft.com/office/powerpoint/2010/main" val="61770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302258" y="140517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>
                <a:solidFill>
                  <a:prstClr val="white"/>
                </a:solidFill>
                <a:latin typeface="Calibri"/>
              </a:rPr>
              <a:t>Indicative Timescales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404C9-C2F5-4F72-95AB-50546B978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99167"/>
              </p:ext>
            </p:extLst>
          </p:nvPr>
        </p:nvGraphicFramePr>
        <p:xfrm>
          <a:off x="904114" y="3257653"/>
          <a:ext cx="9667994" cy="2295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4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81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Issue procurement documents (tender opens)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17/01/2022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Closing date – round 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25/02/2022 12:00hrs (noon)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Closing date – round 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03/06/2022 12:00hrs (noon)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Commencement date of contract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01/09/2022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DE0354-370A-42AC-B7DC-B7EA9BBC178E}"/>
              </a:ext>
            </a:extLst>
          </p:cNvPr>
          <p:cNvSpPr txBox="1"/>
          <p:nvPr/>
        </p:nvSpPr>
        <p:spPr>
          <a:xfrm>
            <a:off x="702644" y="1318661"/>
            <a:ext cx="877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First tender round opens January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Two rounds before framework goes live, September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Round closes usually every 3 months from September 2022 onwards, no limit on number of bids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Bid for each lot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Indicative timetable (subject to change):</a:t>
            </a:r>
          </a:p>
        </p:txBody>
      </p:sp>
    </p:spTree>
    <p:extLst>
      <p:ext uri="{BB962C8B-B14F-4D97-AF65-F5344CB8AC3E}">
        <p14:creationId xmlns:p14="http://schemas.microsoft.com/office/powerpoint/2010/main" val="2534549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13380" y="1068512"/>
            <a:ext cx="956524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5400" b="1">
                <a:solidFill>
                  <a:schemeClr val="tx1"/>
                </a:solidFill>
              </a:rPr>
              <a:t>BREAK</a:t>
            </a:r>
            <a:endParaRPr lang="en-GB" altLang="en-US" sz="5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 descr="Black coffee in a white cup on a wooden table">
            <a:extLst>
              <a:ext uri="{FF2B5EF4-FFF2-40B4-BE49-F238E27FC236}">
                <a16:creationId xmlns:a16="http://schemas.microsoft.com/office/drawing/2014/main" id="{FB1DAA09-403F-4E76-A1AA-AC4D8B76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79" y="2294274"/>
            <a:ext cx="5551042" cy="37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6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stol City Council News - News">
            <a:extLst>
              <a:ext uri="{FF2B5EF4-FFF2-40B4-BE49-F238E27FC236}">
                <a16:creationId xmlns:a16="http://schemas.microsoft.com/office/drawing/2014/main" id="{8D4FEB8C-879B-4194-9A55-D09D7CC5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45" y="3251856"/>
            <a:ext cx="571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222625" y="1047964"/>
            <a:ext cx="956524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5400" b="1">
                <a:solidFill>
                  <a:schemeClr val="tx1"/>
                </a:solidFill>
              </a:rPr>
              <a:t>Joining th</a:t>
            </a:r>
            <a:r>
              <a:rPr lang="en-GB" altLang="en-US" sz="5400" b="1"/>
              <a:t>e ALP Framework</a:t>
            </a:r>
            <a:endParaRPr lang="en-GB" altLang="en-US" sz="5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 descr="My services | North Somerset Council">
            <a:extLst>
              <a:ext uri="{FF2B5EF4-FFF2-40B4-BE49-F238E27FC236}">
                <a16:creationId xmlns:a16="http://schemas.microsoft.com/office/drawing/2014/main" id="{CF663227-CA50-422F-89A5-3C54662C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62" y="1362290"/>
            <a:ext cx="3489766" cy="34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672D1-B13C-4469-A9D5-9A4B20E8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26" y="2082326"/>
            <a:ext cx="4209756" cy="20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523983" y="172686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>
                <a:solidFill>
                  <a:prstClr val="white"/>
                </a:solidFill>
                <a:latin typeface="Calibri"/>
              </a:rPr>
              <a:t>Policies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4034A-2D8B-4717-96C9-A3FAAB44F761}"/>
              </a:ext>
            </a:extLst>
          </p:cNvPr>
          <p:cNvSpPr txBox="1"/>
          <p:nvPr/>
        </p:nvSpPr>
        <p:spPr>
          <a:xfrm>
            <a:off x="523982" y="1119884"/>
            <a:ext cx="11229653" cy="5015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Providers will need to have the following policies and documents in place: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Safeguarding and child protection (including safer recruitment)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safety (to include policy on substance misuse)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Attendance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Anti-bullying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Complaints (in language accessible to pupils)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Careers advice and/or post-16 progression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 model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summary (for ALP catalogue)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IT Policy templates | Tech Donut">
            <a:extLst>
              <a:ext uri="{FF2B5EF4-FFF2-40B4-BE49-F238E27FC236}">
                <a16:creationId xmlns:a16="http://schemas.microsoft.com/office/drawing/2014/main" id="{B56E7F34-3C79-43DF-A369-2BB053A3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73" y="2897312"/>
            <a:ext cx="5480060" cy="33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6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523983" y="172686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>
                <a:solidFill>
                  <a:prstClr val="white"/>
                </a:solidFill>
                <a:latin typeface="Calibri"/>
              </a:rPr>
              <a:t>Safeguarding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4034A-2D8B-4717-96C9-A3FAAB44F761}"/>
              </a:ext>
            </a:extLst>
          </p:cNvPr>
          <p:cNvSpPr txBox="1"/>
          <p:nvPr/>
        </p:nvSpPr>
        <p:spPr>
          <a:xfrm>
            <a:off x="523982" y="1119884"/>
            <a:ext cx="11229653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questions on safeguarding please contact Bristol’s Safeguarding in Education Team:</a:t>
            </a:r>
          </a:p>
        </p:txBody>
      </p:sp>
      <p:pic>
        <p:nvPicPr>
          <p:cNvPr id="1026" name="Picture 2" descr="Safeguarding in Education Logo">
            <a:extLst>
              <a:ext uri="{FF2B5EF4-FFF2-40B4-BE49-F238E27FC236}">
                <a16:creationId xmlns:a16="http://schemas.microsoft.com/office/drawing/2014/main" id="{7A05326F-FB8A-4743-B11C-D8EBEF2A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32" y="1737380"/>
            <a:ext cx="5631458" cy="33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52BE8-F1A8-42D4-A985-91F7AE942FF5}"/>
              </a:ext>
            </a:extLst>
          </p:cNvPr>
          <p:cNvSpPr txBox="1"/>
          <p:nvPr/>
        </p:nvSpPr>
        <p:spPr>
          <a:xfrm>
            <a:off x="2679843" y="5120620"/>
            <a:ext cx="683231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hlinkClick r:id="rId3"/>
              </a:rPr>
              <a:t>Meet the Safeguarding in Education Team</a:t>
            </a:r>
            <a:endParaRPr lang="en-GB" sz="28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>
                <a:solidFill>
                  <a:schemeClr val="bg1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7" y="1861850"/>
            <a:ext cx="8003357" cy="35183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r>
              <a:rPr lang="en-GB" altLang="en-US"/>
              <a:t>Please mute yourself when you’re not talking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Chance for questions after each section – or put questions in the chat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Slides will be circulated afterwards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310023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501312" y="147546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>
                <a:solidFill>
                  <a:prstClr val="white"/>
                </a:solidFill>
                <a:latin typeface="Calibri"/>
              </a:rPr>
              <a:t>Costings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AB727-FDF1-4C44-873D-8319755850FC}"/>
              </a:ext>
            </a:extLst>
          </p:cNvPr>
          <p:cNvSpPr txBox="1"/>
          <p:nvPr/>
        </p:nvSpPr>
        <p:spPr>
          <a:xfrm>
            <a:off x="406790" y="1119884"/>
            <a:ext cx="9657706" cy="5933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Providers will need to submit a costings schedule: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 any bulk discounts to daily/hourly rate (e.g. above a certain number of weeks, above a certain number of pupils)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Price will be fixed for duration of contract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uplift can be applied for based on inflation-based formula, up to maximum of 2.5% per year, with evidence of increase in costs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feedback from sector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Providers can submit costings for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distinct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 through the duration of the contract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Uplift requests can be larger in case of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extraordinary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unforeseen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circumstances from time of submission – evidence will be required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1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2481" y="1337311"/>
            <a:ext cx="9452225" cy="5176505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r>
              <a:rPr lang="en-GB" sz="2400" dirty="0"/>
              <a:t>These will look to assess how you will meet the key service requirements set out in the specification(s):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/>
              <a:t>Engagement</a:t>
            </a:r>
          </a:p>
          <a:p>
            <a:pPr lvl="1"/>
            <a:r>
              <a:rPr lang="en-GB" sz="2000" dirty="0"/>
              <a:t>Curriculum and service offer</a:t>
            </a:r>
          </a:p>
          <a:p>
            <a:pPr lvl="1"/>
            <a:r>
              <a:rPr lang="en-GB" sz="2000" dirty="0"/>
              <a:t>Appropriate transition</a:t>
            </a:r>
          </a:p>
          <a:p>
            <a:pPr lvl="1"/>
            <a:r>
              <a:rPr lang="en-GB" sz="2000" dirty="0"/>
              <a:t>Partnership working</a:t>
            </a:r>
          </a:p>
          <a:p>
            <a:pPr lvl="1"/>
            <a:r>
              <a:rPr lang="en-GB" sz="2000" dirty="0"/>
              <a:t>Safeguarding*</a:t>
            </a:r>
          </a:p>
          <a:p>
            <a:pPr lvl="1"/>
            <a:r>
              <a:rPr lang="en-GB" sz="2000" dirty="0"/>
              <a:t>Business continuity*</a:t>
            </a:r>
          </a:p>
          <a:p>
            <a:pPr lvl="1"/>
            <a:r>
              <a:rPr lang="en-GB" sz="2000" dirty="0"/>
              <a:t>Equality and Diversity* 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 dirty="0">
              <a:cs typeface="Arial" panose="020B0604020202020204" pitchFamily="34" charset="0"/>
            </a:endParaRPr>
          </a:p>
          <a:p>
            <a:pPr defTabSz="755409">
              <a:spcBef>
                <a:spcPts val="0"/>
              </a:spcBef>
              <a:spcAft>
                <a:spcPts val="450"/>
              </a:spcAft>
              <a:defRPr/>
            </a:pPr>
            <a:r>
              <a:rPr lang="en-GB" sz="2400" dirty="0">
                <a:cs typeface="Arial" panose="020B0604020202020204" pitchFamily="34" charset="0"/>
              </a:rPr>
              <a:t>Providers will also be evaluated on ‘Social Value’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413000" y="151062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>
                <a:solidFill>
                  <a:prstClr val="white"/>
                </a:solidFill>
                <a:latin typeface="Calibri"/>
              </a:rPr>
              <a:t>Quality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C757D3-AABA-4264-8FAA-6D1235528AE2}"/>
              </a:ext>
            </a:extLst>
          </p:cNvPr>
          <p:cNvSpPr txBox="1"/>
          <p:nvPr/>
        </p:nvSpPr>
        <p:spPr>
          <a:xfrm>
            <a:off x="413000" y="6534834"/>
            <a:ext cx="11371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* These areas do not require a separate answer for each lot – one answer will suffice for all 3 lots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405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703513" y="2060848"/>
            <a:ext cx="88026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>
                <a:solidFill>
                  <a:schemeClr val="tx1"/>
                </a:solidFill>
              </a:rPr>
              <a:t>Equalities and Diversity</a:t>
            </a:r>
            <a:br>
              <a:rPr lang="en-GB" altLang="en-US" b="1">
                <a:solidFill>
                  <a:schemeClr val="tx1"/>
                </a:solidFill>
              </a:rPr>
            </a:br>
            <a:r>
              <a:rPr lang="en-GB" altLang="en-US" b="1">
                <a:solidFill>
                  <a:schemeClr val="tx1"/>
                </a:solidFill>
              </a:rPr>
              <a:t>Evaluation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endParaRPr lang="en-GB" altLang="en-US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132013" y="2555876"/>
            <a:ext cx="8229600" cy="338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r>
              <a:rPr lang="en-GB" altLang="en-US" sz="3600" b="1"/>
              <a:t>Equalities  &amp; Inclusion Team</a:t>
            </a:r>
            <a:endParaRPr lang="en-GB" altLang="en-US" sz="3600"/>
          </a:p>
        </p:txBody>
      </p:sp>
    </p:spTree>
    <p:extLst>
      <p:ext uri="{BB962C8B-B14F-4D97-AF65-F5344CB8AC3E}">
        <p14:creationId xmlns:p14="http://schemas.microsoft.com/office/powerpoint/2010/main" val="2616257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847528" y="1615171"/>
            <a:ext cx="82296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/>
              <a:t>Ask providers about any findings of unlawful discrimination or complaints upheld (pass/fail)</a:t>
            </a:r>
          </a:p>
          <a:p>
            <a:pPr eaLnBrk="1" hangingPunct="1"/>
            <a:r>
              <a:rPr lang="en-GB" altLang="en-US" sz="2800"/>
              <a:t>A compulsory equalities question scored for quality</a:t>
            </a:r>
          </a:p>
          <a:p>
            <a:pPr eaLnBrk="1" hangingPunct="1"/>
            <a:r>
              <a:rPr lang="en-GB" altLang="en-US" sz="2800"/>
              <a:t>Request providers to submit relevant policy or evidence of relevant actions</a:t>
            </a:r>
          </a:p>
        </p:txBody>
      </p:sp>
      <p:sp>
        <p:nvSpPr>
          <p:cNvPr id="3075" name="Title 3"/>
          <p:cNvSpPr txBox="1">
            <a:spLocks/>
          </p:cNvSpPr>
          <p:nvPr/>
        </p:nvSpPr>
        <p:spPr bwMode="auto">
          <a:xfrm>
            <a:off x="1703512" y="140382"/>
            <a:ext cx="78946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b="1">
                <a:solidFill>
                  <a:prstClr val="white"/>
                </a:solidFill>
              </a:rPr>
              <a:t>What we will be asking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901D1-04F3-402F-B08B-4B9DFCE5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8547C0-0BB1-4327-AAC9-C3601A1E723E}" type="datetime1">
              <a:rPr lang="en-US" smtClean="0">
                <a:solidFill>
                  <a:prstClr val="black"/>
                </a:solidFill>
              </a:rPr>
              <a:t>1/17/2022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51D7C-B4F3-4069-9903-E1451D70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D6E06-ED7A-476A-9C52-0DE941A0A56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5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703512" y="188640"/>
            <a:ext cx="582295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Equalities and diversity</a:t>
            </a:r>
            <a:r>
              <a:rPr lang="en-GB" altLang="en-US">
                <a:solidFill>
                  <a:schemeClr val="bg1"/>
                </a:solidFill>
              </a:rPr>
              <a:t> </a:t>
            </a:r>
            <a:br>
              <a:rPr lang="en-GB" altLang="en-US">
                <a:solidFill>
                  <a:schemeClr val="bg1"/>
                </a:solidFill>
              </a:rPr>
            </a:b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0419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981201" y="1157288"/>
            <a:ext cx="8304213" cy="46021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/>
              <a:t>“Demonstrate a good understanding of the Equality Act 2010, including the Public Sector Equality Duty”</a:t>
            </a:r>
          </a:p>
          <a:p>
            <a:pPr marL="0" indent="0">
              <a:buNone/>
              <a:defRPr/>
            </a:pPr>
            <a:endParaRPr lang="en-GB" altLang="en-US" sz="2400" b="1"/>
          </a:p>
          <a:p>
            <a:pPr eaLnBrk="1" hangingPunct="1">
              <a:defRPr/>
            </a:pPr>
            <a:r>
              <a:rPr lang="en-GB" altLang="en-US" sz="2400"/>
              <a:t>Accurate reference to the  nine protected characteristics </a:t>
            </a:r>
          </a:p>
          <a:p>
            <a:pPr eaLnBrk="1" hangingPunct="1">
              <a:defRPr/>
            </a:pPr>
            <a:r>
              <a:rPr lang="en-GB" altLang="en-US" sz="2400"/>
              <a:t>References the need to tackle discrimination, harassment and victimisation</a:t>
            </a:r>
          </a:p>
          <a:p>
            <a:pPr eaLnBrk="1" hangingPunct="1">
              <a:defRPr/>
            </a:pPr>
            <a:r>
              <a:rPr lang="en-GB" altLang="en-US" sz="2400"/>
              <a:t>Reference to public sector equality duty</a:t>
            </a:r>
          </a:p>
          <a:p>
            <a:pPr eaLnBrk="1" hangingPunct="1">
              <a:defRPr/>
            </a:pPr>
            <a:r>
              <a:rPr lang="en-GB" altLang="en-US" sz="2400"/>
              <a:t>Replacing previous equality legislation/not refer to out of date legislation</a:t>
            </a:r>
          </a:p>
          <a:p>
            <a:pPr eaLnBrk="1" hangingPunct="1">
              <a:defRPr/>
            </a:pPr>
            <a:r>
              <a:rPr lang="en-GB" altLang="en-US" sz="2400"/>
              <a:t>Reference to reasonable adjustments</a:t>
            </a:r>
            <a:r>
              <a:rPr lang="en-GB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141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775520" y="188640"/>
            <a:ext cx="582295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Equalities and diversity</a:t>
            </a:r>
            <a:br>
              <a:rPr lang="en-GB" altLang="en-US">
                <a:solidFill>
                  <a:schemeClr val="bg1"/>
                </a:solidFill>
              </a:rPr>
            </a:b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1443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2103438" y="1119189"/>
            <a:ext cx="8208962" cy="370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/>
              <a:t>“Demonstrate as an employer that equality of opportunity is integral to vacancy advertising, recruitment, retention, promotion, training and grievances.”</a:t>
            </a:r>
          </a:p>
          <a:p>
            <a:pPr marL="0" indent="0">
              <a:buNone/>
              <a:defRPr/>
            </a:pPr>
            <a:endParaRPr lang="en-GB" altLang="en-US" sz="2400" b="1" dirty="0"/>
          </a:p>
          <a:p>
            <a:pPr eaLnBrk="1" hangingPunct="1">
              <a:defRPr/>
            </a:pPr>
            <a:r>
              <a:rPr lang="en-GB" altLang="en-US" sz="2400" dirty="0"/>
              <a:t>Advertise to ensure wide pool of applicants</a:t>
            </a:r>
          </a:p>
          <a:p>
            <a:pPr eaLnBrk="1" hangingPunct="1">
              <a:defRPr/>
            </a:pPr>
            <a:r>
              <a:rPr lang="en-GB" altLang="en-US" sz="2400" dirty="0"/>
              <a:t>Job requirements do not contain discriminatory statements/reference to job descriptions</a:t>
            </a:r>
          </a:p>
          <a:p>
            <a:pPr eaLnBrk="1" hangingPunct="1">
              <a:defRPr/>
            </a:pPr>
            <a:r>
              <a:rPr lang="en-GB" altLang="en-US" sz="2400" dirty="0"/>
              <a:t>Equality training for interview panels/fair transparent recruitment process</a:t>
            </a:r>
          </a:p>
          <a:p>
            <a:pPr eaLnBrk="1" hangingPunct="1">
              <a:defRPr/>
            </a:pPr>
            <a:r>
              <a:rPr lang="en-GB" altLang="en-US" sz="2400" dirty="0"/>
              <a:t>A complaints and  grievance procedure is in place </a:t>
            </a:r>
          </a:p>
          <a:p>
            <a:pPr eaLnBrk="1" hangingPunct="1">
              <a:defRPr/>
            </a:pPr>
            <a:r>
              <a:rPr lang="en-GB" altLang="en-US" sz="2400" dirty="0"/>
              <a:t> there are arrangements for equality training, incl. commitment to providing access to training for all employees.</a:t>
            </a:r>
          </a:p>
          <a:p>
            <a:pPr marL="0" indent="0">
              <a:buNone/>
              <a:defRPr/>
            </a:pPr>
            <a:endParaRPr lang="en-GB" altLang="en-US" sz="2800" b="1" dirty="0"/>
          </a:p>
          <a:p>
            <a:pPr marL="0" indent="0">
              <a:buNone/>
              <a:defRPr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3271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775520" y="188640"/>
            <a:ext cx="582295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Equalities and diversity</a:t>
            </a:r>
            <a:r>
              <a:rPr lang="en-GB" altLang="en-US">
                <a:solidFill>
                  <a:schemeClr val="bg1"/>
                </a:solidFill>
              </a:rPr>
              <a:t> </a:t>
            </a:r>
            <a:br>
              <a:rPr lang="en-GB" altLang="en-US">
                <a:solidFill>
                  <a:schemeClr val="bg1"/>
                </a:solidFill>
              </a:rPr>
            </a:b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246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981200" y="1035051"/>
            <a:ext cx="8440738" cy="370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/>
              <a:t>“Demonstrate that services will be tailored and regularly reviewed to include understanding of the various service user needs, backgrounds and their differing requirements.”</a:t>
            </a:r>
          </a:p>
          <a:p>
            <a:pPr marL="0" indent="0">
              <a:buNone/>
              <a:defRPr/>
            </a:pPr>
            <a:endParaRPr lang="en-GB" altLang="en-US" sz="2400" b="1"/>
          </a:p>
          <a:p>
            <a:pPr eaLnBrk="1" hangingPunct="1">
              <a:defRPr/>
            </a:pPr>
            <a:r>
              <a:rPr lang="en-GB" altLang="en-US" sz="2400"/>
              <a:t>Reference service user needs, backgrounds and their differing requirements.</a:t>
            </a:r>
          </a:p>
          <a:p>
            <a:pPr eaLnBrk="1" hangingPunct="1">
              <a:defRPr/>
            </a:pPr>
            <a:r>
              <a:rPr lang="en-GB" altLang="en-US" sz="2400"/>
              <a:t>Organisational review- Equality action plans/use of impact assessment/annual reviews by management</a:t>
            </a:r>
          </a:p>
          <a:p>
            <a:pPr eaLnBrk="1" hangingPunct="1">
              <a:defRPr/>
            </a:pPr>
            <a:r>
              <a:rPr lang="en-GB" altLang="en-US" sz="2400"/>
              <a:t>Equalities monitoring of service users and/ or outcomes, evidence of producing and using data </a:t>
            </a:r>
          </a:p>
          <a:p>
            <a:pPr eaLnBrk="1" hangingPunct="1">
              <a:defRPr/>
            </a:pPr>
            <a:r>
              <a:rPr lang="en-GB" altLang="en-US" sz="2400"/>
              <a:t>individual reviews - Feedback from service users or individual reviews of cases</a:t>
            </a:r>
          </a:p>
          <a:p>
            <a:pPr eaLnBrk="1" hangingPunct="1">
              <a:defRPr/>
            </a:pPr>
            <a:r>
              <a:rPr lang="en-GB" altLang="en-US" sz="2400"/>
              <a:t>Evidence of making access improvements</a:t>
            </a:r>
          </a:p>
          <a:p>
            <a:pPr marL="0" indent="0">
              <a:buNone/>
              <a:defRPr/>
            </a:pPr>
            <a:endParaRPr lang="en-GB" altLang="en-US" sz="2400" b="1"/>
          </a:p>
        </p:txBody>
      </p:sp>
    </p:spTree>
    <p:extLst>
      <p:ext uri="{BB962C8B-B14F-4D97-AF65-F5344CB8AC3E}">
        <p14:creationId xmlns:p14="http://schemas.microsoft.com/office/powerpoint/2010/main" val="557555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703512" y="188640"/>
            <a:ext cx="582295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Making a difference…</a:t>
            </a:r>
            <a:br>
              <a:rPr lang="en-GB" altLang="en-US" b="1">
                <a:solidFill>
                  <a:schemeClr val="bg1"/>
                </a:solidFill>
              </a:rPr>
            </a:b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981201" y="1173164"/>
            <a:ext cx="8196263" cy="5405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1800" b="1"/>
              <a:t>To get a higher score (4 or 5) for each sub-criteria we need to see additional examples of good practice e.g.</a:t>
            </a:r>
          </a:p>
          <a:p>
            <a:pPr marL="0" indent="0">
              <a:buNone/>
              <a:defRPr/>
            </a:pPr>
            <a:endParaRPr lang="en-GB" altLang="en-US" sz="1800" b="1"/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An example of how a service was changed as a result of the organisation reviewing equality or community cohesion issues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Positive action in recruitment </a:t>
            </a:r>
            <a:r>
              <a:rPr lang="en-GB" altLang="en-US" sz="1800" err="1"/>
              <a:t>eg</a:t>
            </a:r>
            <a:r>
              <a:rPr lang="en-GB" altLang="en-US" sz="1800"/>
              <a:t> apprentices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An example of how service user consultation resulted in a change to how the organisation conducts its business.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Providing promotional information in different languages and different formats ( not just on request)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Outreach with community organisations to increase service uptake of job applications from under represented communities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Evidence of activities to foster good relations, tackling prejudice and promoting understanding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A really accessible customer feedback process – different languages/easy read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A formalised feedback system which includes people from equalities communities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Encouraging reporting of  harassment and domestic abuse for staff or service users.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1800"/>
              <a:t>Other good examples </a:t>
            </a:r>
          </a:p>
          <a:p>
            <a:pPr marL="0" indent="0">
              <a:buNone/>
              <a:defRPr/>
            </a:pPr>
            <a:endParaRPr lang="en-GB" altLang="en-US" b="1"/>
          </a:p>
          <a:p>
            <a:pPr marL="0" indent="0">
              <a:buNone/>
              <a:defRPr/>
            </a:pPr>
            <a:endParaRPr lang="en-GB" altLang="en-US" b="1"/>
          </a:p>
          <a:p>
            <a:pPr marL="0" indent="0">
              <a:buNone/>
              <a:defRPr/>
            </a:pP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358215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45" y="1653472"/>
            <a:ext cx="10972800" cy="995144"/>
          </a:xfrm>
        </p:spPr>
        <p:txBody>
          <a:bodyPr/>
          <a:lstStyle/>
          <a:p>
            <a:r>
              <a:rPr lang="en-GB" sz="8800"/>
              <a:t>Introduction to Business Continuity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919AC8-31A1-4856-9DF5-6542168AA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77" y="2420306"/>
            <a:ext cx="10578361" cy="748923"/>
          </a:xfrm>
        </p:spPr>
        <p:txBody>
          <a:bodyPr/>
          <a:lstStyle/>
          <a:p>
            <a:pPr marL="0" indent="0" algn="r">
              <a:buNone/>
            </a:pPr>
            <a:r>
              <a:rPr lang="en-GB"/>
              <a:t>John Hilton</a:t>
            </a:r>
          </a:p>
        </p:txBody>
      </p:sp>
    </p:spTree>
    <p:extLst>
      <p:ext uri="{BB962C8B-B14F-4D97-AF65-F5344CB8AC3E}">
        <p14:creationId xmlns:p14="http://schemas.microsoft.com/office/powerpoint/2010/main" val="758992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is Business Continuity?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capability of an organisation to continue delivery of products or services at acceptable predefined levels following disruptive incident.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609585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7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94656" y="1047964"/>
            <a:ext cx="926787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5400" b="1">
                <a:solidFill>
                  <a:schemeClr val="tx1"/>
                </a:solidFill>
              </a:rPr>
              <a:t>Alternative Learning Provision</a:t>
            </a:r>
            <a:endParaRPr lang="en-GB" altLang="en-US" sz="5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 descr="Pupils writing notes in exercise books in a classroom">
            <a:extLst>
              <a:ext uri="{FF2B5EF4-FFF2-40B4-BE49-F238E27FC236}">
                <a16:creationId xmlns:a16="http://schemas.microsoft.com/office/drawing/2014/main" id="{34A47BE5-31F3-4FF3-BEEF-FC15D60B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78" y="2190964"/>
            <a:ext cx="6489842" cy="40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6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Our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/>
              <a:t>Business Continuity Management </a:t>
            </a:r>
          </a:p>
          <a:p>
            <a:pPr marL="0" indent="0">
              <a:buNone/>
            </a:pPr>
            <a:r>
              <a:rPr lang="en-GB" sz="3200"/>
              <a:t>A holistic management process that identifies potential threats to an organisation and the impacts to business operations those threats if realised might cause, and which provides a framework for building an organisational </a:t>
            </a:r>
            <a:r>
              <a:rPr lang="en-GB" sz="3200" b="1"/>
              <a:t>resilience</a:t>
            </a:r>
            <a:r>
              <a:rPr lang="en-GB" sz="3200"/>
              <a:t> with the capability of an effective response that safeguards the interests of its key stakeholders, reputation, brand and value creating activities  </a:t>
            </a:r>
          </a:p>
          <a:p>
            <a:pPr marL="0" indent="0">
              <a:buNone/>
            </a:pPr>
            <a:endParaRPr lang="en-GB"/>
          </a:p>
          <a:p>
            <a:pPr marL="609585" lvl="1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17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Risks to Service Delivery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/>
              <a:t>Fuel Supply Disruption </a:t>
            </a:r>
          </a:p>
          <a:p>
            <a:r>
              <a:rPr lang="en-GB"/>
              <a:t>Loss of Buildings, Places of Work</a:t>
            </a:r>
          </a:p>
          <a:p>
            <a:r>
              <a:rPr lang="en-GB"/>
              <a:t>IT Failure / Data Breach</a:t>
            </a:r>
          </a:p>
          <a:p>
            <a:r>
              <a:rPr lang="en-GB"/>
              <a:t>Flooding</a:t>
            </a:r>
          </a:p>
          <a:p>
            <a:r>
              <a:rPr lang="en-GB"/>
              <a:t>Resources / Staff</a:t>
            </a:r>
          </a:p>
          <a:p>
            <a:r>
              <a:rPr lang="en-GB"/>
              <a:t>Severe Weather</a:t>
            </a:r>
          </a:p>
          <a:p>
            <a:r>
              <a:rPr lang="en-GB"/>
              <a:t>Utility Failures</a:t>
            </a:r>
          </a:p>
          <a:p>
            <a:r>
              <a:rPr lang="en-GB"/>
              <a:t>Supply Chains / Access to Commodities </a:t>
            </a:r>
          </a:p>
          <a:p>
            <a:r>
              <a:rPr lang="en-GB"/>
              <a:t>Dependencies – Third Party  / Partners</a:t>
            </a:r>
          </a:p>
          <a:p>
            <a:endParaRPr lang="en-GB"/>
          </a:p>
          <a:p>
            <a:r>
              <a:rPr lang="en-GB" i="1"/>
              <a:t>All could Impact on your ability to deliver your critical activities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1813137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Information We Need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33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a potential partner you are expected to have your own Business Continuity Plan/s in place, therefore describe how your plans create resilience within your service / business, what critical activities and functions have you identified and how will your plans mitigate against known risks and reduce level of impact from disruption?   </a:t>
            </a:r>
            <a:endParaRPr lang="en-GB" sz="373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353091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We look For!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i="1"/>
              <a:t>That a Business Continuity Management Structure / Approach is there. </a:t>
            </a:r>
          </a:p>
          <a:p>
            <a:r>
              <a:rPr lang="en-GB" sz="2400" i="1"/>
              <a:t>That an individual or group of people are responsible to maintain plans.</a:t>
            </a:r>
          </a:p>
          <a:p>
            <a:r>
              <a:rPr lang="en-GB" sz="2400" i="1"/>
              <a:t>Plans are embedded into the organisation / company.</a:t>
            </a:r>
          </a:p>
          <a:p>
            <a:r>
              <a:rPr lang="en-GB" sz="2400" i="1"/>
              <a:t>Plans are linked to a Risk Management process.</a:t>
            </a:r>
          </a:p>
          <a:p>
            <a:r>
              <a:rPr lang="en-GB" sz="2400" i="1"/>
              <a:t>Risks have been clearly identified.</a:t>
            </a:r>
          </a:p>
          <a:p>
            <a:r>
              <a:rPr lang="en-GB" sz="2400" i="1"/>
              <a:t>Critical Activities and Functions have been identified.</a:t>
            </a:r>
          </a:p>
          <a:p>
            <a:r>
              <a:rPr lang="en-GB" sz="2400" i="1"/>
              <a:t>Recovery Timelines are realistic and tested.</a:t>
            </a:r>
          </a:p>
          <a:p>
            <a:r>
              <a:rPr lang="en-GB" sz="2400" i="1"/>
              <a:t>How plans are exercised.</a:t>
            </a:r>
          </a:p>
          <a:p>
            <a:r>
              <a:rPr lang="en-GB" sz="2400" i="1"/>
              <a:t>How plans are shared with staff.  </a:t>
            </a:r>
          </a:p>
          <a:p>
            <a:r>
              <a:rPr lang="en-GB" sz="2400" i="1"/>
              <a:t>Method of approach to communicate with (staff, service users, stakeholders etc.).  </a:t>
            </a:r>
          </a:p>
        </p:txBody>
      </p:sp>
    </p:spTree>
    <p:extLst>
      <p:ext uri="{BB962C8B-B14F-4D97-AF65-F5344CB8AC3E}">
        <p14:creationId xmlns:p14="http://schemas.microsoft.com/office/powerpoint/2010/main" val="1300835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267"/>
              <a:t>Civil Contingencies Act 2004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45666" y="1357224"/>
            <a:ext cx="5936735" cy="4406267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/>
              <a:t>Single legal framework for emergency planning in the UK</a:t>
            </a:r>
          </a:p>
          <a:p>
            <a:r>
              <a:rPr lang="en-GB" altLang="en-US"/>
              <a:t>Established a clear set of roles and responsibilities for those involved</a:t>
            </a:r>
          </a:p>
          <a:p>
            <a:endParaRPr lang="en-GB" altLang="en-US"/>
          </a:p>
          <a:p>
            <a:r>
              <a:rPr lang="en-GB" altLang="en-US"/>
              <a:t>Identifies the Category 1 and 2 responders</a:t>
            </a:r>
          </a:p>
          <a:p>
            <a:r>
              <a:rPr lang="en-GB" altLang="en-US"/>
              <a:t>Establishes emergency powers</a:t>
            </a:r>
          </a:p>
          <a:p>
            <a:r>
              <a:rPr lang="en-GB" altLang="en-US"/>
              <a:t>Sets out statutory duties</a:t>
            </a:r>
          </a:p>
          <a:p>
            <a:endParaRPr lang="en-GB"/>
          </a:p>
        </p:txBody>
      </p:sp>
      <p:pic>
        <p:nvPicPr>
          <p:cNvPr id="3173" name="Picture 1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26569" r="26861" b="16004"/>
          <a:stretch/>
        </p:blipFill>
        <p:spPr bwMode="auto">
          <a:xfrm>
            <a:off x="1103445" y="2001615"/>
            <a:ext cx="4329323" cy="261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92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Category 1 &amp; 2 Responders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altLang="ko-KR"/>
              <a:t>Category 1s</a:t>
            </a:r>
          </a:p>
          <a:p>
            <a:r>
              <a:rPr lang="en-GB" altLang="ko-KR"/>
              <a:t>Police</a:t>
            </a:r>
          </a:p>
          <a:p>
            <a:r>
              <a:rPr lang="en-GB" altLang="ko-KR"/>
              <a:t>Fire &amp; Rescue Authorities </a:t>
            </a:r>
          </a:p>
          <a:p>
            <a:r>
              <a:rPr lang="en-GB" altLang="ko-KR"/>
              <a:t>Ambulance Services</a:t>
            </a:r>
          </a:p>
          <a:p>
            <a:r>
              <a:rPr lang="en-GB" altLang="ko-KR"/>
              <a:t>Local Authorities</a:t>
            </a:r>
          </a:p>
          <a:p>
            <a:r>
              <a:rPr lang="en-GB" altLang="ko-KR"/>
              <a:t>NHS Acute Trusts</a:t>
            </a:r>
          </a:p>
          <a:p>
            <a:r>
              <a:rPr lang="en-GB" altLang="ko-KR"/>
              <a:t>NHS England</a:t>
            </a:r>
          </a:p>
          <a:p>
            <a:r>
              <a:rPr lang="en-GB" altLang="ko-KR"/>
              <a:t>Port Health Authorities </a:t>
            </a:r>
          </a:p>
          <a:p>
            <a:r>
              <a:rPr lang="en-GB" altLang="ko-KR"/>
              <a:t>Environment Agency </a:t>
            </a:r>
          </a:p>
          <a:p>
            <a:r>
              <a:rPr lang="en-GB" altLang="ko-KR"/>
              <a:t>Maritime &amp; Coastguard Agency</a:t>
            </a:r>
            <a:endParaRPr lang="en-GB"/>
          </a:p>
        </p:txBody>
      </p:sp>
      <p:sp>
        <p:nvSpPr>
          <p:cNvPr id="2754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/>
              <a:t>Category 2s</a:t>
            </a:r>
          </a:p>
          <a:p>
            <a:r>
              <a:rPr lang="en-GB"/>
              <a:t>Highways England</a:t>
            </a:r>
          </a:p>
          <a:p>
            <a:r>
              <a:rPr lang="en-GB"/>
              <a:t>Utilities (gas, electric, water, telecoms) </a:t>
            </a:r>
          </a:p>
          <a:p>
            <a:r>
              <a:rPr lang="en-GB"/>
              <a:t>Airport Operators </a:t>
            </a:r>
          </a:p>
          <a:p>
            <a:r>
              <a:rPr lang="en-GB"/>
              <a:t>Clinical Commissioning Groups</a:t>
            </a:r>
          </a:p>
          <a:p>
            <a:r>
              <a:rPr lang="en-GB"/>
              <a:t>HSE </a:t>
            </a:r>
          </a:p>
          <a:p>
            <a:endParaRPr lang="en-GB"/>
          </a:p>
          <a:p>
            <a:pPr marL="0" indent="0">
              <a:buNone/>
            </a:pPr>
            <a:r>
              <a:rPr lang="en-GB" sz="3467"/>
              <a:t>Without duties under the CCA</a:t>
            </a:r>
          </a:p>
          <a:p>
            <a:r>
              <a:rPr lang="en-GB" sz="3467"/>
              <a:t>Voluntary sector</a:t>
            </a:r>
          </a:p>
          <a:p>
            <a:r>
              <a:rPr lang="en-GB" sz="3467"/>
              <a:t>The Military</a:t>
            </a:r>
          </a:p>
          <a:p>
            <a:r>
              <a:rPr lang="en-GB" sz="3467"/>
              <a:t>Met Office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0385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Duties under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/>
              <a:t>Assess the risks of emergencies occurring</a:t>
            </a:r>
          </a:p>
          <a:p>
            <a:r>
              <a:rPr lang="en-GB"/>
              <a:t>Produce and maintain emergency plans</a:t>
            </a:r>
          </a:p>
          <a:p>
            <a:r>
              <a:rPr lang="en-GB"/>
              <a:t>Put in place business continuity management</a:t>
            </a:r>
          </a:p>
          <a:p>
            <a:r>
              <a:rPr lang="en-GB"/>
              <a:t>Warn &amp; Inform public (Community Risk Register)</a:t>
            </a:r>
          </a:p>
          <a:p>
            <a:r>
              <a:rPr lang="en-GB"/>
              <a:t>Share information with other responders</a:t>
            </a:r>
          </a:p>
          <a:p>
            <a:r>
              <a:rPr lang="en-GB"/>
              <a:t>Co-operate with other responders</a:t>
            </a:r>
          </a:p>
          <a:p>
            <a:r>
              <a:rPr lang="en-GB"/>
              <a:t>Promote awareness of Business Continuity (LAs only)</a:t>
            </a:r>
          </a:p>
        </p:txBody>
      </p:sp>
    </p:spTree>
    <p:extLst>
      <p:ext uri="{BB962C8B-B14F-4D97-AF65-F5344CB8AC3E}">
        <p14:creationId xmlns:p14="http://schemas.microsoft.com/office/powerpoint/2010/main" val="2123260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6049" y="836713"/>
            <a:ext cx="2077813" cy="4996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98871"/>
            <a:r>
              <a:rPr lang="en-GB" sz="31866">
                <a:solidFill>
                  <a:prstClr val="white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91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703513" y="2060848"/>
            <a:ext cx="88026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6600" b="1">
                <a:solidFill>
                  <a:schemeClr val="tx1"/>
                </a:solidFill>
              </a:rPr>
              <a:t>Social Value</a:t>
            </a:r>
            <a:endParaRPr lang="en-GB" altLang="en-US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132013" y="2555876"/>
            <a:ext cx="8229600" cy="338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r>
              <a:rPr lang="en-GB" altLang="en-US" sz="3600" b="1"/>
              <a:t>Tom Allen, Strategic Procurement</a:t>
            </a:r>
            <a:endParaRPr lang="en-GB" altLang="en-US" sz="3600"/>
          </a:p>
        </p:txBody>
      </p:sp>
    </p:spTree>
    <p:extLst>
      <p:ext uri="{BB962C8B-B14F-4D97-AF65-F5344CB8AC3E}">
        <p14:creationId xmlns:p14="http://schemas.microsoft.com/office/powerpoint/2010/main" val="3471285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2D9A-BA67-4123-82C3-68A22942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3" y="1329201"/>
            <a:ext cx="4939868" cy="964620"/>
          </a:xfrm>
        </p:spPr>
        <p:txBody>
          <a:bodyPr anchor="b">
            <a:normAutofit fontScale="90000"/>
          </a:bodyPr>
          <a:lstStyle/>
          <a:p>
            <a:r>
              <a:rPr lang="en-GB" altLang="en-US" sz="3075" ker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Bristol City Council’s Social Value Policy </a:t>
            </a:r>
            <a:endParaRPr lang="en-GB" sz="3075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FF4E2-AFBD-4B44-B05F-74264A2E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5" y="2686051"/>
            <a:ext cx="4939867" cy="283906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Aims and Objectives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Create/promote </a:t>
            </a:r>
            <a:r>
              <a:rPr lang="en-GB" alt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employment, training and inclusive economic sustainability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Raise the living standards and prosperity of </a:t>
            </a:r>
            <a:r>
              <a:rPr lang="en-GB" alt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residents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Build capacity and sustainability of the VCSE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Promote the </a:t>
            </a:r>
            <a:r>
              <a:rPr lang="en-GB" alt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Involve </a:t>
            </a:r>
            <a:r>
              <a:rPr lang="en-GB" alt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people/organisations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Promote equity and fairness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Support fair and ethical trading</a:t>
            </a:r>
          </a:p>
          <a:p>
            <a:pPr lvl="1" eaLnBrk="1" hangingPunct="1">
              <a:defRPr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Promote environmental sustainability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BC6F6-2BA8-4D4C-8DD1-A66E51D8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2"/>
          <a:stretch/>
        </p:blipFill>
        <p:spPr>
          <a:xfrm>
            <a:off x="1524016" y="857258"/>
            <a:ext cx="3476678" cy="5143493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7D4E2-A8E7-434A-8C66-F99A2529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728" y="5338934"/>
            <a:ext cx="53255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4BAEC-F028-4163-9749-F07BF2BD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>
              <a:defRPr/>
            </a:pPr>
            <a:r>
              <a:rPr lang="en-GB" sz="2800" dirty="0"/>
              <a:t>Local authorities have a statutory duty to arrange suitable full-time education for permanently excluded pupils or those who can not attend mainstream school because of illness or other reasons.</a:t>
            </a:r>
          </a:p>
          <a:p>
            <a:pPr marL="450850" indent="-342900">
              <a:defRPr/>
            </a:pPr>
            <a:endParaRPr lang="en-GB" sz="1400" dirty="0"/>
          </a:p>
          <a:p>
            <a:pPr marL="450850" indent="-342900">
              <a:defRPr/>
            </a:pPr>
            <a:r>
              <a:rPr lang="en-GB" sz="2800" dirty="0"/>
              <a:t>Schools can also commission ALP for pupils on their roll</a:t>
            </a:r>
          </a:p>
          <a:p>
            <a:pPr marL="107950" indent="0">
              <a:buNone/>
              <a:defRPr/>
            </a:pPr>
            <a:endParaRPr lang="en-GB" sz="1400" dirty="0"/>
          </a:p>
          <a:p>
            <a:pPr marL="565150" indent="-457200">
              <a:defRPr/>
            </a:pPr>
            <a:r>
              <a:rPr lang="en-GB" sz="2800" dirty="0"/>
              <a:t>ALP can include: </a:t>
            </a:r>
          </a:p>
          <a:p>
            <a:pPr marL="965076" lvl="1" indent="-457200">
              <a:defRPr/>
            </a:pPr>
            <a:r>
              <a:rPr lang="en-GB" sz="2400" dirty="0"/>
              <a:t>Full-time or part-time education outside of mainstream school</a:t>
            </a:r>
          </a:p>
          <a:p>
            <a:pPr marL="965076" lvl="1" indent="-457200">
              <a:defRPr/>
            </a:pPr>
            <a:r>
              <a:rPr lang="en-GB" sz="2400" dirty="0"/>
              <a:t>Pupil Referral Units (PRUs)</a:t>
            </a:r>
          </a:p>
          <a:p>
            <a:pPr marL="965076" lvl="1" indent="-457200">
              <a:defRPr/>
            </a:pPr>
            <a:r>
              <a:rPr lang="en-GB" sz="2400" dirty="0"/>
              <a:t>Hospital education</a:t>
            </a:r>
          </a:p>
          <a:p>
            <a:pPr marL="965076" lvl="1" indent="-457200">
              <a:defRPr/>
            </a:pPr>
            <a:r>
              <a:rPr lang="en-GB" sz="2400" dirty="0"/>
              <a:t>Education for children in custody</a:t>
            </a:r>
          </a:p>
          <a:p>
            <a:pPr marL="965076" lvl="1" indent="-457200">
              <a:defRPr/>
            </a:pPr>
            <a:r>
              <a:rPr lang="en-GB" sz="2400" dirty="0"/>
              <a:t>Support to prevent exclusion from school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003E-5720-45A7-8CF7-268F01772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What is ALP?</a:t>
            </a:r>
          </a:p>
        </p:txBody>
      </p:sp>
    </p:spTree>
    <p:extLst>
      <p:ext uri="{BB962C8B-B14F-4D97-AF65-F5344CB8AC3E}">
        <p14:creationId xmlns:p14="http://schemas.microsoft.com/office/powerpoint/2010/main" val="2418857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8CB9-D186-4D6F-B659-24C68307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</p:spPr>
        <p:txBody>
          <a:bodyPr>
            <a:normAutofit fontScale="90000"/>
          </a:bodyPr>
          <a:lstStyle/>
          <a:p>
            <a:r>
              <a:rPr lang="en-GB" altLang="en-US" kern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Social Value in BCC’s Tender &amp; Contracts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0860B3-7A27-4CD8-815F-A1D839A6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2" y="1337311"/>
            <a:ext cx="11465958" cy="4847732"/>
          </a:xfrm>
        </p:spPr>
        <p:txBody>
          <a:bodyPr anchor="ctr">
            <a:normAutofit fontScale="55000" lnSpcReduction="20000"/>
          </a:bodyPr>
          <a:lstStyle/>
          <a:p>
            <a:pPr eaLnBrk="1" fontAlgn="ctr" hangingPunct="1">
              <a:defRPr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BCC Policy is to award 20% of the available marks on social value</a:t>
            </a:r>
          </a:p>
          <a:p>
            <a:pPr marL="0" indent="0" eaLnBrk="1" fontAlgn="ctr" hangingPunct="1">
              <a:buNone/>
              <a:defRPr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Bidders will be asked to provide which social value commitments they can offer and evidence that these commitments will be measured, monitored and delivered within the life of the contract</a:t>
            </a:r>
          </a:p>
          <a:p>
            <a:pPr eaLnBrk="1" fontAlgn="ctr" hangingPunct="1">
              <a:defRPr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Providers bidding for in-school or part-time lots will answer a written, qualitative question on their social value commitments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Providers bidding for the full-time lot will submit their answer through the separate Social Value Portal (SVP)</a:t>
            </a:r>
          </a:p>
          <a:p>
            <a:pPr marL="0" indent="0" eaLnBrk="1" hangingPunct="1">
              <a:buNone/>
              <a:defRPr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Information is on BCC webpage including Social Value Toolkit &amp; policy, providing advice for bidders.</a:t>
            </a:r>
          </a:p>
          <a:p>
            <a:pPr eaLnBrk="1" fontAlgn="ctr" hangingPunct="1">
              <a:defRPr/>
            </a:pP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ctr" hangingPunct="1">
              <a:defRPr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Further details will be available in the ITT.</a:t>
            </a:r>
            <a:endParaRPr lang="en-GB" altLang="en-US" sz="1800" dirty="0">
              <a:latin typeface="Calibri" panose="020F0502020204030204" pitchFamily="34" charset="0"/>
              <a:cs typeface="Arial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Calibri" panose="020F0502020204030204" pitchFamily="34" charset="0"/>
              <a:cs typeface="Arial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Calibri" panose="020F0502020204030204" pitchFamily="34" charset="0"/>
              <a:cs typeface="Arial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Calibri" panose="020F0502020204030204" pitchFamily="34" charset="0"/>
              <a:cs typeface="Arial" pitchFamily="34" charset="0"/>
            </a:endParaRPr>
          </a:p>
          <a:p>
            <a:pPr eaLnBrk="1" fontAlgn="ctr" hangingPunct="1">
              <a:defRPr/>
            </a:pPr>
            <a:endParaRPr lang="en-GB" altLang="en-US" sz="18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5F445-A21B-4205-92E1-6B8B9267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305" y="5358356"/>
            <a:ext cx="53255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3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B843-E84D-4F01-B1DF-7DAB9BB3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Social Value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84CC84-D0D6-4059-93CD-76F59256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0" y="5358356"/>
            <a:ext cx="560070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3B8ED-C313-4921-B0D7-245B8751CE30}"/>
              </a:ext>
            </a:extLst>
          </p:cNvPr>
          <p:cNvSpPr txBox="1"/>
          <p:nvPr/>
        </p:nvSpPr>
        <p:spPr>
          <a:xfrm>
            <a:off x="419101" y="1236862"/>
            <a:ext cx="1051046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A management fee is charged for providers using the SVP - Charged as a proportion of money received from the local authorities through the framework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Details on proportions/percentages will be included as part of the ITT, so that this can be accounted for in your cost submission(s)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The following slides on the Social Value Portal only apply to bidders to the full-time lot</a:t>
            </a:r>
          </a:p>
          <a:p>
            <a:pPr eaLnBrk="1" hangingPunct="1">
              <a:defRPr/>
            </a:pPr>
            <a:endParaRPr lang="en-GB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800" dirty="0"/>
              <a:t>However, other providers may find these useful as an illustration of what is meant by Social Value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13128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943" y="2472183"/>
            <a:ext cx="3717272" cy="8298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4631" y="1447134"/>
            <a:ext cx="3763899" cy="42359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2384" y="3798268"/>
            <a:ext cx="871653" cy="87900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79FB3-08FE-4213-9228-17624F521B1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79C78C-94D8-4ACE-99C3-EB9589989DB9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32ED-DB99-4F81-AAA5-399E2BF0B5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52</a:t>
            </a:fld>
            <a:endParaRPr lang="en-GB" spc="-4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2" y="3220689"/>
            <a:ext cx="4411980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/>
              <a:t>Introduction</a:t>
            </a:r>
            <a:r>
              <a:rPr sz="2625" spc="-19"/>
              <a:t> </a:t>
            </a:r>
            <a:r>
              <a:rPr sz="2625"/>
              <a:t>to</a:t>
            </a:r>
            <a:r>
              <a:rPr sz="2625" spc="-23"/>
              <a:t> </a:t>
            </a:r>
            <a:r>
              <a:rPr sz="2625"/>
              <a:t>Social</a:t>
            </a:r>
            <a:r>
              <a:rPr sz="2625" spc="-8"/>
              <a:t> </a:t>
            </a:r>
            <a:r>
              <a:rPr sz="2625" spc="-30"/>
              <a:t>Value</a:t>
            </a:r>
            <a:endParaRPr sz="2625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AFB83-F363-4ECE-81C2-AA6C4A8A435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FB92D05-819E-4E0D-98F2-6A4284C4ABCE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0843-1F18-4F2E-9458-D5522D2002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53</a:t>
            </a:fld>
            <a:endParaRPr lang="en-GB" spc="-4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1836" y="2129504"/>
            <a:ext cx="4148614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LEGISLATION</a:t>
            </a:r>
            <a:r>
              <a:rPr kumimoji="0" sz="1163" b="1" i="0" u="none" strike="noStrike" kern="1200" cap="none" spc="-56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16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163" b="1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</a:t>
            </a:r>
            <a:r>
              <a:rPr kumimoji="0" sz="1163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13630" y="2408150"/>
            <a:ext cx="2885599" cy="3009900"/>
            <a:chOff x="1452838" y="1645591"/>
            <a:chExt cx="3847465" cy="4013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838" y="1645591"/>
              <a:ext cx="1549896" cy="2179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011" y="2717291"/>
              <a:ext cx="1612391" cy="22296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8550" y="3429000"/>
              <a:ext cx="1661160" cy="22296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690397" y="2466977"/>
            <a:ext cx="4860131" cy="565797"/>
          </a:xfrm>
          <a:prstGeom prst="rect">
            <a:avLst/>
          </a:prstGeom>
          <a:ln w="19050">
            <a:solidFill>
              <a:srgbClr val="095D67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21444" marR="115253" lvl="0" indent="0" algn="ctr" defTabSz="685800" rtl="0" eaLnBrk="1" fontAlgn="auto" latinLnBrk="0" hangingPunct="1">
              <a:lnSpc>
                <a:spcPct val="101800"/>
              </a:lnSpc>
              <a:spcBef>
                <a:spcPts val="2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“Social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refers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wider</a:t>
            </a:r>
            <a:r>
              <a:rPr kumimoji="0" sz="1163" b="1" i="0" u="none" strike="noStrike" kern="1200" cap="none" spc="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</a:t>
            </a:r>
            <a:r>
              <a:rPr kumimoji="0" sz="1163" b="1" i="0" u="none" strike="noStrike" kern="1200" cap="none" spc="-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non-financial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impacts</a:t>
            </a:r>
            <a:r>
              <a:rPr kumimoji="0" sz="1163" b="1" i="0" u="none" strike="noStrike" kern="1200" cap="none" spc="-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 </a:t>
            </a:r>
            <a:r>
              <a:rPr kumimoji="0" sz="1163" b="0" i="0" u="none" strike="noStrike" kern="1200" cap="none" spc="-3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projects and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programmes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including the wellbeing of individuals and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communities,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capital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environment”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7794" y="3130148"/>
            <a:ext cx="954405" cy="45377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12802" y="3791808"/>
            <a:ext cx="2369820" cy="111004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525" marR="3810" lvl="0" indent="0" algn="ctr" defTabSz="685800" rtl="0" eaLnBrk="1" fontAlgn="auto" latinLnBrk="0" hangingPunct="1">
              <a:lnSpc>
                <a:spcPct val="1038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“An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 to require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public authorities </a:t>
            </a:r>
            <a:r>
              <a:rPr kumimoji="0" sz="1163" b="0" i="0" u="none" strike="noStrike" kern="1200" cap="none" spc="-315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26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have</a:t>
            </a:r>
            <a:r>
              <a:rPr kumimoji="0" sz="1163" b="0" i="0" u="none" strike="noStrike" kern="1200" cap="none" spc="23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regard</a:t>
            </a:r>
            <a:r>
              <a:rPr kumimoji="0" sz="1163" b="0" i="0" u="none" strike="noStrike" kern="1200" cap="none" spc="23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23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economic, </a:t>
            </a:r>
            <a:r>
              <a:rPr kumimoji="0" sz="1163" b="1" i="0" u="none" strike="noStrike" kern="1200" cap="none" spc="15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environmental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wellbeing</a:t>
            </a:r>
            <a:r>
              <a:rPr kumimoji="0" sz="1163" b="1" i="0" u="none" strike="noStrike" kern="1200" cap="none" spc="-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connection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with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public </a:t>
            </a:r>
            <a:r>
              <a:rPr kumimoji="0" sz="1163" b="0" i="0" u="none" strike="noStrike" kern="1200" cap="none" spc="-315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services contracts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connected</a:t>
            </a:r>
            <a:r>
              <a:rPr kumimoji="0" sz="1163" b="0" i="0" u="none" strike="noStrike" kern="1200" cap="none" spc="-15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130807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purposes”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1704" y="1514952"/>
            <a:ext cx="2385060" cy="29293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838">
                <a:solidFill>
                  <a:srgbClr val="005C64"/>
                </a:solidFill>
              </a:rPr>
              <a:t>What</a:t>
            </a:r>
            <a:r>
              <a:rPr sz="1838" spc="-15">
                <a:solidFill>
                  <a:srgbClr val="005C64"/>
                </a:solidFill>
              </a:rPr>
              <a:t> </a:t>
            </a:r>
            <a:r>
              <a:rPr sz="1838">
                <a:solidFill>
                  <a:srgbClr val="005C64"/>
                </a:solidFill>
              </a:rPr>
              <a:t>is</a:t>
            </a:r>
            <a:r>
              <a:rPr sz="1838" spc="-15">
                <a:solidFill>
                  <a:srgbClr val="005C64"/>
                </a:solidFill>
              </a:rPr>
              <a:t> </a:t>
            </a:r>
            <a:r>
              <a:rPr sz="1838">
                <a:solidFill>
                  <a:srgbClr val="005C64"/>
                </a:solidFill>
              </a:rPr>
              <a:t>social</a:t>
            </a:r>
            <a:r>
              <a:rPr sz="1838" spc="-4">
                <a:solidFill>
                  <a:srgbClr val="005C64"/>
                </a:solidFill>
              </a:rPr>
              <a:t> </a:t>
            </a:r>
            <a:r>
              <a:rPr sz="1838">
                <a:solidFill>
                  <a:srgbClr val="005C64"/>
                </a:solidFill>
              </a:rPr>
              <a:t>value?</a:t>
            </a:r>
            <a:endParaRPr sz="1838"/>
          </a:p>
        </p:txBody>
      </p:sp>
      <p:sp>
        <p:nvSpPr>
          <p:cNvPr id="12" name="object 12"/>
          <p:cNvSpPr txBox="1"/>
          <p:nvPr/>
        </p:nvSpPr>
        <p:spPr>
          <a:xfrm>
            <a:off x="8658797" y="5329333"/>
            <a:ext cx="74771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11704" y="5376195"/>
            <a:ext cx="918210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92C6EAD-8001-4CF5-BD3D-3FF46E5AD26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5E8B994-5E5F-420A-A6E5-4153DB604891}" type="datetime1">
              <a:rPr lang="en-US" smtClean="0"/>
              <a:t>1/17/2022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12BBC8-CF34-4087-836B-90DDDB9990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54</a:t>
            </a:fld>
            <a:endParaRPr lang="en-GB" spc="-4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3" y="3220689"/>
            <a:ext cx="4787265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/>
              <a:t>How</a:t>
            </a:r>
            <a:r>
              <a:rPr sz="2625" spc="-8"/>
              <a:t> </a:t>
            </a:r>
            <a:r>
              <a:rPr sz="2625"/>
              <a:t>Social</a:t>
            </a:r>
            <a:r>
              <a:rPr sz="2625" spc="-8"/>
              <a:t> </a:t>
            </a:r>
            <a:r>
              <a:rPr sz="2625" spc="-30"/>
              <a:t>Value</a:t>
            </a:r>
            <a:r>
              <a:rPr sz="2625" spc="-8"/>
              <a:t> </a:t>
            </a:r>
            <a:r>
              <a:rPr sz="2625"/>
              <a:t>is</a:t>
            </a:r>
            <a:r>
              <a:rPr sz="2625" spc="-8"/>
              <a:t> </a:t>
            </a:r>
            <a:r>
              <a:rPr sz="2625"/>
              <a:t>Measured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CE11A-B445-4F24-AD1C-1B6E9745571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B5EA7E-98C2-44C9-9462-45F477697C28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62892-46AA-4C54-B7B1-EDE8F25E6D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55</a:t>
            </a:fld>
            <a:endParaRPr lang="en-GB" spc="-4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4649" y="5404438"/>
            <a:ext cx="288321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14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424" algn="l"/>
              </a:tabLst>
              <a:defRPr/>
            </a:pPr>
            <a:r>
              <a:rPr kumimoji="0" sz="13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5	Social </a:t>
            </a:r>
            <a:r>
              <a:rPr kumimoji="0" sz="1350" b="0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3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SMEs</a:t>
            </a:r>
            <a:r>
              <a:rPr kumimoji="0" sz="13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June</a:t>
            </a:r>
            <a:r>
              <a:rPr kumimoji="0" sz="13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2020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4834994"/>
            <a:ext cx="9144000" cy="848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79396" y="3088861"/>
            <a:ext cx="1354454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163" b="1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163" b="1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163" b="1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hand…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9395" y="3449479"/>
            <a:ext cx="1451610" cy="36994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23838" marR="0" lvl="0" indent="-214789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23838" algn="l"/>
                <a:tab pos="224314" algn="l"/>
              </a:tabLst>
              <a:defRPr/>
            </a:pP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Good</a:t>
            </a:r>
            <a:r>
              <a:rPr kumimoji="0" sz="1163" b="0" i="0" u="none" strike="noStrike" kern="1200" cap="none" spc="-26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education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23838" marR="0" lvl="0" indent="-214789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23838" algn="l"/>
                <a:tab pos="224314" algn="l"/>
              </a:tabLst>
              <a:defRPr/>
            </a:pP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Good</a:t>
            </a:r>
            <a:r>
              <a:rPr kumimoji="0" sz="1163" b="0" i="0" u="none" strike="noStrike" kern="1200" cap="none" spc="-3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5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CV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5827" y="3114198"/>
            <a:ext cx="1463040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163" b="1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163" b="1" i="0" u="none" strike="noStrike" kern="1200" cap="none" spc="-26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163" b="1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hand…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5826" y="3474816"/>
            <a:ext cx="2083118" cy="36705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7168" marR="0" lvl="0" indent="-187643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163" b="0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Dependent</a:t>
            </a:r>
            <a:r>
              <a:rPr kumimoji="0" sz="1163" b="0" i="0" u="none" strike="noStrike" kern="1200" cap="none" spc="-19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163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state</a:t>
            </a:r>
            <a:r>
              <a:rPr kumimoji="0" sz="1163" b="0" i="0" u="none" strike="noStrike" kern="1200" cap="none" spc="-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benefits</a:t>
            </a:r>
            <a:endParaRPr kumimoji="0" lang="en-GB" sz="1163" b="0" i="0" u="none" strike="noStrike" kern="1200" cap="none" spc="8" normalizeH="0" baseline="0" noProof="0" dirty="0">
              <a:ln>
                <a:noFill/>
              </a:ln>
              <a:solidFill>
                <a:srgbClr val="36484E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97168" marR="0" lvl="0" indent="-187643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lang="en-GB" sz="1163" spc="8" dirty="0">
                <a:solidFill>
                  <a:srgbClr val="36484E"/>
                </a:solidFill>
                <a:latin typeface="Arial MT"/>
                <a:cs typeface="Arial MT"/>
              </a:rPr>
              <a:t>Impact on mental health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21664" y="2297620"/>
            <a:ext cx="2349341" cy="2415064"/>
            <a:chOff x="4530216" y="1498218"/>
            <a:chExt cx="3132455" cy="3220085"/>
          </a:xfrm>
        </p:grpSpPr>
        <p:sp>
          <p:nvSpPr>
            <p:cNvPr id="9" name="object 9"/>
            <p:cNvSpPr/>
            <p:nvPr/>
          </p:nvSpPr>
          <p:spPr>
            <a:xfrm>
              <a:off x="4536566" y="1504568"/>
              <a:ext cx="3119755" cy="3034665"/>
            </a:xfrm>
            <a:custGeom>
              <a:avLst/>
              <a:gdLst/>
              <a:ahLst/>
              <a:cxnLst/>
              <a:rect l="l" t="t" r="r" b="b"/>
              <a:pathLst>
                <a:path w="3119754" h="3034665">
                  <a:moveTo>
                    <a:pt x="1559814" y="0"/>
                  </a:moveTo>
                  <a:lnTo>
                    <a:pt x="1511230" y="721"/>
                  </a:lnTo>
                  <a:lnTo>
                    <a:pt x="1463017" y="2873"/>
                  </a:lnTo>
                  <a:lnTo>
                    <a:pt x="1415196" y="6434"/>
                  </a:lnTo>
                  <a:lnTo>
                    <a:pt x="1367787" y="11382"/>
                  </a:lnTo>
                  <a:lnTo>
                    <a:pt x="1320813" y="17697"/>
                  </a:lnTo>
                  <a:lnTo>
                    <a:pt x="1274295" y="25358"/>
                  </a:lnTo>
                  <a:lnTo>
                    <a:pt x="1228255" y="34344"/>
                  </a:lnTo>
                  <a:lnTo>
                    <a:pt x="1182714" y="44634"/>
                  </a:lnTo>
                  <a:lnTo>
                    <a:pt x="1137694" y="56207"/>
                  </a:lnTo>
                  <a:lnTo>
                    <a:pt x="1093217" y="69042"/>
                  </a:lnTo>
                  <a:lnTo>
                    <a:pt x="1049303" y="83117"/>
                  </a:lnTo>
                  <a:lnTo>
                    <a:pt x="1005975" y="98413"/>
                  </a:lnTo>
                  <a:lnTo>
                    <a:pt x="963255" y="114908"/>
                  </a:lnTo>
                  <a:lnTo>
                    <a:pt x="921163" y="132581"/>
                  </a:lnTo>
                  <a:lnTo>
                    <a:pt x="879722" y="151411"/>
                  </a:lnTo>
                  <a:lnTo>
                    <a:pt x="838952" y="171378"/>
                  </a:lnTo>
                  <a:lnTo>
                    <a:pt x="798876" y="192459"/>
                  </a:lnTo>
                  <a:lnTo>
                    <a:pt x="759515" y="214635"/>
                  </a:lnTo>
                  <a:lnTo>
                    <a:pt x="720891" y="237883"/>
                  </a:lnTo>
                  <a:lnTo>
                    <a:pt x="683025" y="262184"/>
                  </a:lnTo>
                  <a:lnTo>
                    <a:pt x="645938" y="287517"/>
                  </a:lnTo>
                  <a:lnTo>
                    <a:pt x="609653" y="313859"/>
                  </a:lnTo>
                  <a:lnTo>
                    <a:pt x="574191" y="341191"/>
                  </a:lnTo>
                  <a:lnTo>
                    <a:pt x="539574" y="369491"/>
                  </a:lnTo>
                  <a:lnTo>
                    <a:pt x="505822" y="398739"/>
                  </a:lnTo>
                  <a:lnTo>
                    <a:pt x="472958" y="428913"/>
                  </a:lnTo>
                  <a:lnTo>
                    <a:pt x="441004" y="459992"/>
                  </a:lnTo>
                  <a:lnTo>
                    <a:pt x="409980" y="491956"/>
                  </a:lnTo>
                  <a:lnTo>
                    <a:pt x="379909" y="524783"/>
                  </a:lnTo>
                  <a:lnTo>
                    <a:pt x="350811" y="558453"/>
                  </a:lnTo>
                  <a:lnTo>
                    <a:pt x="322709" y="592944"/>
                  </a:lnTo>
                  <a:lnTo>
                    <a:pt x="295624" y="628236"/>
                  </a:lnTo>
                  <a:lnTo>
                    <a:pt x="269578" y="664308"/>
                  </a:lnTo>
                  <a:lnTo>
                    <a:pt x="244592" y="701138"/>
                  </a:lnTo>
                  <a:lnTo>
                    <a:pt x="220688" y="738705"/>
                  </a:lnTo>
                  <a:lnTo>
                    <a:pt x="197888" y="776989"/>
                  </a:lnTo>
                  <a:lnTo>
                    <a:pt x="176212" y="815969"/>
                  </a:lnTo>
                  <a:lnTo>
                    <a:pt x="155683" y="855624"/>
                  </a:lnTo>
                  <a:lnTo>
                    <a:pt x="136322" y="895932"/>
                  </a:lnTo>
                  <a:lnTo>
                    <a:pt x="118150" y="936873"/>
                  </a:lnTo>
                  <a:lnTo>
                    <a:pt x="101190" y="978426"/>
                  </a:lnTo>
                  <a:lnTo>
                    <a:pt x="85463" y="1020569"/>
                  </a:lnTo>
                  <a:lnTo>
                    <a:pt x="70990" y="1063283"/>
                  </a:lnTo>
                  <a:lnTo>
                    <a:pt x="57793" y="1106545"/>
                  </a:lnTo>
                  <a:lnTo>
                    <a:pt x="45894" y="1150335"/>
                  </a:lnTo>
                  <a:lnTo>
                    <a:pt x="35313" y="1194632"/>
                  </a:lnTo>
                  <a:lnTo>
                    <a:pt x="26074" y="1239415"/>
                  </a:lnTo>
                  <a:lnTo>
                    <a:pt x="18197" y="1284663"/>
                  </a:lnTo>
                  <a:lnTo>
                    <a:pt x="11703" y="1330354"/>
                  </a:lnTo>
                  <a:lnTo>
                    <a:pt x="6615" y="1376469"/>
                  </a:lnTo>
                  <a:lnTo>
                    <a:pt x="2954" y="1422986"/>
                  </a:lnTo>
                  <a:lnTo>
                    <a:pt x="742" y="1469884"/>
                  </a:lnTo>
                  <a:lnTo>
                    <a:pt x="0" y="1517142"/>
                  </a:lnTo>
                  <a:lnTo>
                    <a:pt x="742" y="1564399"/>
                  </a:lnTo>
                  <a:lnTo>
                    <a:pt x="2954" y="1611297"/>
                  </a:lnTo>
                  <a:lnTo>
                    <a:pt x="6615" y="1657814"/>
                  </a:lnTo>
                  <a:lnTo>
                    <a:pt x="11703" y="1703929"/>
                  </a:lnTo>
                  <a:lnTo>
                    <a:pt x="18197" y="1749620"/>
                  </a:lnTo>
                  <a:lnTo>
                    <a:pt x="26074" y="1794868"/>
                  </a:lnTo>
                  <a:lnTo>
                    <a:pt x="35313" y="1839651"/>
                  </a:lnTo>
                  <a:lnTo>
                    <a:pt x="45894" y="1883948"/>
                  </a:lnTo>
                  <a:lnTo>
                    <a:pt x="57793" y="1927738"/>
                  </a:lnTo>
                  <a:lnTo>
                    <a:pt x="70990" y="1971000"/>
                  </a:lnTo>
                  <a:lnTo>
                    <a:pt x="85463" y="2013714"/>
                  </a:lnTo>
                  <a:lnTo>
                    <a:pt x="101190" y="2055857"/>
                  </a:lnTo>
                  <a:lnTo>
                    <a:pt x="118150" y="2097410"/>
                  </a:lnTo>
                  <a:lnTo>
                    <a:pt x="136322" y="2138351"/>
                  </a:lnTo>
                  <a:lnTo>
                    <a:pt x="155683" y="2178659"/>
                  </a:lnTo>
                  <a:lnTo>
                    <a:pt x="176212" y="2218314"/>
                  </a:lnTo>
                  <a:lnTo>
                    <a:pt x="197888" y="2257294"/>
                  </a:lnTo>
                  <a:lnTo>
                    <a:pt x="220688" y="2295578"/>
                  </a:lnTo>
                  <a:lnTo>
                    <a:pt x="244592" y="2333145"/>
                  </a:lnTo>
                  <a:lnTo>
                    <a:pt x="269578" y="2369975"/>
                  </a:lnTo>
                  <a:lnTo>
                    <a:pt x="295624" y="2406047"/>
                  </a:lnTo>
                  <a:lnTo>
                    <a:pt x="322709" y="2441339"/>
                  </a:lnTo>
                  <a:lnTo>
                    <a:pt x="350811" y="2475830"/>
                  </a:lnTo>
                  <a:lnTo>
                    <a:pt x="379909" y="2509500"/>
                  </a:lnTo>
                  <a:lnTo>
                    <a:pt x="409980" y="2542327"/>
                  </a:lnTo>
                  <a:lnTo>
                    <a:pt x="441004" y="2574291"/>
                  </a:lnTo>
                  <a:lnTo>
                    <a:pt x="472958" y="2605370"/>
                  </a:lnTo>
                  <a:lnTo>
                    <a:pt x="505822" y="2635544"/>
                  </a:lnTo>
                  <a:lnTo>
                    <a:pt x="539574" y="2664792"/>
                  </a:lnTo>
                  <a:lnTo>
                    <a:pt x="574191" y="2693092"/>
                  </a:lnTo>
                  <a:lnTo>
                    <a:pt x="609653" y="2720424"/>
                  </a:lnTo>
                  <a:lnTo>
                    <a:pt x="645938" y="2746766"/>
                  </a:lnTo>
                  <a:lnTo>
                    <a:pt x="683025" y="2772099"/>
                  </a:lnTo>
                  <a:lnTo>
                    <a:pt x="720891" y="2796400"/>
                  </a:lnTo>
                  <a:lnTo>
                    <a:pt x="759515" y="2819648"/>
                  </a:lnTo>
                  <a:lnTo>
                    <a:pt x="798876" y="2841824"/>
                  </a:lnTo>
                  <a:lnTo>
                    <a:pt x="838952" y="2862905"/>
                  </a:lnTo>
                  <a:lnTo>
                    <a:pt x="879722" y="2882872"/>
                  </a:lnTo>
                  <a:lnTo>
                    <a:pt x="921163" y="2901702"/>
                  </a:lnTo>
                  <a:lnTo>
                    <a:pt x="963255" y="2919375"/>
                  </a:lnTo>
                  <a:lnTo>
                    <a:pt x="1005975" y="2935870"/>
                  </a:lnTo>
                  <a:lnTo>
                    <a:pt x="1049303" y="2951166"/>
                  </a:lnTo>
                  <a:lnTo>
                    <a:pt x="1093217" y="2965241"/>
                  </a:lnTo>
                  <a:lnTo>
                    <a:pt x="1137694" y="2978076"/>
                  </a:lnTo>
                  <a:lnTo>
                    <a:pt x="1182714" y="2989649"/>
                  </a:lnTo>
                  <a:lnTo>
                    <a:pt x="1228255" y="2999939"/>
                  </a:lnTo>
                  <a:lnTo>
                    <a:pt x="1274295" y="3008925"/>
                  </a:lnTo>
                  <a:lnTo>
                    <a:pt x="1320813" y="3016586"/>
                  </a:lnTo>
                  <a:lnTo>
                    <a:pt x="1367787" y="3022901"/>
                  </a:lnTo>
                  <a:lnTo>
                    <a:pt x="1415196" y="3027849"/>
                  </a:lnTo>
                  <a:lnTo>
                    <a:pt x="1463017" y="3031410"/>
                  </a:lnTo>
                  <a:lnTo>
                    <a:pt x="1511230" y="3033562"/>
                  </a:lnTo>
                  <a:lnTo>
                    <a:pt x="1559814" y="3034284"/>
                  </a:lnTo>
                  <a:lnTo>
                    <a:pt x="1608397" y="3033562"/>
                  </a:lnTo>
                  <a:lnTo>
                    <a:pt x="1656610" y="3031410"/>
                  </a:lnTo>
                  <a:lnTo>
                    <a:pt x="1704431" y="3027849"/>
                  </a:lnTo>
                  <a:lnTo>
                    <a:pt x="1751840" y="3022901"/>
                  </a:lnTo>
                  <a:lnTo>
                    <a:pt x="1798814" y="3016586"/>
                  </a:lnTo>
                  <a:lnTo>
                    <a:pt x="1845332" y="3008925"/>
                  </a:lnTo>
                  <a:lnTo>
                    <a:pt x="1891372" y="2999939"/>
                  </a:lnTo>
                  <a:lnTo>
                    <a:pt x="1936913" y="2989649"/>
                  </a:lnTo>
                  <a:lnTo>
                    <a:pt x="1981933" y="2978076"/>
                  </a:lnTo>
                  <a:lnTo>
                    <a:pt x="2026410" y="2965241"/>
                  </a:lnTo>
                  <a:lnTo>
                    <a:pt x="2070324" y="2951166"/>
                  </a:lnTo>
                  <a:lnTo>
                    <a:pt x="2113652" y="2935870"/>
                  </a:lnTo>
                  <a:lnTo>
                    <a:pt x="2156372" y="2919375"/>
                  </a:lnTo>
                  <a:lnTo>
                    <a:pt x="2198464" y="2901702"/>
                  </a:lnTo>
                  <a:lnTo>
                    <a:pt x="2239905" y="2882872"/>
                  </a:lnTo>
                  <a:lnTo>
                    <a:pt x="2280675" y="2862905"/>
                  </a:lnTo>
                  <a:lnTo>
                    <a:pt x="2320751" y="2841824"/>
                  </a:lnTo>
                  <a:lnTo>
                    <a:pt x="2360112" y="2819648"/>
                  </a:lnTo>
                  <a:lnTo>
                    <a:pt x="2398736" y="2796400"/>
                  </a:lnTo>
                  <a:lnTo>
                    <a:pt x="2436602" y="2772099"/>
                  </a:lnTo>
                  <a:lnTo>
                    <a:pt x="2473689" y="2746766"/>
                  </a:lnTo>
                  <a:lnTo>
                    <a:pt x="2509974" y="2720424"/>
                  </a:lnTo>
                  <a:lnTo>
                    <a:pt x="2545436" y="2693092"/>
                  </a:lnTo>
                  <a:lnTo>
                    <a:pt x="2580053" y="2664792"/>
                  </a:lnTo>
                  <a:lnTo>
                    <a:pt x="2613805" y="2635544"/>
                  </a:lnTo>
                  <a:lnTo>
                    <a:pt x="2646669" y="2605370"/>
                  </a:lnTo>
                  <a:lnTo>
                    <a:pt x="2678623" y="2574291"/>
                  </a:lnTo>
                  <a:lnTo>
                    <a:pt x="2709647" y="2542327"/>
                  </a:lnTo>
                  <a:lnTo>
                    <a:pt x="2739718" y="2509500"/>
                  </a:lnTo>
                  <a:lnTo>
                    <a:pt x="2768816" y="2475830"/>
                  </a:lnTo>
                  <a:lnTo>
                    <a:pt x="2796918" y="2441339"/>
                  </a:lnTo>
                  <a:lnTo>
                    <a:pt x="2824003" y="2406047"/>
                  </a:lnTo>
                  <a:lnTo>
                    <a:pt x="2850049" y="2369975"/>
                  </a:lnTo>
                  <a:lnTo>
                    <a:pt x="2875035" y="2333145"/>
                  </a:lnTo>
                  <a:lnTo>
                    <a:pt x="2898939" y="2295578"/>
                  </a:lnTo>
                  <a:lnTo>
                    <a:pt x="2921739" y="2257294"/>
                  </a:lnTo>
                  <a:lnTo>
                    <a:pt x="2943415" y="2218314"/>
                  </a:lnTo>
                  <a:lnTo>
                    <a:pt x="2963944" y="2178659"/>
                  </a:lnTo>
                  <a:lnTo>
                    <a:pt x="2983305" y="2138351"/>
                  </a:lnTo>
                  <a:lnTo>
                    <a:pt x="3001477" y="2097410"/>
                  </a:lnTo>
                  <a:lnTo>
                    <a:pt x="3018437" y="2055857"/>
                  </a:lnTo>
                  <a:lnTo>
                    <a:pt x="3034164" y="2013714"/>
                  </a:lnTo>
                  <a:lnTo>
                    <a:pt x="3048637" y="1971000"/>
                  </a:lnTo>
                  <a:lnTo>
                    <a:pt x="3061834" y="1927738"/>
                  </a:lnTo>
                  <a:lnTo>
                    <a:pt x="3073733" y="1883948"/>
                  </a:lnTo>
                  <a:lnTo>
                    <a:pt x="3084314" y="1839651"/>
                  </a:lnTo>
                  <a:lnTo>
                    <a:pt x="3093553" y="1794868"/>
                  </a:lnTo>
                  <a:lnTo>
                    <a:pt x="3101430" y="1749620"/>
                  </a:lnTo>
                  <a:lnTo>
                    <a:pt x="3107924" y="1703929"/>
                  </a:lnTo>
                  <a:lnTo>
                    <a:pt x="3113012" y="1657814"/>
                  </a:lnTo>
                  <a:lnTo>
                    <a:pt x="3116673" y="1611297"/>
                  </a:lnTo>
                  <a:lnTo>
                    <a:pt x="3118885" y="1564399"/>
                  </a:lnTo>
                  <a:lnTo>
                    <a:pt x="3119628" y="1517142"/>
                  </a:lnTo>
                  <a:lnTo>
                    <a:pt x="3118885" y="1469884"/>
                  </a:lnTo>
                  <a:lnTo>
                    <a:pt x="3116673" y="1422986"/>
                  </a:lnTo>
                  <a:lnTo>
                    <a:pt x="3113012" y="1376469"/>
                  </a:lnTo>
                  <a:lnTo>
                    <a:pt x="3107924" y="1330354"/>
                  </a:lnTo>
                  <a:lnTo>
                    <a:pt x="3101430" y="1284663"/>
                  </a:lnTo>
                  <a:lnTo>
                    <a:pt x="3093553" y="1239415"/>
                  </a:lnTo>
                  <a:lnTo>
                    <a:pt x="3084314" y="1194632"/>
                  </a:lnTo>
                  <a:lnTo>
                    <a:pt x="3073733" y="1150335"/>
                  </a:lnTo>
                  <a:lnTo>
                    <a:pt x="3061834" y="1106545"/>
                  </a:lnTo>
                  <a:lnTo>
                    <a:pt x="3048637" y="1063283"/>
                  </a:lnTo>
                  <a:lnTo>
                    <a:pt x="3034164" y="1020569"/>
                  </a:lnTo>
                  <a:lnTo>
                    <a:pt x="3018437" y="978426"/>
                  </a:lnTo>
                  <a:lnTo>
                    <a:pt x="3001477" y="936873"/>
                  </a:lnTo>
                  <a:lnTo>
                    <a:pt x="2983305" y="895932"/>
                  </a:lnTo>
                  <a:lnTo>
                    <a:pt x="2963944" y="855624"/>
                  </a:lnTo>
                  <a:lnTo>
                    <a:pt x="2943415" y="815969"/>
                  </a:lnTo>
                  <a:lnTo>
                    <a:pt x="2921739" y="776989"/>
                  </a:lnTo>
                  <a:lnTo>
                    <a:pt x="2898939" y="738705"/>
                  </a:lnTo>
                  <a:lnTo>
                    <a:pt x="2875035" y="701138"/>
                  </a:lnTo>
                  <a:lnTo>
                    <a:pt x="2850049" y="664308"/>
                  </a:lnTo>
                  <a:lnTo>
                    <a:pt x="2824003" y="628236"/>
                  </a:lnTo>
                  <a:lnTo>
                    <a:pt x="2796918" y="592944"/>
                  </a:lnTo>
                  <a:lnTo>
                    <a:pt x="2768816" y="558453"/>
                  </a:lnTo>
                  <a:lnTo>
                    <a:pt x="2739718" y="524783"/>
                  </a:lnTo>
                  <a:lnTo>
                    <a:pt x="2709647" y="491956"/>
                  </a:lnTo>
                  <a:lnTo>
                    <a:pt x="2678623" y="459992"/>
                  </a:lnTo>
                  <a:lnTo>
                    <a:pt x="2646669" y="428913"/>
                  </a:lnTo>
                  <a:lnTo>
                    <a:pt x="2613805" y="398739"/>
                  </a:lnTo>
                  <a:lnTo>
                    <a:pt x="2580053" y="369491"/>
                  </a:lnTo>
                  <a:lnTo>
                    <a:pt x="2545436" y="341191"/>
                  </a:lnTo>
                  <a:lnTo>
                    <a:pt x="2509974" y="313859"/>
                  </a:lnTo>
                  <a:lnTo>
                    <a:pt x="2473689" y="287517"/>
                  </a:lnTo>
                  <a:lnTo>
                    <a:pt x="2436602" y="262184"/>
                  </a:lnTo>
                  <a:lnTo>
                    <a:pt x="2398736" y="237883"/>
                  </a:lnTo>
                  <a:lnTo>
                    <a:pt x="2360112" y="214635"/>
                  </a:lnTo>
                  <a:lnTo>
                    <a:pt x="2320751" y="192459"/>
                  </a:lnTo>
                  <a:lnTo>
                    <a:pt x="2280675" y="171378"/>
                  </a:lnTo>
                  <a:lnTo>
                    <a:pt x="2239905" y="151411"/>
                  </a:lnTo>
                  <a:lnTo>
                    <a:pt x="2198464" y="132581"/>
                  </a:lnTo>
                  <a:lnTo>
                    <a:pt x="2156372" y="114908"/>
                  </a:lnTo>
                  <a:lnTo>
                    <a:pt x="2113652" y="98413"/>
                  </a:lnTo>
                  <a:lnTo>
                    <a:pt x="2070324" y="83117"/>
                  </a:lnTo>
                  <a:lnTo>
                    <a:pt x="2026410" y="69042"/>
                  </a:lnTo>
                  <a:lnTo>
                    <a:pt x="1981933" y="56207"/>
                  </a:lnTo>
                  <a:lnTo>
                    <a:pt x="1936913" y="44634"/>
                  </a:lnTo>
                  <a:lnTo>
                    <a:pt x="1891372" y="34344"/>
                  </a:lnTo>
                  <a:lnTo>
                    <a:pt x="1845332" y="25358"/>
                  </a:lnTo>
                  <a:lnTo>
                    <a:pt x="1798814" y="17697"/>
                  </a:lnTo>
                  <a:lnTo>
                    <a:pt x="1751840" y="11382"/>
                  </a:lnTo>
                  <a:lnTo>
                    <a:pt x="1704431" y="6434"/>
                  </a:lnTo>
                  <a:lnTo>
                    <a:pt x="1656610" y="2873"/>
                  </a:lnTo>
                  <a:lnTo>
                    <a:pt x="1608397" y="721"/>
                  </a:lnTo>
                  <a:lnTo>
                    <a:pt x="1559814" y="0"/>
                  </a:lnTo>
                  <a:close/>
                </a:path>
              </a:pathLst>
            </a:custGeom>
            <a:solidFill>
              <a:srgbClr val="095D67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536566" y="1504568"/>
              <a:ext cx="3119755" cy="3034665"/>
            </a:xfrm>
            <a:custGeom>
              <a:avLst/>
              <a:gdLst/>
              <a:ahLst/>
              <a:cxnLst/>
              <a:rect l="l" t="t" r="r" b="b"/>
              <a:pathLst>
                <a:path w="3119754" h="3034665">
                  <a:moveTo>
                    <a:pt x="0" y="1517142"/>
                  </a:moveTo>
                  <a:lnTo>
                    <a:pt x="742" y="1469884"/>
                  </a:lnTo>
                  <a:lnTo>
                    <a:pt x="2954" y="1422986"/>
                  </a:lnTo>
                  <a:lnTo>
                    <a:pt x="6615" y="1376469"/>
                  </a:lnTo>
                  <a:lnTo>
                    <a:pt x="11703" y="1330354"/>
                  </a:lnTo>
                  <a:lnTo>
                    <a:pt x="18197" y="1284663"/>
                  </a:lnTo>
                  <a:lnTo>
                    <a:pt x="26074" y="1239415"/>
                  </a:lnTo>
                  <a:lnTo>
                    <a:pt x="35313" y="1194632"/>
                  </a:lnTo>
                  <a:lnTo>
                    <a:pt x="45894" y="1150335"/>
                  </a:lnTo>
                  <a:lnTo>
                    <a:pt x="57793" y="1106545"/>
                  </a:lnTo>
                  <a:lnTo>
                    <a:pt x="70990" y="1063283"/>
                  </a:lnTo>
                  <a:lnTo>
                    <a:pt x="85463" y="1020569"/>
                  </a:lnTo>
                  <a:lnTo>
                    <a:pt x="101190" y="978426"/>
                  </a:lnTo>
                  <a:lnTo>
                    <a:pt x="118150" y="936873"/>
                  </a:lnTo>
                  <a:lnTo>
                    <a:pt x="136322" y="895932"/>
                  </a:lnTo>
                  <a:lnTo>
                    <a:pt x="155683" y="855624"/>
                  </a:lnTo>
                  <a:lnTo>
                    <a:pt x="176212" y="815969"/>
                  </a:lnTo>
                  <a:lnTo>
                    <a:pt x="197888" y="776989"/>
                  </a:lnTo>
                  <a:lnTo>
                    <a:pt x="220688" y="738705"/>
                  </a:lnTo>
                  <a:lnTo>
                    <a:pt x="244592" y="701138"/>
                  </a:lnTo>
                  <a:lnTo>
                    <a:pt x="269578" y="664308"/>
                  </a:lnTo>
                  <a:lnTo>
                    <a:pt x="295624" y="628236"/>
                  </a:lnTo>
                  <a:lnTo>
                    <a:pt x="322709" y="592944"/>
                  </a:lnTo>
                  <a:lnTo>
                    <a:pt x="350811" y="558453"/>
                  </a:lnTo>
                  <a:lnTo>
                    <a:pt x="379909" y="524783"/>
                  </a:lnTo>
                  <a:lnTo>
                    <a:pt x="409980" y="491956"/>
                  </a:lnTo>
                  <a:lnTo>
                    <a:pt x="441004" y="459992"/>
                  </a:lnTo>
                  <a:lnTo>
                    <a:pt x="472958" y="428913"/>
                  </a:lnTo>
                  <a:lnTo>
                    <a:pt x="505822" y="398739"/>
                  </a:lnTo>
                  <a:lnTo>
                    <a:pt x="539574" y="369491"/>
                  </a:lnTo>
                  <a:lnTo>
                    <a:pt x="574191" y="341191"/>
                  </a:lnTo>
                  <a:lnTo>
                    <a:pt x="609653" y="313859"/>
                  </a:lnTo>
                  <a:lnTo>
                    <a:pt x="645938" y="287517"/>
                  </a:lnTo>
                  <a:lnTo>
                    <a:pt x="683025" y="262184"/>
                  </a:lnTo>
                  <a:lnTo>
                    <a:pt x="720891" y="237883"/>
                  </a:lnTo>
                  <a:lnTo>
                    <a:pt x="759515" y="214635"/>
                  </a:lnTo>
                  <a:lnTo>
                    <a:pt x="798876" y="192459"/>
                  </a:lnTo>
                  <a:lnTo>
                    <a:pt x="838952" y="171378"/>
                  </a:lnTo>
                  <a:lnTo>
                    <a:pt x="879722" y="151411"/>
                  </a:lnTo>
                  <a:lnTo>
                    <a:pt x="921163" y="132581"/>
                  </a:lnTo>
                  <a:lnTo>
                    <a:pt x="963255" y="114908"/>
                  </a:lnTo>
                  <a:lnTo>
                    <a:pt x="1005975" y="98413"/>
                  </a:lnTo>
                  <a:lnTo>
                    <a:pt x="1049303" y="83117"/>
                  </a:lnTo>
                  <a:lnTo>
                    <a:pt x="1093217" y="69042"/>
                  </a:lnTo>
                  <a:lnTo>
                    <a:pt x="1137694" y="56207"/>
                  </a:lnTo>
                  <a:lnTo>
                    <a:pt x="1182714" y="44634"/>
                  </a:lnTo>
                  <a:lnTo>
                    <a:pt x="1228255" y="34344"/>
                  </a:lnTo>
                  <a:lnTo>
                    <a:pt x="1274295" y="25358"/>
                  </a:lnTo>
                  <a:lnTo>
                    <a:pt x="1320813" y="17697"/>
                  </a:lnTo>
                  <a:lnTo>
                    <a:pt x="1367787" y="11382"/>
                  </a:lnTo>
                  <a:lnTo>
                    <a:pt x="1415196" y="6434"/>
                  </a:lnTo>
                  <a:lnTo>
                    <a:pt x="1463017" y="2873"/>
                  </a:lnTo>
                  <a:lnTo>
                    <a:pt x="1511230" y="721"/>
                  </a:lnTo>
                  <a:lnTo>
                    <a:pt x="1559814" y="0"/>
                  </a:lnTo>
                  <a:lnTo>
                    <a:pt x="1608397" y="721"/>
                  </a:lnTo>
                  <a:lnTo>
                    <a:pt x="1656610" y="2873"/>
                  </a:lnTo>
                  <a:lnTo>
                    <a:pt x="1704431" y="6434"/>
                  </a:lnTo>
                  <a:lnTo>
                    <a:pt x="1751840" y="11382"/>
                  </a:lnTo>
                  <a:lnTo>
                    <a:pt x="1798814" y="17697"/>
                  </a:lnTo>
                  <a:lnTo>
                    <a:pt x="1845332" y="25358"/>
                  </a:lnTo>
                  <a:lnTo>
                    <a:pt x="1891372" y="34344"/>
                  </a:lnTo>
                  <a:lnTo>
                    <a:pt x="1936913" y="44634"/>
                  </a:lnTo>
                  <a:lnTo>
                    <a:pt x="1981933" y="56207"/>
                  </a:lnTo>
                  <a:lnTo>
                    <a:pt x="2026410" y="69042"/>
                  </a:lnTo>
                  <a:lnTo>
                    <a:pt x="2070324" y="83117"/>
                  </a:lnTo>
                  <a:lnTo>
                    <a:pt x="2113652" y="98413"/>
                  </a:lnTo>
                  <a:lnTo>
                    <a:pt x="2156372" y="114908"/>
                  </a:lnTo>
                  <a:lnTo>
                    <a:pt x="2198464" y="132581"/>
                  </a:lnTo>
                  <a:lnTo>
                    <a:pt x="2239905" y="151411"/>
                  </a:lnTo>
                  <a:lnTo>
                    <a:pt x="2280675" y="171378"/>
                  </a:lnTo>
                  <a:lnTo>
                    <a:pt x="2320751" y="192459"/>
                  </a:lnTo>
                  <a:lnTo>
                    <a:pt x="2360112" y="214635"/>
                  </a:lnTo>
                  <a:lnTo>
                    <a:pt x="2398736" y="237883"/>
                  </a:lnTo>
                  <a:lnTo>
                    <a:pt x="2436602" y="262184"/>
                  </a:lnTo>
                  <a:lnTo>
                    <a:pt x="2473689" y="287517"/>
                  </a:lnTo>
                  <a:lnTo>
                    <a:pt x="2509974" y="313859"/>
                  </a:lnTo>
                  <a:lnTo>
                    <a:pt x="2545436" y="341191"/>
                  </a:lnTo>
                  <a:lnTo>
                    <a:pt x="2580053" y="369491"/>
                  </a:lnTo>
                  <a:lnTo>
                    <a:pt x="2613805" y="398739"/>
                  </a:lnTo>
                  <a:lnTo>
                    <a:pt x="2646669" y="428913"/>
                  </a:lnTo>
                  <a:lnTo>
                    <a:pt x="2678623" y="459992"/>
                  </a:lnTo>
                  <a:lnTo>
                    <a:pt x="2709647" y="491956"/>
                  </a:lnTo>
                  <a:lnTo>
                    <a:pt x="2739718" y="524783"/>
                  </a:lnTo>
                  <a:lnTo>
                    <a:pt x="2768816" y="558453"/>
                  </a:lnTo>
                  <a:lnTo>
                    <a:pt x="2796918" y="592944"/>
                  </a:lnTo>
                  <a:lnTo>
                    <a:pt x="2824003" y="628236"/>
                  </a:lnTo>
                  <a:lnTo>
                    <a:pt x="2850049" y="664308"/>
                  </a:lnTo>
                  <a:lnTo>
                    <a:pt x="2875035" y="701138"/>
                  </a:lnTo>
                  <a:lnTo>
                    <a:pt x="2898939" y="738705"/>
                  </a:lnTo>
                  <a:lnTo>
                    <a:pt x="2921739" y="776989"/>
                  </a:lnTo>
                  <a:lnTo>
                    <a:pt x="2943415" y="815969"/>
                  </a:lnTo>
                  <a:lnTo>
                    <a:pt x="2963944" y="855624"/>
                  </a:lnTo>
                  <a:lnTo>
                    <a:pt x="2983305" y="895932"/>
                  </a:lnTo>
                  <a:lnTo>
                    <a:pt x="3001477" y="936873"/>
                  </a:lnTo>
                  <a:lnTo>
                    <a:pt x="3018437" y="978426"/>
                  </a:lnTo>
                  <a:lnTo>
                    <a:pt x="3034164" y="1020569"/>
                  </a:lnTo>
                  <a:lnTo>
                    <a:pt x="3048637" y="1063283"/>
                  </a:lnTo>
                  <a:lnTo>
                    <a:pt x="3061834" y="1106545"/>
                  </a:lnTo>
                  <a:lnTo>
                    <a:pt x="3073733" y="1150335"/>
                  </a:lnTo>
                  <a:lnTo>
                    <a:pt x="3084314" y="1194632"/>
                  </a:lnTo>
                  <a:lnTo>
                    <a:pt x="3093553" y="1239415"/>
                  </a:lnTo>
                  <a:lnTo>
                    <a:pt x="3101430" y="1284663"/>
                  </a:lnTo>
                  <a:lnTo>
                    <a:pt x="3107924" y="1330354"/>
                  </a:lnTo>
                  <a:lnTo>
                    <a:pt x="3113012" y="1376469"/>
                  </a:lnTo>
                  <a:lnTo>
                    <a:pt x="3116673" y="1422986"/>
                  </a:lnTo>
                  <a:lnTo>
                    <a:pt x="3118885" y="1469884"/>
                  </a:lnTo>
                  <a:lnTo>
                    <a:pt x="3119628" y="1517142"/>
                  </a:lnTo>
                  <a:lnTo>
                    <a:pt x="3118885" y="1564399"/>
                  </a:lnTo>
                  <a:lnTo>
                    <a:pt x="3116673" y="1611297"/>
                  </a:lnTo>
                  <a:lnTo>
                    <a:pt x="3113012" y="1657814"/>
                  </a:lnTo>
                  <a:lnTo>
                    <a:pt x="3107924" y="1703929"/>
                  </a:lnTo>
                  <a:lnTo>
                    <a:pt x="3101430" y="1749620"/>
                  </a:lnTo>
                  <a:lnTo>
                    <a:pt x="3093553" y="1794868"/>
                  </a:lnTo>
                  <a:lnTo>
                    <a:pt x="3084314" y="1839651"/>
                  </a:lnTo>
                  <a:lnTo>
                    <a:pt x="3073733" y="1883948"/>
                  </a:lnTo>
                  <a:lnTo>
                    <a:pt x="3061834" y="1927738"/>
                  </a:lnTo>
                  <a:lnTo>
                    <a:pt x="3048637" y="1971000"/>
                  </a:lnTo>
                  <a:lnTo>
                    <a:pt x="3034164" y="2013714"/>
                  </a:lnTo>
                  <a:lnTo>
                    <a:pt x="3018437" y="2055857"/>
                  </a:lnTo>
                  <a:lnTo>
                    <a:pt x="3001477" y="2097410"/>
                  </a:lnTo>
                  <a:lnTo>
                    <a:pt x="2983305" y="2138351"/>
                  </a:lnTo>
                  <a:lnTo>
                    <a:pt x="2963944" y="2178659"/>
                  </a:lnTo>
                  <a:lnTo>
                    <a:pt x="2943415" y="2218314"/>
                  </a:lnTo>
                  <a:lnTo>
                    <a:pt x="2921739" y="2257294"/>
                  </a:lnTo>
                  <a:lnTo>
                    <a:pt x="2898939" y="2295578"/>
                  </a:lnTo>
                  <a:lnTo>
                    <a:pt x="2875035" y="2333145"/>
                  </a:lnTo>
                  <a:lnTo>
                    <a:pt x="2850049" y="2369975"/>
                  </a:lnTo>
                  <a:lnTo>
                    <a:pt x="2824003" y="2406047"/>
                  </a:lnTo>
                  <a:lnTo>
                    <a:pt x="2796918" y="2441339"/>
                  </a:lnTo>
                  <a:lnTo>
                    <a:pt x="2768816" y="2475830"/>
                  </a:lnTo>
                  <a:lnTo>
                    <a:pt x="2739718" y="2509500"/>
                  </a:lnTo>
                  <a:lnTo>
                    <a:pt x="2709647" y="2542327"/>
                  </a:lnTo>
                  <a:lnTo>
                    <a:pt x="2678623" y="2574291"/>
                  </a:lnTo>
                  <a:lnTo>
                    <a:pt x="2646669" y="2605370"/>
                  </a:lnTo>
                  <a:lnTo>
                    <a:pt x="2613805" y="2635544"/>
                  </a:lnTo>
                  <a:lnTo>
                    <a:pt x="2580053" y="2664792"/>
                  </a:lnTo>
                  <a:lnTo>
                    <a:pt x="2545436" y="2693092"/>
                  </a:lnTo>
                  <a:lnTo>
                    <a:pt x="2509974" y="2720424"/>
                  </a:lnTo>
                  <a:lnTo>
                    <a:pt x="2473689" y="2746766"/>
                  </a:lnTo>
                  <a:lnTo>
                    <a:pt x="2436602" y="2772099"/>
                  </a:lnTo>
                  <a:lnTo>
                    <a:pt x="2398736" y="2796400"/>
                  </a:lnTo>
                  <a:lnTo>
                    <a:pt x="2360112" y="2819648"/>
                  </a:lnTo>
                  <a:lnTo>
                    <a:pt x="2320751" y="2841824"/>
                  </a:lnTo>
                  <a:lnTo>
                    <a:pt x="2280675" y="2862905"/>
                  </a:lnTo>
                  <a:lnTo>
                    <a:pt x="2239905" y="2882872"/>
                  </a:lnTo>
                  <a:lnTo>
                    <a:pt x="2198464" y="2901702"/>
                  </a:lnTo>
                  <a:lnTo>
                    <a:pt x="2156372" y="2919375"/>
                  </a:lnTo>
                  <a:lnTo>
                    <a:pt x="2113652" y="2935870"/>
                  </a:lnTo>
                  <a:lnTo>
                    <a:pt x="2070324" y="2951166"/>
                  </a:lnTo>
                  <a:lnTo>
                    <a:pt x="2026410" y="2965241"/>
                  </a:lnTo>
                  <a:lnTo>
                    <a:pt x="1981933" y="2978076"/>
                  </a:lnTo>
                  <a:lnTo>
                    <a:pt x="1936913" y="2989649"/>
                  </a:lnTo>
                  <a:lnTo>
                    <a:pt x="1891372" y="2999939"/>
                  </a:lnTo>
                  <a:lnTo>
                    <a:pt x="1845332" y="3008925"/>
                  </a:lnTo>
                  <a:lnTo>
                    <a:pt x="1798814" y="3016586"/>
                  </a:lnTo>
                  <a:lnTo>
                    <a:pt x="1751840" y="3022901"/>
                  </a:lnTo>
                  <a:lnTo>
                    <a:pt x="1704431" y="3027849"/>
                  </a:lnTo>
                  <a:lnTo>
                    <a:pt x="1656610" y="3031410"/>
                  </a:lnTo>
                  <a:lnTo>
                    <a:pt x="1608397" y="3033562"/>
                  </a:lnTo>
                  <a:lnTo>
                    <a:pt x="1559814" y="3034284"/>
                  </a:lnTo>
                  <a:lnTo>
                    <a:pt x="1511230" y="3033562"/>
                  </a:lnTo>
                  <a:lnTo>
                    <a:pt x="1463017" y="3031410"/>
                  </a:lnTo>
                  <a:lnTo>
                    <a:pt x="1415196" y="3027849"/>
                  </a:lnTo>
                  <a:lnTo>
                    <a:pt x="1367787" y="3022901"/>
                  </a:lnTo>
                  <a:lnTo>
                    <a:pt x="1320813" y="3016586"/>
                  </a:lnTo>
                  <a:lnTo>
                    <a:pt x="1274295" y="3008925"/>
                  </a:lnTo>
                  <a:lnTo>
                    <a:pt x="1228255" y="2999939"/>
                  </a:lnTo>
                  <a:lnTo>
                    <a:pt x="1182714" y="2989649"/>
                  </a:lnTo>
                  <a:lnTo>
                    <a:pt x="1137694" y="2978076"/>
                  </a:lnTo>
                  <a:lnTo>
                    <a:pt x="1093217" y="2965241"/>
                  </a:lnTo>
                  <a:lnTo>
                    <a:pt x="1049303" y="2951166"/>
                  </a:lnTo>
                  <a:lnTo>
                    <a:pt x="1005975" y="2935870"/>
                  </a:lnTo>
                  <a:lnTo>
                    <a:pt x="963255" y="2919375"/>
                  </a:lnTo>
                  <a:lnTo>
                    <a:pt x="921163" y="2901702"/>
                  </a:lnTo>
                  <a:lnTo>
                    <a:pt x="879722" y="2882872"/>
                  </a:lnTo>
                  <a:lnTo>
                    <a:pt x="838952" y="2862905"/>
                  </a:lnTo>
                  <a:lnTo>
                    <a:pt x="798876" y="2841824"/>
                  </a:lnTo>
                  <a:lnTo>
                    <a:pt x="759515" y="2819648"/>
                  </a:lnTo>
                  <a:lnTo>
                    <a:pt x="720891" y="2796400"/>
                  </a:lnTo>
                  <a:lnTo>
                    <a:pt x="683025" y="2772099"/>
                  </a:lnTo>
                  <a:lnTo>
                    <a:pt x="645938" y="2746766"/>
                  </a:lnTo>
                  <a:lnTo>
                    <a:pt x="609653" y="2720424"/>
                  </a:lnTo>
                  <a:lnTo>
                    <a:pt x="574191" y="2693092"/>
                  </a:lnTo>
                  <a:lnTo>
                    <a:pt x="539574" y="2664792"/>
                  </a:lnTo>
                  <a:lnTo>
                    <a:pt x="505822" y="2635544"/>
                  </a:lnTo>
                  <a:lnTo>
                    <a:pt x="472958" y="2605370"/>
                  </a:lnTo>
                  <a:lnTo>
                    <a:pt x="441004" y="2574291"/>
                  </a:lnTo>
                  <a:lnTo>
                    <a:pt x="409980" y="2542327"/>
                  </a:lnTo>
                  <a:lnTo>
                    <a:pt x="379909" y="2509500"/>
                  </a:lnTo>
                  <a:lnTo>
                    <a:pt x="350811" y="2475830"/>
                  </a:lnTo>
                  <a:lnTo>
                    <a:pt x="322709" y="2441339"/>
                  </a:lnTo>
                  <a:lnTo>
                    <a:pt x="295624" y="2406047"/>
                  </a:lnTo>
                  <a:lnTo>
                    <a:pt x="269578" y="2369975"/>
                  </a:lnTo>
                  <a:lnTo>
                    <a:pt x="244592" y="2333145"/>
                  </a:lnTo>
                  <a:lnTo>
                    <a:pt x="220688" y="2295578"/>
                  </a:lnTo>
                  <a:lnTo>
                    <a:pt x="197888" y="2257294"/>
                  </a:lnTo>
                  <a:lnTo>
                    <a:pt x="176212" y="2218314"/>
                  </a:lnTo>
                  <a:lnTo>
                    <a:pt x="155683" y="2178659"/>
                  </a:lnTo>
                  <a:lnTo>
                    <a:pt x="136322" y="2138351"/>
                  </a:lnTo>
                  <a:lnTo>
                    <a:pt x="118150" y="2097410"/>
                  </a:lnTo>
                  <a:lnTo>
                    <a:pt x="101190" y="2055857"/>
                  </a:lnTo>
                  <a:lnTo>
                    <a:pt x="85463" y="2013714"/>
                  </a:lnTo>
                  <a:lnTo>
                    <a:pt x="70990" y="1971000"/>
                  </a:lnTo>
                  <a:lnTo>
                    <a:pt x="57793" y="1927738"/>
                  </a:lnTo>
                  <a:lnTo>
                    <a:pt x="45894" y="1883948"/>
                  </a:lnTo>
                  <a:lnTo>
                    <a:pt x="35313" y="1839651"/>
                  </a:lnTo>
                  <a:lnTo>
                    <a:pt x="26074" y="1794868"/>
                  </a:lnTo>
                  <a:lnTo>
                    <a:pt x="18197" y="1749620"/>
                  </a:lnTo>
                  <a:lnTo>
                    <a:pt x="11703" y="1703929"/>
                  </a:lnTo>
                  <a:lnTo>
                    <a:pt x="6615" y="1657814"/>
                  </a:lnTo>
                  <a:lnTo>
                    <a:pt x="2954" y="1611297"/>
                  </a:lnTo>
                  <a:lnTo>
                    <a:pt x="742" y="1564399"/>
                  </a:lnTo>
                  <a:lnTo>
                    <a:pt x="0" y="1517142"/>
                  </a:lnTo>
                  <a:close/>
                </a:path>
              </a:pathLst>
            </a:custGeom>
            <a:ln w="12700">
              <a:solidFill>
                <a:srgbClr val="92CC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094475" y="2354579"/>
              <a:ext cx="6350" cy="2344420"/>
            </a:xfrm>
            <a:custGeom>
              <a:avLst/>
              <a:gdLst/>
              <a:ahLst/>
              <a:cxnLst/>
              <a:rect l="l" t="t" r="r" b="b"/>
              <a:pathLst>
                <a:path w="6350" h="2344420">
                  <a:moveTo>
                    <a:pt x="0" y="0"/>
                  </a:moveTo>
                  <a:lnTo>
                    <a:pt x="5969" y="2344293"/>
                  </a:lnTo>
                </a:path>
              </a:pathLst>
            </a:custGeom>
            <a:ln w="3810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49645" y="2480309"/>
              <a:ext cx="1092835" cy="1053465"/>
            </a:xfrm>
            <a:custGeom>
              <a:avLst/>
              <a:gdLst/>
              <a:ahLst/>
              <a:cxnLst/>
              <a:rect l="l" t="t" r="r" b="b"/>
              <a:pathLst>
                <a:path w="1092834" h="1053464">
                  <a:moveTo>
                    <a:pt x="546353" y="0"/>
                  </a:moveTo>
                  <a:lnTo>
                    <a:pt x="496623" y="2151"/>
                  </a:lnTo>
                  <a:lnTo>
                    <a:pt x="448143" y="8482"/>
                  </a:lnTo>
                  <a:lnTo>
                    <a:pt x="401108" y="18806"/>
                  </a:lnTo>
                  <a:lnTo>
                    <a:pt x="355709" y="32938"/>
                  </a:lnTo>
                  <a:lnTo>
                    <a:pt x="312140" y="50692"/>
                  </a:lnTo>
                  <a:lnTo>
                    <a:pt x="270594" y="71882"/>
                  </a:lnTo>
                  <a:lnTo>
                    <a:pt x="231263" y="96322"/>
                  </a:lnTo>
                  <a:lnTo>
                    <a:pt x="194341" y="123826"/>
                  </a:lnTo>
                  <a:lnTo>
                    <a:pt x="160020" y="154209"/>
                  </a:lnTo>
                  <a:lnTo>
                    <a:pt x="128492" y="187285"/>
                  </a:lnTo>
                  <a:lnTo>
                    <a:pt x="99952" y="222868"/>
                  </a:lnTo>
                  <a:lnTo>
                    <a:pt x="74591" y="260773"/>
                  </a:lnTo>
                  <a:lnTo>
                    <a:pt x="52603" y="300813"/>
                  </a:lnTo>
                  <a:lnTo>
                    <a:pt x="34180" y="342802"/>
                  </a:lnTo>
                  <a:lnTo>
                    <a:pt x="19515" y="386556"/>
                  </a:lnTo>
                  <a:lnTo>
                    <a:pt x="8802" y="431887"/>
                  </a:lnTo>
                  <a:lnTo>
                    <a:pt x="2232" y="478611"/>
                  </a:lnTo>
                  <a:lnTo>
                    <a:pt x="0" y="526542"/>
                  </a:lnTo>
                  <a:lnTo>
                    <a:pt x="2232" y="574472"/>
                  </a:lnTo>
                  <a:lnTo>
                    <a:pt x="8802" y="621196"/>
                  </a:lnTo>
                  <a:lnTo>
                    <a:pt x="19515" y="666527"/>
                  </a:lnTo>
                  <a:lnTo>
                    <a:pt x="34180" y="710281"/>
                  </a:lnTo>
                  <a:lnTo>
                    <a:pt x="52603" y="752270"/>
                  </a:lnTo>
                  <a:lnTo>
                    <a:pt x="74591" y="792310"/>
                  </a:lnTo>
                  <a:lnTo>
                    <a:pt x="99952" y="830215"/>
                  </a:lnTo>
                  <a:lnTo>
                    <a:pt x="128492" y="865798"/>
                  </a:lnTo>
                  <a:lnTo>
                    <a:pt x="160019" y="898874"/>
                  </a:lnTo>
                  <a:lnTo>
                    <a:pt x="194341" y="929257"/>
                  </a:lnTo>
                  <a:lnTo>
                    <a:pt x="231263" y="956761"/>
                  </a:lnTo>
                  <a:lnTo>
                    <a:pt x="270594" y="981201"/>
                  </a:lnTo>
                  <a:lnTo>
                    <a:pt x="312140" y="1002391"/>
                  </a:lnTo>
                  <a:lnTo>
                    <a:pt x="355709" y="1020145"/>
                  </a:lnTo>
                  <a:lnTo>
                    <a:pt x="401108" y="1034277"/>
                  </a:lnTo>
                  <a:lnTo>
                    <a:pt x="448143" y="1044601"/>
                  </a:lnTo>
                  <a:lnTo>
                    <a:pt x="496623" y="1050932"/>
                  </a:lnTo>
                  <a:lnTo>
                    <a:pt x="546353" y="1053084"/>
                  </a:lnTo>
                  <a:lnTo>
                    <a:pt x="596084" y="1050932"/>
                  </a:lnTo>
                  <a:lnTo>
                    <a:pt x="644564" y="1044601"/>
                  </a:lnTo>
                  <a:lnTo>
                    <a:pt x="691599" y="1034277"/>
                  </a:lnTo>
                  <a:lnTo>
                    <a:pt x="736998" y="1020145"/>
                  </a:lnTo>
                  <a:lnTo>
                    <a:pt x="780567" y="1002391"/>
                  </a:lnTo>
                  <a:lnTo>
                    <a:pt x="822113" y="981202"/>
                  </a:lnTo>
                  <a:lnTo>
                    <a:pt x="861444" y="956761"/>
                  </a:lnTo>
                  <a:lnTo>
                    <a:pt x="898366" y="929257"/>
                  </a:lnTo>
                  <a:lnTo>
                    <a:pt x="932688" y="898874"/>
                  </a:lnTo>
                  <a:lnTo>
                    <a:pt x="964215" y="865798"/>
                  </a:lnTo>
                  <a:lnTo>
                    <a:pt x="992755" y="830215"/>
                  </a:lnTo>
                  <a:lnTo>
                    <a:pt x="1018116" y="792310"/>
                  </a:lnTo>
                  <a:lnTo>
                    <a:pt x="1040104" y="752270"/>
                  </a:lnTo>
                  <a:lnTo>
                    <a:pt x="1058527" y="710281"/>
                  </a:lnTo>
                  <a:lnTo>
                    <a:pt x="1073192" y="666527"/>
                  </a:lnTo>
                  <a:lnTo>
                    <a:pt x="1083905" y="621196"/>
                  </a:lnTo>
                  <a:lnTo>
                    <a:pt x="1090475" y="574472"/>
                  </a:lnTo>
                  <a:lnTo>
                    <a:pt x="1092707" y="526542"/>
                  </a:lnTo>
                  <a:lnTo>
                    <a:pt x="1090475" y="478611"/>
                  </a:lnTo>
                  <a:lnTo>
                    <a:pt x="1083905" y="431887"/>
                  </a:lnTo>
                  <a:lnTo>
                    <a:pt x="1073192" y="386556"/>
                  </a:lnTo>
                  <a:lnTo>
                    <a:pt x="1058527" y="342802"/>
                  </a:lnTo>
                  <a:lnTo>
                    <a:pt x="1040104" y="300813"/>
                  </a:lnTo>
                  <a:lnTo>
                    <a:pt x="1018116" y="260773"/>
                  </a:lnTo>
                  <a:lnTo>
                    <a:pt x="992755" y="222868"/>
                  </a:lnTo>
                  <a:lnTo>
                    <a:pt x="964215" y="187285"/>
                  </a:lnTo>
                  <a:lnTo>
                    <a:pt x="932688" y="154209"/>
                  </a:lnTo>
                  <a:lnTo>
                    <a:pt x="898366" y="123826"/>
                  </a:lnTo>
                  <a:lnTo>
                    <a:pt x="861444" y="96322"/>
                  </a:lnTo>
                  <a:lnTo>
                    <a:pt x="822113" y="71881"/>
                  </a:lnTo>
                  <a:lnTo>
                    <a:pt x="780567" y="50692"/>
                  </a:lnTo>
                  <a:lnTo>
                    <a:pt x="736998" y="32938"/>
                  </a:lnTo>
                  <a:lnTo>
                    <a:pt x="691599" y="18806"/>
                  </a:lnTo>
                  <a:lnTo>
                    <a:pt x="644564" y="8482"/>
                  </a:lnTo>
                  <a:lnTo>
                    <a:pt x="596084" y="2151"/>
                  </a:lnTo>
                  <a:lnTo>
                    <a:pt x="546353" y="0"/>
                  </a:lnTo>
                  <a:close/>
                </a:path>
              </a:pathLst>
            </a:custGeom>
            <a:solidFill>
              <a:srgbClr val="9241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36171" y="3235549"/>
            <a:ext cx="320040" cy="3625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576" marR="3810" lvl="0" indent="-29528" algn="l" defTabSz="685800" rtl="0" eaLnBrk="1" fontAlgn="auto" latinLnBrk="0" hangingPunct="1">
              <a:lnSpc>
                <a:spcPct val="101699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New  Job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4896" y="2360010"/>
            <a:ext cx="879634" cy="54511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lvl="0" indent="150019" algn="l" defTabSz="685800" rtl="0" eaLnBrk="1" fontAlgn="auto" latinLnBrk="0" hangingPunct="1">
              <a:lnSpc>
                <a:spcPct val="1018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Context </a:t>
            </a:r>
            <a:r>
              <a:rPr kumimoji="0" sz="1163" b="1" i="0" u="none" strike="noStrike" kern="120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cultural </a:t>
            </a:r>
            <a:r>
              <a:rPr kumimoji="0" sz="1163" b="1" i="0" u="none" strike="noStrike" kern="1200" cap="none" spc="-3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ckground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36738" y="2851976"/>
            <a:ext cx="1874520" cy="1480661"/>
            <a:chOff x="4816984" y="2237358"/>
            <a:chExt cx="2499360" cy="1974214"/>
          </a:xfrm>
        </p:grpSpPr>
        <p:sp>
          <p:nvSpPr>
            <p:cNvPr id="16" name="object 16"/>
            <p:cNvSpPr/>
            <p:nvPr/>
          </p:nvSpPr>
          <p:spPr>
            <a:xfrm>
              <a:off x="4816983" y="2311133"/>
              <a:ext cx="606425" cy="1184275"/>
            </a:xfrm>
            <a:custGeom>
              <a:avLst/>
              <a:gdLst/>
              <a:ahLst/>
              <a:cxnLst/>
              <a:rect l="l" t="t" r="r" b="b"/>
              <a:pathLst>
                <a:path w="606425" h="1184275">
                  <a:moveTo>
                    <a:pt x="147993" y="181952"/>
                  </a:moveTo>
                  <a:lnTo>
                    <a:pt x="146024" y="172173"/>
                  </a:lnTo>
                  <a:lnTo>
                    <a:pt x="140665" y="164198"/>
                  </a:lnTo>
                  <a:lnTo>
                    <a:pt x="132715" y="158826"/>
                  </a:lnTo>
                  <a:lnTo>
                    <a:pt x="122974" y="156857"/>
                  </a:lnTo>
                  <a:lnTo>
                    <a:pt x="113233" y="158826"/>
                  </a:lnTo>
                  <a:lnTo>
                    <a:pt x="105283" y="164198"/>
                  </a:lnTo>
                  <a:lnTo>
                    <a:pt x="99910" y="172173"/>
                  </a:lnTo>
                  <a:lnTo>
                    <a:pt x="97955" y="181952"/>
                  </a:lnTo>
                  <a:lnTo>
                    <a:pt x="99910" y="191719"/>
                  </a:lnTo>
                  <a:lnTo>
                    <a:pt x="105283" y="199694"/>
                  </a:lnTo>
                  <a:lnTo>
                    <a:pt x="113233" y="205079"/>
                  </a:lnTo>
                  <a:lnTo>
                    <a:pt x="122974" y="207048"/>
                  </a:lnTo>
                  <a:lnTo>
                    <a:pt x="132715" y="205079"/>
                  </a:lnTo>
                  <a:lnTo>
                    <a:pt x="140665" y="199694"/>
                  </a:lnTo>
                  <a:lnTo>
                    <a:pt x="146024" y="191719"/>
                  </a:lnTo>
                  <a:lnTo>
                    <a:pt x="147993" y="181952"/>
                  </a:lnTo>
                  <a:close/>
                </a:path>
                <a:path w="606425" h="1184275">
                  <a:moveTo>
                    <a:pt x="274320" y="1073505"/>
                  </a:moveTo>
                  <a:lnTo>
                    <a:pt x="82296" y="1073505"/>
                  </a:lnTo>
                  <a:lnTo>
                    <a:pt x="82296" y="1101051"/>
                  </a:lnTo>
                  <a:lnTo>
                    <a:pt x="274320" y="1101051"/>
                  </a:lnTo>
                  <a:lnTo>
                    <a:pt x="274320" y="1073505"/>
                  </a:lnTo>
                  <a:close/>
                </a:path>
                <a:path w="606425" h="1184275">
                  <a:moveTo>
                    <a:pt x="274320" y="1018413"/>
                  </a:moveTo>
                  <a:lnTo>
                    <a:pt x="82296" y="1018413"/>
                  </a:lnTo>
                  <a:lnTo>
                    <a:pt x="82296" y="1045959"/>
                  </a:lnTo>
                  <a:lnTo>
                    <a:pt x="274320" y="1045959"/>
                  </a:lnTo>
                  <a:lnTo>
                    <a:pt x="274320" y="1018413"/>
                  </a:lnTo>
                  <a:close/>
                </a:path>
                <a:path w="606425" h="1184275">
                  <a:moveTo>
                    <a:pt x="291871" y="31369"/>
                  </a:moveTo>
                  <a:lnTo>
                    <a:pt x="289407" y="19164"/>
                  </a:lnTo>
                  <a:lnTo>
                    <a:pt x="282702" y="9194"/>
                  </a:lnTo>
                  <a:lnTo>
                    <a:pt x="272770" y="2463"/>
                  </a:lnTo>
                  <a:lnTo>
                    <a:pt x="260591" y="0"/>
                  </a:lnTo>
                  <a:lnTo>
                    <a:pt x="248412" y="2463"/>
                  </a:lnTo>
                  <a:lnTo>
                    <a:pt x="238480" y="9194"/>
                  </a:lnTo>
                  <a:lnTo>
                    <a:pt x="231775" y="19164"/>
                  </a:lnTo>
                  <a:lnTo>
                    <a:pt x="229311" y="31369"/>
                  </a:lnTo>
                  <a:lnTo>
                    <a:pt x="231775" y="43586"/>
                  </a:lnTo>
                  <a:lnTo>
                    <a:pt x="238480" y="53555"/>
                  </a:lnTo>
                  <a:lnTo>
                    <a:pt x="248412" y="60274"/>
                  </a:lnTo>
                  <a:lnTo>
                    <a:pt x="260591" y="62738"/>
                  </a:lnTo>
                  <a:lnTo>
                    <a:pt x="272770" y="60274"/>
                  </a:lnTo>
                  <a:lnTo>
                    <a:pt x="282702" y="53555"/>
                  </a:lnTo>
                  <a:lnTo>
                    <a:pt x="289407" y="43586"/>
                  </a:lnTo>
                  <a:lnTo>
                    <a:pt x="291871" y="31369"/>
                  </a:lnTo>
                  <a:close/>
                </a:path>
                <a:path w="606425" h="1184275">
                  <a:moveTo>
                    <a:pt x="429488" y="31369"/>
                  </a:moveTo>
                  <a:lnTo>
                    <a:pt x="427024" y="19164"/>
                  </a:lnTo>
                  <a:lnTo>
                    <a:pt x="420319" y="9194"/>
                  </a:lnTo>
                  <a:lnTo>
                    <a:pt x="410387" y="2463"/>
                  </a:lnTo>
                  <a:lnTo>
                    <a:pt x="398208" y="0"/>
                  </a:lnTo>
                  <a:lnTo>
                    <a:pt x="386029" y="2463"/>
                  </a:lnTo>
                  <a:lnTo>
                    <a:pt x="376085" y="9194"/>
                  </a:lnTo>
                  <a:lnTo>
                    <a:pt x="369392" y="19164"/>
                  </a:lnTo>
                  <a:lnTo>
                    <a:pt x="366928" y="31369"/>
                  </a:lnTo>
                  <a:lnTo>
                    <a:pt x="369392" y="43586"/>
                  </a:lnTo>
                  <a:lnTo>
                    <a:pt x="376085" y="53555"/>
                  </a:lnTo>
                  <a:lnTo>
                    <a:pt x="386029" y="60274"/>
                  </a:lnTo>
                  <a:lnTo>
                    <a:pt x="398208" y="62738"/>
                  </a:lnTo>
                  <a:lnTo>
                    <a:pt x="410387" y="60274"/>
                  </a:lnTo>
                  <a:lnTo>
                    <a:pt x="420319" y="53555"/>
                  </a:lnTo>
                  <a:lnTo>
                    <a:pt x="427024" y="43586"/>
                  </a:lnTo>
                  <a:lnTo>
                    <a:pt x="429488" y="31369"/>
                  </a:lnTo>
                  <a:close/>
                </a:path>
                <a:path w="606425" h="1184275">
                  <a:moveTo>
                    <a:pt x="466204" y="927087"/>
                  </a:moveTo>
                  <a:lnTo>
                    <a:pt x="435381" y="901065"/>
                  </a:lnTo>
                  <a:lnTo>
                    <a:pt x="397421" y="891184"/>
                  </a:lnTo>
                  <a:lnTo>
                    <a:pt x="341985" y="881570"/>
                  </a:lnTo>
                  <a:lnTo>
                    <a:pt x="274320" y="877239"/>
                  </a:lnTo>
                  <a:lnTo>
                    <a:pt x="206654" y="881570"/>
                  </a:lnTo>
                  <a:lnTo>
                    <a:pt x="151130" y="891184"/>
                  </a:lnTo>
                  <a:lnTo>
                    <a:pt x="112979" y="901065"/>
                  </a:lnTo>
                  <a:lnTo>
                    <a:pt x="81851" y="927087"/>
                  </a:lnTo>
                  <a:lnTo>
                    <a:pt x="82981" y="936459"/>
                  </a:lnTo>
                  <a:lnTo>
                    <a:pt x="87972" y="944930"/>
                  </a:lnTo>
                  <a:lnTo>
                    <a:pt x="95161" y="950493"/>
                  </a:lnTo>
                  <a:lnTo>
                    <a:pt x="103619" y="952830"/>
                  </a:lnTo>
                  <a:lnTo>
                    <a:pt x="112471" y="951611"/>
                  </a:lnTo>
                  <a:lnTo>
                    <a:pt x="125615" y="947521"/>
                  </a:lnTo>
                  <a:lnTo>
                    <a:pt x="160477" y="938530"/>
                  </a:lnTo>
                  <a:lnTo>
                    <a:pt x="211810" y="929538"/>
                  </a:lnTo>
                  <a:lnTo>
                    <a:pt x="274320" y="925449"/>
                  </a:lnTo>
                  <a:lnTo>
                    <a:pt x="336842" y="929538"/>
                  </a:lnTo>
                  <a:lnTo>
                    <a:pt x="388162" y="938530"/>
                  </a:lnTo>
                  <a:lnTo>
                    <a:pt x="423037" y="947521"/>
                  </a:lnTo>
                  <a:lnTo>
                    <a:pt x="440982" y="952995"/>
                  </a:lnTo>
                  <a:lnTo>
                    <a:pt x="450710" y="951865"/>
                  </a:lnTo>
                  <a:lnTo>
                    <a:pt x="456920" y="948601"/>
                  </a:lnTo>
                  <a:lnTo>
                    <a:pt x="461848" y="943406"/>
                  </a:lnTo>
                  <a:lnTo>
                    <a:pt x="464985" y="936472"/>
                  </a:lnTo>
                  <a:lnTo>
                    <a:pt x="466204" y="927087"/>
                  </a:lnTo>
                  <a:close/>
                </a:path>
                <a:path w="606425" h="1184275">
                  <a:moveTo>
                    <a:pt x="548652" y="798042"/>
                  </a:moveTo>
                  <a:lnTo>
                    <a:pt x="507504" y="798042"/>
                  </a:lnTo>
                  <a:lnTo>
                    <a:pt x="507504" y="839368"/>
                  </a:lnTo>
                  <a:lnTo>
                    <a:pt x="507504" y="1142377"/>
                  </a:lnTo>
                  <a:lnTo>
                    <a:pt x="41148" y="1142377"/>
                  </a:lnTo>
                  <a:lnTo>
                    <a:pt x="41148" y="839368"/>
                  </a:lnTo>
                  <a:lnTo>
                    <a:pt x="507504" y="839368"/>
                  </a:lnTo>
                  <a:lnTo>
                    <a:pt x="507504" y="798042"/>
                  </a:lnTo>
                  <a:lnTo>
                    <a:pt x="0" y="798042"/>
                  </a:lnTo>
                  <a:lnTo>
                    <a:pt x="0" y="1183690"/>
                  </a:lnTo>
                  <a:lnTo>
                    <a:pt x="548652" y="1183690"/>
                  </a:lnTo>
                  <a:lnTo>
                    <a:pt x="548652" y="1142377"/>
                  </a:lnTo>
                  <a:lnTo>
                    <a:pt x="548652" y="839368"/>
                  </a:lnTo>
                  <a:lnTo>
                    <a:pt x="548652" y="798042"/>
                  </a:lnTo>
                  <a:close/>
                </a:path>
                <a:path w="606425" h="1184275">
                  <a:moveTo>
                    <a:pt x="560844" y="181952"/>
                  </a:moveTo>
                  <a:lnTo>
                    <a:pt x="558876" y="172173"/>
                  </a:lnTo>
                  <a:lnTo>
                    <a:pt x="553516" y="164198"/>
                  </a:lnTo>
                  <a:lnTo>
                    <a:pt x="545553" y="158826"/>
                  </a:lnTo>
                  <a:lnTo>
                    <a:pt x="535825" y="156857"/>
                  </a:lnTo>
                  <a:lnTo>
                    <a:pt x="526084" y="158826"/>
                  </a:lnTo>
                  <a:lnTo>
                    <a:pt x="518121" y="164198"/>
                  </a:lnTo>
                  <a:lnTo>
                    <a:pt x="512762" y="172173"/>
                  </a:lnTo>
                  <a:lnTo>
                    <a:pt x="510806" y="181952"/>
                  </a:lnTo>
                  <a:lnTo>
                    <a:pt x="512762" y="191719"/>
                  </a:lnTo>
                  <a:lnTo>
                    <a:pt x="518121" y="199694"/>
                  </a:lnTo>
                  <a:lnTo>
                    <a:pt x="526084" y="205079"/>
                  </a:lnTo>
                  <a:lnTo>
                    <a:pt x="535825" y="207048"/>
                  </a:lnTo>
                  <a:lnTo>
                    <a:pt x="545553" y="205079"/>
                  </a:lnTo>
                  <a:lnTo>
                    <a:pt x="553516" y="199694"/>
                  </a:lnTo>
                  <a:lnTo>
                    <a:pt x="558876" y="191719"/>
                  </a:lnTo>
                  <a:lnTo>
                    <a:pt x="560844" y="181952"/>
                  </a:lnTo>
                  <a:close/>
                </a:path>
                <a:path w="606425" h="1184275">
                  <a:moveTo>
                    <a:pt x="605878" y="294881"/>
                  </a:moveTo>
                  <a:lnTo>
                    <a:pt x="603377" y="289864"/>
                  </a:lnTo>
                  <a:lnTo>
                    <a:pt x="581482" y="237794"/>
                  </a:lnTo>
                  <a:lnTo>
                    <a:pt x="575081" y="230289"/>
                  </a:lnTo>
                  <a:lnTo>
                    <a:pt x="567334" y="223913"/>
                  </a:lnTo>
                  <a:lnTo>
                    <a:pt x="558533" y="218821"/>
                  </a:lnTo>
                  <a:lnTo>
                    <a:pt x="545211" y="213944"/>
                  </a:lnTo>
                  <a:lnTo>
                    <a:pt x="527062" y="213321"/>
                  </a:lnTo>
                  <a:lnTo>
                    <a:pt x="518934" y="215201"/>
                  </a:lnTo>
                  <a:lnTo>
                    <a:pt x="511429" y="218973"/>
                  </a:lnTo>
                  <a:lnTo>
                    <a:pt x="473265" y="191985"/>
                  </a:lnTo>
                  <a:lnTo>
                    <a:pt x="450126" y="95364"/>
                  </a:lnTo>
                  <a:lnTo>
                    <a:pt x="405714" y="75285"/>
                  </a:lnTo>
                  <a:lnTo>
                    <a:pt x="390702" y="75285"/>
                  </a:lnTo>
                  <a:lnTo>
                    <a:pt x="348170" y="92862"/>
                  </a:lnTo>
                  <a:lnTo>
                    <a:pt x="329399" y="165633"/>
                  </a:lnTo>
                  <a:lnTo>
                    <a:pt x="312508" y="95364"/>
                  </a:lnTo>
                  <a:lnTo>
                    <a:pt x="310629" y="92227"/>
                  </a:lnTo>
                  <a:lnTo>
                    <a:pt x="296633" y="83527"/>
                  </a:lnTo>
                  <a:lnTo>
                    <a:pt x="283108" y="78422"/>
                  </a:lnTo>
                  <a:lnTo>
                    <a:pt x="268097" y="75285"/>
                  </a:lnTo>
                  <a:lnTo>
                    <a:pt x="253085" y="75285"/>
                  </a:lnTo>
                  <a:lnTo>
                    <a:pt x="210553" y="92862"/>
                  </a:lnTo>
                  <a:lnTo>
                    <a:pt x="186156" y="191985"/>
                  </a:lnTo>
                  <a:lnTo>
                    <a:pt x="147993" y="218973"/>
                  </a:lnTo>
                  <a:lnTo>
                    <a:pt x="135724" y="214731"/>
                  </a:lnTo>
                  <a:lnTo>
                    <a:pt x="118592" y="213321"/>
                  </a:lnTo>
                  <a:lnTo>
                    <a:pt x="109829" y="215201"/>
                  </a:lnTo>
                  <a:lnTo>
                    <a:pt x="77304" y="237794"/>
                  </a:lnTo>
                  <a:lnTo>
                    <a:pt x="52908" y="295516"/>
                  </a:lnTo>
                  <a:lnTo>
                    <a:pt x="54787" y="301790"/>
                  </a:lnTo>
                  <a:lnTo>
                    <a:pt x="61671" y="306806"/>
                  </a:lnTo>
                  <a:lnTo>
                    <a:pt x="71678" y="307428"/>
                  </a:lnTo>
                  <a:lnTo>
                    <a:pt x="76060" y="304292"/>
                  </a:lnTo>
                  <a:lnTo>
                    <a:pt x="91694" y="267271"/>
                  </a:lnTo>
                  <a:lnTo>
                    <a:pt x="91694" y="376440"/>
                  </a:lnTo>
                  <a:lnTo>
                    <a:pt x="116713" y="376440"/>
                  </a:lnTo>
                  <a:lnTo>
                    <a:pt x="116713" y="301155"/>
                  </a:lnTo>
                  <a:lnTo>
                    <a:pt x="129235" y="301155"/>
                  </a:lnTo>
                  <a:lnTo>
                    <a:pt x="129235" y="376440"/>
                  </a:lnTo>
                  <a:lnTo>
                    <a:pt x="154254" y="376440"/>
                  </a:lnTo>
                  <a:lnTo>
                    <a:pt x="154254" y="244690"/>
                  </a:lnTo>
                  <a:lnTo>
                    <a:pt x="206794" y="208305"/>
                  </a:lnTo>
                  <a:lnTo>
                    <a:pt x="208673" y="205790"/>
                  </a:lnTo>
                  <a:lnTo>
                    <a:pt x="229311" y="119214"/>
                  </a:lnTo>
                  <a:lnTo>
                    <a:pt x="229311" y="376440"/>
                  </a:lnTo>
                  <a:lnTo>
                    <a:pt x="254330" y="376440"/>
                  </a:lnTo>
                  <a:lnTo>
                    <a:pt x="254330" y="232143"/>
                  </a:lnTo>
                  <a:lnTo>
                    <a:pt x="266852" y="232143"/>
                  </a:lnTo>
                  <a:lnTo>
                    <a:pt x="266852" y="376440"/>
                  </a:lnTo>
                  <a:lnTo>
                    <a:pt x="291871" y="376440"/>
                  </a:lnTo>
                  <a:lnTo>
                    <a:pt x="291871" y="119214"/>
                  </a:lnTo>
                  <a:lnTo>
                    <a:pt x="318770" y="228384"/>
                  </a:lnTo>
                  <a:lnTo>
                    <a:pt x="323773" y="232143"/>
                  </a:lnTo>
                  <a:lnTo>
                    <a:pt x="335026" y="232143"/>
                  </a:lnTo>
                  <a:lnTo>
                    <a:pt x="340029" y="228384"/>
                  </a:lnTo>
                  <a:lnTo>
                    <a:pt x="366928" y="119214"/>
                  </a:lnTo>
                  <a:lnTo>
                    <a:pt x="366928" y="171907"/>
                  </a:lnTo>
                  <a:lnTo>
                    <a:pt x="345033" y="263512"/>
                  </a:lnTo>
                  <a:lnTo>
                    <a:pt x="366928" y="263512"/>
                  </a:lnTo>
                  <a:lnTo>
                    <a:pt x="366928" y="376440"/>
                  </a:lnTo>
                  <a:lnTo>
                    <a:pt x="391947" y="376440"/>
                  </a:lnTo>
                  <a:lnTo>
                    <a:pt x="391947" y="263512"/>
                  </a:lnTo>
                  <a:lnTo>
                    <a:pt x="404456" y="263512"/>
                  </a:lnTo>
                  <a:lnTo>
                    <a:pt x="404456" y="376440"/>
                  </a:lnTo>
                  <a:lnTo>
                    <a:pt x="429488" y="376440"/>
                  </a:lnTo>
                  <a:lnTo>
                    <a:pt x="429488" y="263512"/>
                  </a:lnTo>
                  <a:lnTo>
                    <a:pt x="451370" y="263512"/>
                  </a:lnTo>
                  <a:lnTo>
                    <a:pt x="429488" y="171907"/>
                  </a:lnTo>
                  <a:lnTo>
                    <a:pt x="429488" y="119214"/>
                  </a:lnTo>
                  <a:lnTo>
                    <a:pt x="450748" y="205790"/>
                  </a:lnTo>
                  <a:lnTo>
                    <a:pt x="455129" y="210185"/>
                  </a:lnTo>
                  <a:lnTo>
                    <a:pt x="505167" y="245313"/>
                  </a:lnTo>
                  <a:lnTo>
                    <a:pt x="505167" y="284213"/>
                  </a:lnTo>
                  <a:lnTo>
                    <a:pt x="492036" y="319976"/>
                  </a:lnTo>
                  <a:lnTo>
                    <a:pt x="504545" y="319976"/>
                  </a:lnTo>
                  <a:lnTo>
                    <a:pt x="504545" y="376440"/>
                  </a:lnTo>
                  <a:lnTo>
                    <a:pt x="529564" y="376440"/>
                  </a:lnTo>
                  <a:lnTo>
                    <a:pt x="529564" y="319976"/>
                  </a:lnTo>
                  <a:lnTo>
                    <a:pt x="542074" y="319976"/>
                  </a:lnTo>
                  <a:lnTo>
                    <a:pt x="542074" y="376440"/>
                  </a:lnTo>
                  <a:lnTo>
                    <a:pt x="567093" y="376440"/>
                  </a:lnTo>
                  <a:lnTo>
                    <a:pt x="567093" y="319976"/>
                  </a:lnTo>
                  <a:lnTo>
                    <a:pt x="579615" y="319976"/>
                  </a:lnTo>
                  <a:lnTo>
                    <a:pt x="567728" y="286727"/>
                  </a:lnTo>
                  <a:lnTo>
                    <a:pt x="567728" y="267271"/>
                  </a:lnTo>
                  <a:lnTo>
                    <a:pt x="583361" y="304927"/>
                  </a:lnTo>
                  <a:lnTo>
                    <a:pt x="588365" y="307428"/>
                  </a:lnTo>
                  <a:lnTo>
                    <a:pt x="597750" y="306806"/>
                  </a:lnTo>
                  <a:lnTo>
                    <a:pt x="603999" y="301790"/>
                  </a:lnTo>
                  <a:lnTo>
                    <a:pt x="605878" y="29488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7039" y="3319213"/>
              <a:ext cx="106301" cy="10674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58117" y="3088068"/>
              <a:ext cx="1894839" cy="1087755"/>
            </a:xfrm>
            <a:custGeom>
              <a:avLst/>
              <a:gdLst/>
              <a:ahLst/>
              <a:cxnLst/>
              <a:rect l="l" t="t" r="r" b="b"/>
              <a:pathLst>
                <a:path w="1894840" h="1087754">
                  <a:moveTo>
                    <a:pt x="466890" y="763524"/>
                  </a:moveTo>
                  <a:lnTo>
                    <a:pt x="447395" y="701332"/>
                  </a:lnTo>
                  <a:lnTo>
                    <a:pt x="398018" y="655688"/>
                  </a:lnTo>
                  <a:lnTo>
                    <a:pt x="366395" y="644880"/>
                  </a:lnTo>
                  <a:lnTo>
                    <a:pt x="332409" y="645172"/>
                  </a:lnTo>
                  <a:lnTo>
                    <a:pt x="297789" y="658914"/>
                  </a:lnTo>
                  <a:lnTo>
                    <a:pt x="264236" y="688403"/>
                  </a:lnTo>
                  <a:lnTo>
                    <a:pt x="233438" y="735977"/>
                  </a:lnTo>
                  <a:lnTo>
                    <a:pt x="202653" y="688403"/>
                  </a:lnTo>
                  <a:lnTo>
                    <a:pt x="169087" y="658914"/>
                  </a:lnTo>
                  <a:lnTo>
                    <a:pt x="134467" y="645172"/>
                  </a:lnTo>
                  <a:lnTo>
                    <a:pt x="100495" y="644880"/>
                  </a:lnTo>
                  <a:lnTo>
                    <a:pt x="68872" y="655688"/>
                  </a:lnTo>
                  <a:lnTo>
                    <a:pt x="41300" y="675271"/>
                  </a:lnTo>
                  <a:lnTo>
                    <a:pt x="19494" y="701332"/>
                  </a:lnTo>
                  <a:lnTo>
                    <a:pt x="5156" y="731520"/>
                  </a:lnTo>
                  <a:lnTo>
                    <a:pt x="0" y="763524"/>
                  </a:lnTo>
                  <a:lnTo>
                    <a:pt x="36474" y="875106"/>
                  </a:lnTo>
                  <a:lnTo>
                    <a:pt x="116725" y="979589"/>
                  </a:lnTo>
                  <a:lnTo>
                    <a:pt x="196964" y="1056957"/>
                  </a:lnTo>
                  <a:lnTo>
                    <a:pt x="233438" y="1087196"/>
                  </a:lnTo>
                  <a:lnTo>
                    <a:pt x="269913" y="1056957"/>
                  </a:lnTo>
                  <a:lnTo>
                    <a:pt x="350164" y="979589"/>
                  </a:lnTo>
                  <a:lnTo>
                    <a:pt x="430403" y="875106"/>
                  </a:lnTo>
                  <a:lnTo>
                    <a:pt x="466890" y="763524"/>
                  </a:lnTo>
                  <a:close/>
                </a:path>
                <a:path w="1894840" h="1087754">
                  <a:moveTo>
                    <a:pt x="1894395" y="62128"/>
                  </a:moveTo>
                  <a:lnTo>
                    <a:pt x="1890268" y="60680"/>
                  </a:lnTo>
                  <a:lnTo>
                    <a:pt x="1880793" y="63449"/>
                  </a:lnTo>
                  <a:lnTo>
                    <a:pt x="1872094" y="68643"/>
                  </a:lnTo>
                  <a:lnTo>
                    <a:pt x="1859457" y="80264"/>
                  </a:lnTo>
                  <a:lnTo>
                    <a:pt x="1856524" y="77152"/>
                  </a:lnTo>
                  <a:lnTo>
                    <a:pt x="1846770" y="66776"/>
                  </a:lnTo>
                  <a:lnTo>
                    <a:pt x="1849729" y="61937"/>
                  </a:lnTo>
                  <a:lnTo>
                    <a:pt x="1850326" y="57797"/>
                  </a:lnTo>
                  <a:lnTo>
                    <a:pt x="1851926" y="46748"/>
                  </a:lnTo>
                  <a:lnTo>
                    <a:pt x="1851279" y="44284"/>
                  </a:lnTo>
                  <a:lnTo>
                    <a:pt x="1848091" y="31991"/>
                  </a:lnTo>
                  <a:lnTo>
                    <a:pt x="1839328" y="19989"/>
                  </a:lnTo>
                  <a:lnTo>
                    <a:pt x="1831238" y="14935"/>
                  </a:lnTo>
                  <a:lnTo>
                    <a:pt x="1831238" y="43522"/>
                  </a:lnTo>
                  <a:lnTo>
                    <a:pt x="1830997" y="50215"/>
                  </a:lnTo>
                  <a:lnTo>
                    <a:pt x="1824837" y="44069"/>
                  </a:lnTo>
                  <a:lnTo>
                    <a:pt x="1818436" y="44615"/>
                  </a:lnTo>
                  <a:lnTo>
                    <a:pt x="1814093" y="47205"/>
                  </a:lnTo>
                  <a:lnTo>
                    <a:pt x="1810105" y="51015"/>
                  </a:lnTo>
                  <a:lnTo>
                    <a:pt x="1809864" y="57708"/>
                  </a:lnTo>
                  <a:lnTo>
                    <a:pt x="1813306" y="61988"/>
                  </a:lnTo>
                  <a:lnTo>
                    <a:pt x="1817776" y="67310"/>
                  </a:lnTo>
                  <a:lnTo>
                    <a:pt x="1814728" y="66865"/>
                  </a:lnTo>
                  <a:lnTo>
                    <a:pt x="1811375" y="67856"/>
                  </a:lnTo>
                  <a:lnTo>
                    <a:pt x="1807972" y="66192"/>
                  </a:lnTo>
                  <a:lnTo>
                    <a:pt x="1778457" y="54965"/>
                  </a:lnTo>
                  <a:lnTo>
                    <a:pt x="1775726" y="53124"/>
                  </a:lnTo>
                  <a:lnTo>
                    <a:pt x="1773313" y="49860"/>
                  </a:lnTo>
                  <a:lnTo>
                    <a:pt x="1783435" y="49542"/>
                  </a:lnTo>
                  <a:lnTo>
                    <a:pt x="1790153" y="47586"/>
                  </a:lnTo>
                  <a:lnTo>
                    <a:pt x="1792122" y="44361"/>
                  </a:lnTo>
                  <a:lnTo>
                    <a:pt x="1793113" y="42748"/>
                  </a:lnTo>
                  <a:lnTo>
                    <a:pt x="1792947" y="32219"/>
                  </a:lnTo>
                  <a:lnTo>
                    <a:pt x="1787144" y="27292"/>
                  </a:lnTo>
                  <a:lnTo>
                    <a:pt x="1781416" y="27647"/>
                  </a:lnTo>
                  <a:lnTo>
                    <a:pt x="1773669" y="28587"/>
                  </a:lnTo>
                  <a:lnTo>
                    <a:pt x="1775320" y="26784"/>
                  </a:lnTo>
                  <a:lnTo>
                    <a:pt x="1777657" y="24777"/>
                  </a:lnTo>
                  <a:lnTo>
                    <a:pt x="1785734" y="22428"/>
                  </a:lnTo>
                  <a:lnTo>
                    <a:pt x="1789430" y="22656"/>
                  </a:lnTo>
                  <a:lnTo>
                    <a:pt x="1793494" y="24117"/>
                  </a:lnTo>
                  <a:lnTo>
                    <a:pt x="1819617" y="33693"/>
                  </a:lnTo>
                  <a:lnTo>
                    <a:pt x="1827085" y="36804"/>
                  </a:lnTo>
                  <a:lnTo>
                    <a:pt x="1831238" y="43522"/>
                  </a:lnTo>
                  <a:lnTo>
                    <a:pt x="1831238" y="14935"/>
                  </a:lnTo>
                  <a:lnTo>
                    <a:pt x="1826361" y="11874"/>
                  </a:lnTo>
                  <a:lnTo>
                    <a:pt x="1824355" y="11137"/>
                  </a:lnTo>
                  <a:lnTo>
                    <a:pt x="1820341" y="9664"/>
                  </a:lnTo>
                  <a:lnTo>
                    <a:pt x="1800250" y="2298"/>
                  </a:lnTo>
                  <a:lnTo>
                    <a:pt x="1792897" y="482"/>
                  </a:lnTo>
                  <a:lnTo>
                    <a:pt x="1785454" y="0"/>
                  </a:lnTo>
                  <a:lnTo>
                    <a:pt x="1778000" y="863"/>
                  </a:lnTo>
                  <a:lnTo>
                    <a:pt x="1750085" y="30175"/>
                  </a:lnTo>
                  <a:lnTo>
                    <a:pt x="1737639" y="32486"/>
                  </a:lnTo>
                  <a:lnTo>
                    <a:pt x="1736928" y="30048"/>
                  </a:lnTo>
                  <a:lnTo>
                    <a:pt x="1735836" y="27724"/>
                  </a:lnTo>
                  <a:lnTo>
                    <a:pt x="1733651" y="23075"/>
                  </a:lnTo>
                  <a:lnTo>
                    <a:pt x="1729486" y="17678"/>
                  </a:lnTo>
                  <a:lnTo>
                    <a:pt x="1724050" y="12649"/>
                  </a:lnTo>
                  <a:lnTo>
                    <a:pt x="1717357" y="7988"/>
                  </a:lnTo>
                  <a:lnTo>
                    <a:pt x="1715401" y="7454"/>
                  </a:lnTo>
                  <a:lnTo>
                    <a:pt x="1715401" y="33693"/>
                  </a:lnTo>
                  <a:lnTo>
                    <a:pt x="1706308" y="35026"/>
                  </a:lnTo>
                  <a:lnTo>
                    <a:pt x="1700225" y="34163"/>
                  </a:lnTo>
                  <a:lnTo>
                    <a:pt x="1696275" y="40601"/>
                  </a:lnTo>
                  <a:lnTo>
                    <a:pt x="1696796" y="52362"/>
                  </a:lnTo>
                  <a:lnTo>
                    <a:pt x="1702244" y="56057"/>
                  </a:lnTo>
                  <a:lnTo>
                    <a:pt x="1713699" y="55359"/>
                  </a:lnTo>
                  <a:lnTo>
                    <a:pt x="1712048" y="57162"/>
                  </a:lnTo>
                  <a:lnTo>
                    <a:pt x="1707032" y="59956"/>
                  </a:lnTo>
                  <a:lnTo>
                    <a:pt x="1680883" y="70231"/>
                  </a:lnTo>
                  <a:lnTo>
                    <a:pt x="1678190" y="71018"/>
                  </a:lnTo>
                  <a:lnTo>
                    <a:pt x="1675155" y="70586"/>
                  </a:lnTo>
                  <a:lnTo>
                    <a:pt x="1672780" y="69951"/>
                  </a:lnTo>
                  <a:lnTo>
                    <a:pt x="1675447" y="67856"/>
                  </a:lnTo>
                  <a:lnTo>
                    <a:pt x="1678114" y="65747"/>
                  </a:lnTo>
                  <a:lnTo>
                    <a:pt x="1681746" y="60718"/>
                  </a:lnTo>
                  <a:lnTo>
                    <a:pt x="1681975" y="54038"/>
                  </a:lnTo>
                  <a:lnTo>
                    <a:pt x="1677200" y="50139"/>
                  </a:lnTo>
                  <a:lnTo>
                    <a:pt x="1673085" y="46050"/>
                  </a:lnTo>
                  <a:lnTo>
                    <a:pt x="1666684" y="46596"/>
                  </a:lnTo>
                  <a:lnTo>
                    <a:pt x="1662023" y="50609"/>
                  </a:lnTo>
                  <a:lnTo>
                    <a:pt x="1657718" y="55829"/>
                  </a:lnTo>
                  <a:lnTo>
                    <a:pt x="1657324" y="51981"/>
                  </a:lnTo>
                  <a:lnTo>
                    <a:pt x="1668894" y="36690"/>
                  </a:lnTo>
                  <a:lnTo>
                    <a:pt x="1695399" y="27622"/>
                  </a:lnTo>
                  <a:lnTo>
                    <a:pt x="1700098" y="26263"/>
                  </a:lnTo>
                  <a:lnTo>
                    <a:pt x="1704492" y="26301"/>
                  </a:lnTo>
                  <a:lnTo>
                    <a:pt x="1708556" y="27749"/>
                  </a:lnTo>
                  <a:lnTo>
                    <a:pt x="1714017" y="31457"/>
                  </a:lnTo>
                  <a:lnTo>
                    <a:pt x="1715401" y="33693"/>
                  </a:lnTo>
                  <a:lnTo>
                    <a:pt x="1715401" y="7454"/>
                  </a:lnTo>
                  <a:lnTo>
                    <a:pt x="1710397" y="6045"/>
                  </a:lnTo>
                  <a:lnTo>
                    <a:pt x="1702803" y="4292"/>
                  </a:lnTo>
                  <a:lnTo>
                    <a:pt x="1695411" y="5130"/>
                  </a:lnTo>
                  <a:lnTo>
                    <a:pt x="1648421" y="24142"/>
                  </a:lnTo>
                  <a:lnTo>
                    <a:pt x="1635760" y="50342"/>
                  </a:lnTo>
                  <a:lnTo>
                    <a:pt x="1637969" y="65570"/>
                  </a:lnTo>
                  <a:lnTo>
                    <a:pt x="1638681" y="68008"/>
                  </a:lnTo>
                  <a:lnTo>
                    <a:pt x="1641449" y="72491"/>
                  </a:lnTo>
                  <a:lnTo>
                    <a:pt x="1636776" y="78016"/>
                  </a:lnTo>
                  <a:lnTo>
                    <a:pt x="1636776" y="141325"/>
                  </a:lnTo>
                  <a:lnTo>
                    <a:pt x="1635518" y="146989"/>
                  </a:lnTo>
                  <a:lnTo>
                    <a:pt x="1632191" y="150609"/>
                  </a:lnTo>
                  <a:lnTo>
                    <a:pt x="1631835" y="149390"/>
                  </a:lnTo>
                  <a:lnTo>
                    <a:pt x="1627568" y="134759"/>
                  </a:lnTo>
                  <a:lnTo>
                    <a:pt x="1621447" y="131254"/>
                  </a:lnTo>
                  <a:lnTo>
                    <a:pt x="1610702" y="134391"/>
                  </a:lnTo>
                  <a:lnTo>
                    <a:pt x="1607426" y="140639"/>
                  </a:lnTo>
                  <a:lnTo>
                    <a:pt x="1611693" y="155270"/>
                  </a:lnTo>
                  <a:lnTo>
                    <a:pt x="1606600" y="152793"/>
                  </a:lnTo>
                  <a:lnTo>
                    <a:pt x="1602130" y="147485"/>
                  </a:lnTo>
                  <a:lnTo>
                    <a:pt x="1601381" y="142405"/>
                  </a:lnTo>
                  <a:lnTo>
                    <a:pt x="1597215" y="113195"/>
                  </a:lnTo>
                  <a:lnTo>
                    <a:pt x="1596821" y="109334"/>
                  </a:lnTo>
                  <a:lnTo>
                    <a:pt x="1597774" y="105092"/>
                  </a:lnTo>
                  <a:lnTo>
                    <a:pt x="1601089" y="101473"/>
                  </a:lnTo>
                  <a:lnTo>
                    <a:pt x="1603375" y="96837"/>
                  </a:lnTo>
                  <a:lnTo>
                    <a:pt x="1607718" y="94246"/>
                  </a:lnTo>
                  <a:lnTo>
                    <a:pt x="1612773" y="94094"/>
                  </a:lnTo>
                  <a:lnTo>
                    <a:pt x="1618500" y="93751"/>
                  </a:lnTo>
                  <a:lnTo>
                    <a:pt x="1620875" y="94373"/>
                  </a:lnTo>
                  <a:lnTo>
                    <a:pt x="1614246" y="101600"/>
                  </a:lnTo>
                  <a:lnTo>
                    <a:pt x="1610258" y="105422"/>
                  </a:lnTo>
                  <a:lnTo>
                    <a:pt x="1610017" y="112102"/>
                  </a:lnTo>
                  <a:lnTo>
                    <a:pt x="1615160" y="117221"/>
                  </a:lnTo>
                  <a:lnTo>
                    <a:pt x="1617878" y="119062"/>
                  </a:lnTo>
                  <a:lnTo>
                    <a:pt x="1621599" y="119303"/>
                  </a:lnTo>
                  <a:lnTo>
                    <a:pt x="1628317" y="117348"/>
                  </a:lnTo>
                  <a:lnTo>
                    <a:pt x="1633283" y="111925"/>
                  </a:lnTo>
                  <a:lnTo>
                    <a:pt x="1636026" y="136258"/>
                  </a:lnTo>
                  <a:lnTo>
                    <a:pt x="1636776" y="141325"/>
                  </a:lnTo>
                  <a:lnTo>
                    <a:pt x="1636776" y="78016"/>
                  </a:lnTo>
                  <a:lnTo>
                    <a:pt x="1635493" y="79527"/>
                  </a:lnTo>
                  <a:lnTo>
                    <a:pt x="1629283" y="76047"/>
                  </a:lnTo>
                  <a:lnTo>
                    <a:pt x="1622920" y="73926"/>
                  </a:lnTo>
                  <a:lnTo>
                    <a:pt x="1616417" y="73190"/>
                  </a:lnTo>
                  <a:lnTo>
                    <a:pt x="1609763" y="73799"/>
                  </a:lnTo>
                  <a:lnTo>
                    <a:pt x="1577644" y="101714"/>
                  </a:lnTo>
                  <a:lnTo>
                    <a:pt x="1576882" y="109867"/>
                  </a:lnTo>
                  <a:lnTo>
                    <a:pt x="1577035" y="116446"/>
                  </a:lnTo>
                  <a:lnTo>
                    <a:pt x="1585950" y="158826"/>
                  </a:lnTo>
                  <a:lnTo>
                    <a:pt x="1610360" y="178155"/>
                  </a:lnTo>
                  <a:lnTo>
                    <a:pt x="1618107" y="177215"/>
                  </a:lnTo>
                  <a:lnTo>
                    <a:pt x="1621663" y="189407"/>
                  </a:lnTo>
                  <a:lnTo>
                    <a:pt x="1604873" y="194310"/>
                  </a:lnTo>
                  <a:lnTo>
                    <a:pt x="1595158" y="199796"/>
                  </a:lnTo>
                  <a:lnTo>
                    <a:pt x="1588401" y="208381"/>
                  </a:lnTo>
                  <a:lnTo>
                    <a:pt x="1585112" y="218605"/>
                  </a:lnTo>
                  <a:lnTo>
                    <a:pt x="1586204" y="230187"/>
                  </a:lnTo>
                  <a:lnTo>
                    <a:pt x="1593316" y="254571"/>
                  </a:lnTo>
                  <a:lnTo>
                    <a:pt x="1566659" y="284848"/>
                  </a:lnTo>
                  <a:lnTo>
                    <a:pt x="1549387" y="320332"/>
                  </a:lnTo>
                  <a:lnTo>
                    <a:pt x="1543189" y="360502"/>
                  </a:lnTo>
                  <a:lnTo>
                    <a:pt x="1548688" y="401231"/>
                  </a:lnTo>
                  <a:lnTo>
                    <a:pt x="1568030" y="441896"/>
                  </a:lnTo>
                  <a:lnTo>
                    <a:pt x="1597837" y="472884"/>
                  </a:lnTo>
                  <a:lnTo>
                    <a:pt x="1635493" y="493636"/>
                  </a:lnTo>
                  <a:lnTo>
                    <a:pt x="1655102" y="497179"/>
                  </a:lnTo>
                  <a:lnTo>
                    <a:pt x="1676374" y="459206"/>
                  </a:lnTo>
                  <a:lnTo>
                    <a:pt x="1671777" y="459232"/>
                  </a:lnTo>
                  <a:lnTo>
                    <a:pt x="1636179" y="448449"/>
                  </a:lnTo>
                  <a:lnTo>
                    <a:pt x="1607083" y="423875"/>
                  </a:lnTo>
                  <a:lnTo>
                    <a:pt x="1588985" y="389470"/>
                  </a:lnTo>
                  <a:lnTo>
                    <a:pt x="1585722" y="350735"/>
                  </a:lnTo>
                  <a:lnTo>
                    <a:pt x="1597025" y="314350"/>
                  </a:lnTo>
                  <a:lnTo>
                    <a:pt x="1621218" y="286118"/>
                  </a:lnTo>
                  <a:lnTo>
                    <a:pt x="1655584" y="268147"/>
                  </a:lnTo>
                  <a:lnTo>
                    <a:pt x="1694230" y="264795"/>
                  </a:lnTo>
                  <a:lnTo>
                    <a:pt x="1729828" y="275564"/>
                  </a:lnTo>
                  <a:lnTo>
                    <a:pt x="1758924" y="300151"/>
                  </a:lnTo>
                  <a:lnTo>
                    <a:pt x="1761274" y="304749"/>
                  </a:lnTo>
                  <a:lnTo>
                    <a:pt x="1775371" y="278142"/>
                  </a:lnTo>
                  <a:lnTo>
                    <a:pt x="1766290" y="267563"/>
                  </a:lnTo>
                  <a:lnTo>
                    <a:pt x="1737944" y="249377"/>
                  </a:lnTo>
                  <a:lnTo>
                    <a:pt x="1729714" y="246494"/>
                  </a:lnTo>
                  <a:lnTo>
                    <a:pt x="1705038" y="237820"/>
                  </a:lnTo>
                  <a:lnTo>
                    <a:pt x="1693646" y="198818"/>
                  </a:lnTo>
                  <a:lnTo>
                    <a:pt x="1669745" y="178015"/>
                  </a:lnTo>
                  <a:lnTo>
                    <a:pt x="1659407" y="178587"/>
                  </a:lnTo>
                  <a:lnTo>
                    <a:pt x="1659407" y="231305"/>
                  </a:lnTo>
                  <a:lnTo>
                    <a:pt x="1655140" y="239166"/>
                  </a:lnTo>
                  <a:lnTo>
                    <a:pt x="1640370" y="243484"/>
                  </a:lnTo>
                  <a:lnTo>
                    <a:pt x="1632546" y="239153"/>
                  </a:lnTo>
                  <a:lnTo>
                    <a:pt x="1628279" y="224523"/>
                  </a:lnTo>
                  <a:lnTo>
                    <a:pt x="1632534" y="216662"/>
                  </a:lnTo>
                  <a:lnTo>
                    <a:pt x="1647317" y="212356"/>
                  </a:lnTo>
                  <a:lnTo>
                    <a:pt x="1655140" y="216674"/>
                  </a:lnTo>
                  <a:lnTo>
                    <a:pt x="1659407" y="231305"/>
                  </a:lnTo>
                  <a:lnTo>
                    <a:pt x="1659407" y="178587"/>
                  </a:lnTo>
                  <a:lnTo>
                    <a:pt x="1658594" y="178625"/>
                  </a:lnTo>
                  <a:lnTo>
                    <a:pt x="1641805" y="183527"/>
                  </a:lnTo>
                  <a:lnTo>
                    <a:pt x="1638604" y="172554"/>
                  </a:lnTo>
                  <a:lnTo>
                    <a:pt x="1647507" y="165976"/>
                  </a:lnTo>
                  <a:lnTo>
                    <a:pt x="1653705" y="156235"/>
                  </a:lnTo>
                  <a:lnTo>
                    <a:pt x="1657273" y="145935"/>
                  </a:lnTo>
                  <a:lnTo>
                    <a:pt x="1657261" y="143281"/>
                  </a:lnTo>
                  <a:lnTo>
                    <a:pt x="1657235" y="134035"/>
                  </a:lnTo>
                  <a:lnTo>
                    <a:pt x="1653438" y="106032"/>
                  </a:lnTo>
                  <a:lnTo>
                    <a:pt x="1653044" y="102184"/>
                  </a:lnTo>
                  <a:lnTo>
                    <a:pt x="1651304" y="98717"/>
                  </a:lnTo>
                  <a:lnTo>
                    <a:pt x="1650225" y="95059"/>
                  </a:lnTo>
                  <a:lnTo>
                    <a:pt x="1657858" y="86220"/>
                  </a:lnTo>
                  <a:lnTo>
                    <a:pt x="1658886" y="87249"/>
                  </a:lnTo>
                  <a:lnTo>
                    <a:pt x="1665693" y="90551"/>
                  </a:lnTo>
                  <a:lnTo>
                    <a:pt x="1672437" y="91224"/>
                  </a:lnTo>
                  <a:lnTo>
                    <a:pt x="1679676" y="91757"/>
                  </a:lnTo>
                  <a:lnTo>
                    <a:pt x="1688592" y="89154"/>
                  </a:lnTo>
                  <a:lnTo>
                    <a:pt x="1728050" y="72339"/>
                  </a:lnTo>
                  <a:lnTo>
                    <a:pt x="1735061" y="63677"/>
                  </a:lnTo>
                  <a:lnTo>
                    <a:pt x="1737055" y="60452"/>
                  </a:lnTo>
                  <a:lnTo>
                    <a:pt x="1738363" y="57416"/>
                  </a:lnTo>
                  <a:lnTo>
                    <a:pt x="1738896" y="55943"/>
                  </a:lnTo>
                  <a:lnTo>
                    <a:pt x="1739976" y="52984"/>
                  </a:lnTo>
                  <a:lnTo>
                    <a:pt x="1752777" y="51892"/>
                  </a:lnTo>
                  <a:lnTo>
                    <a:pt x="1754200" y="56756"/>
                  </a:lnTo>
                  <a:lnTo>
                    <a:pt x="1758073" y="63563"/>
                  </a:lnTo>
                  <a:lnTo>
                    <a:pt x="1802218" y="86398"/>
                  </a:lnTo>
                  <a:lnTo>
                    <a:pt x="1818449" y="89598"/>
                  </a:lnTo>
                  <a:lnTo>
                    <a:pt x="1828520" y="86652"/>
                  </a:lnTo>
                  <a:lnTo>
                    <a:pt x="1831530" y="84455"/>
                  </a:lnTo>
                  <a:lnTo>
                    <a:pt x="1834210" y="83680"/>
                  </a:lnTo>
                  <a:lnTo>
                    <a:pt x="1845868" y="96139"/>
                  </a:lnTo>
                  <a:lnTo>
                    <a:pt x="1833232" y="107772"/>
                  </a:lnTo>
                  <a:lnTo>
                    <a:pt x="1826514" y="116344"/>
                  </a:lnTo>
                  <a:lnTo>
                    <a:pt x="1824266" y="127596"/>
                  </a:lnTo>
                  <a:lnTo>
                    <a:pt x="1825790" y="137731"/>
                  </a:lnTo>
                  <a:lnTo>
                    <a:pt x="1831822" y="147878"/>
                  </a:lnTo>
                  <a:lnTo>
                    <a:pt x="1841500" y="158280"/>
                  </a:lnTo>
                  <a:lnTo>
                    <a:pt x="1889188" y="71589"/>
                  </a:lnTo>
                  <a:lnTo>
                    <a:pt x="1894395" y="6212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6660" y="3872795"/>
              <a:ext cx="83800" cy="840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18280" y="3787342"/>
              <a:ext cx="121920" cy="60325"/>
            </a:xfrm>
            <a:custGeom>
              <a:avLst/>
              <a:gdLst/>
              <a:ahLst/>
              <a:cxnLst/>
              <a:rect l="l" t="t" r="r" b="b"/>
              <a:pathLst>
                <a:path w="121920" h="60325">
                  <a:moveTo>
                    <a:pt x="109638" y="0"/>
                  </a:moveTo>
                  <a:lnTo>
                    <a:pt x="100560" y="700"/>
                  </a:lnTo>
                  <a:lnTo>
                    <a:pt x="95672" y="6303"/>
                  </a:lnTo>
                  <a:lnTo>
                    <a:pt x="70815" y="25193"/>
                  </a:lnTo>
                  <a:lnTo>
                    <a:pt x="46613" y="31869"/>
                  </a:lnTo>
                  <a:lnTo>
                    <a:pt x="27911" y="31716"/>
                  </a:lnTo>
                  <a:lnTo>
                    <a:pt x="19553" y="30118"/>
                  </a:lnTo>
                  <a:lnTo>
                    <a:pt x="11871" y="28017"/>
                  </a:lnTo>
                  <a:lnTo>
                    <a:pt x="4190" y="32219"/>
                  </a:lnTo>
                  <a:lnTo>
                    <a:pt x="0" y="47629"/>
                  </a:lnTo>
                  <a:lnTo>
                    <a:pt x="4190" y="55334"/>
                  </a:lnTo>
                  <a:lnTo>
                    <a:pt x="11173" y="57435"/>
                  </a:lnTo>
                  <a:lnTo>
                    <a:pt x="13857" y="57577"/>
                  </a:lnTo>
                  <a:lnTo>
                    <a:pt x="19553" y="58573"/>
                  </a:lnTo>
                  <a:lnTo>
                    <a:pt x="27867" y="59700"/>
                  </a:lnTo>
                  <a:lnTo>
                    <a:pt x="38408" y="60237"/>
                  </a:lnTo>
                  <a:lnTo>
                    <a:pt x="56226" y="58792"/>
                  </a:lnTo>
                  <a:lnTo>
                    <a:pt x="76205" y="53407"/>
                  </a:lnTo>
                  <a:lnTo>
                    <a:pt x="96839" y="42507"/>
                  </a:lnTo>
                  <a:lnTo>
                    <a:pt x="116622" y="24515"/>
                  </a:lnTo>
                  <a:lnTo>
                    <a:pt x="121510" y="18911"/>
                  </a:lnTo>
                  <a:lnTo>
                    <a:pt x="120812" y="9806"/>
                  </a:lnTo>
                  <a:lnTo>
                    <a:pt x="10963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8560" y="4031093"/>
              <a:ext cx="223467" cy="6794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20797" y="3786642"/>
              <a:ext cx="121920" cy="60325"/>
            </a:xfrm>
            <a:custGeom>
              <a:avLst/>
              <a:gdLst/>
              <a:ahLst/>
              <a:cxnLst/>
              <a:rect l="l" t="t" r="r" b="b"/>
              <a:pathLst>
                <a:path w="121920" h="60325">
                  <a:moveTo>
                    <a:pt x="11871" y="0"/>
                  </a:moveTo>
                  <a:lnTo>
                    <a:pt x="698" y="9806"/>
                  </a:lnTo>
                  <a:lnTo>
                    <a:pt x="0" y="18911"/>
                  </a:lnTo>
                  <a:lnTo>
                    <a:pt x="4888" y="24515"/>
                  </a:lnTo>
                  <a:lnTo>
                    <a:pt x="24670" y="42507"/>
                  </a:lnTo>
                  <a:lnTo>
                    <a:pt x="45304" y="53407"/>
                  </a:lnTo>
                  <a:lnTo>
                    <a:pt x="65283" y="58792"/>
                  </a:lnTo>
                  <a:lnTo>
                    <a:pt x="83102" y="60237"/>
                  </a:lnTo>
                  <a:lnTo>
                    <a:pt x="93642" y="59788"/>
                  </a:lnTo>
                  <a:lnTo>
                    <a:pt x="101957" y="58748"/>
                  </a:lnTo>
                  <a:lnTo>
                    <a:pt x="107652" y="57577"/>
                  </a:lnTo>
                  <a:lnTo>
                    <a:pt x="110337" y="56735"/>
                  </a:lnTo>
                  <a:lnTo>
                    <a:pt x="117320" y="55334"/>
                  </a:lnTo>
                  <a:lnTo>
                    <a:pt x="121510" y="47629"/>
                  </a:lnTo>
                  <a:lnTo>
                    <a:pt x="119415" y="39924"/>
                  </a:lnTo>
                  <a:lnTo>
                    <a:pt x="117320" y="32219"/>
                  </a:lnTo>
                  <a:lnTo>
                    <a:pt x="109638" y="28017"/>
                  </a:lnTo>
                  <a:lnTo>
                    <a:pt x="101957" y="30118"/>
                  </a:lnTo>
                  <a:lnTo>
                    <a:pt x="93500" y="31814"/>
                  </a:lnTo>
                  <a:lnTo>
                    <a:pt x="74634" y="32132"/>
                  </a:lnTo>
                  <a:lnTo>
                    <a:pt x="50400" y="25489"/>
                  </a:lnTo>
                  <a:lnTo>
                    <a:pt x="25838" y="6303"/>
                  </a:lnTo>
                  <a:lnTo>
                    <a:pt x="20950" y="700"/>
                  </a:lnTo>
                  <a:lnTo>
                    <a:pt x="118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0127" y="3872795"/>
              <a:ext cx="83800" cy="8405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14922" y="2377046"/>
              <a:ext cx="656590" cy="1834514"/>
            </a:xfrm>
            <a:custGeom>
              <a:avLst/>
              <a:gdLst/>
              <a:ahLst/>
              <a:cxnLst/>
              <a:rect l="l" t="t" r="r" b="b"/>
              <a:pathLst>
                <a:path w="656590" h="1834514">
                  <a:moveTo>
                    <a:pt x="530733" y="1567903"/>
                  </a:moveTo>
                  <a:lnTo>
                    <a:pt x="526465" y="1520037"/>
                  </a:lnTo>
                  <a:lnTo>
                    <a:pt x="514146" y="1474990"/>
                  </a:lnTo>
                  <a:lnTo>
                    <a:pt x="502805" y="1451025"/>
                  </a:lnTo>
                  <a:lnTo>
                    <a:pt x="502805" y="1567903"/>
                  </a:lnTo>
                  <a:lnTo>
                    <a:pt x="497941" y="1615770"/>
                  </a:lnTo>
                  <a:lnTo>
                    <a:pt x="484060" y="1660372"/>
                  </a:lnTo>
                  <a:lnTo>
                    <a:pt x="462102" y="1700809"/>
                  </a:lnTo>
                  <a:lnTo>
                    <a:pt x="433057" y="1736090"/>
                  </a:lnTo>
                  <a:lnTo>
                    <a:pt x="397878" y="1765236"/>
                  </a:lnTo>
                  <a:lnTo>
                    <a:pt x="357555" y="1787258"/>
                  </a:lnTo>
                  <a:lnTo>
                    <a:pt x="313055" y="1801190"/>
                  </a:lnTo>
                  <a:lnTo>
                    <a:pt x="265366" y="1806041"/>
                  </a:lnTo>
                  <a:lnTo>
                    <a:pt x="217665" y="1801190"/>
                  </a:lnTo>
                  <a:lnTo>
                    <a:pt x="173177" y="1787258"/>
                  </a:lnTo>
                  <a:lnTo>
                    <a:pt x="132854" y="1765236"/>
                  </a:lnTo>
                  <a:lnTo>
                    <a:pt x="97675" y="1736090"/>
                  </a:lnTo>
                  <a:lnTo>
                    <a:pt x="68618" y="1700809"/>
                  </a:lnTo>
                  <a:lnTo>
                    <a:pt x="46659" y="1660372"/>
                  </a:lnTo>
                  <a:lnTo>
                    <a:pt x="32778" y="1615744"/>
                  </a:lnTo>
                  <a:lnTo>
                    <a:pt x="27927" y="1567903"/>
                  </a:lnTo>
                  <a:lnTo>
                    <a:pt x="32778" y="1520037"/>
                  </a:lnTo>
                  <a:lnTo>
                    <a:pt x="46659" y="1475435"/>
                  </a:lnTo>
                  <a:lnTo>
                    <a:pt x="68618" y="1434985"/>
                  </a:lnTo>
                  <a:lnTo>
                    <a:pt x="97675" y="1399705"/>
                  </a:lnTo>
                  <a:lnTo>
                    <a:pt x="132854" y="1370571"/>
                  </a:lnTo>
                  <a:lnTo>
                    <a:pt x="173177" y="1348549"/>
                  </a:lnTo>
                  <a:lnTo>
                    <a:pt x="217665" y="1334617"/>
                  </a:lnTo>
                  <a:lnTo>
                    <a:pt x="265366" y="1329753"/>
                  </a:lnTo>
                  <a:lnTo>
                    <a:pt x="313055" y="1334617"/>
                  </a:lnTo>
                  <a:lnTo>
                    <a:pt x="357555" y="1348549"/>
                  </a:lnTo>
                  <a:lnTo>
                    <a:pt x="397878" y="1370571"/>
                  </a:lnTo>
                  <a:lnTo>
                    <a:pt x="433057" y="1399705"/>
                  </a:lnTo>
                  <a:lnTo>
                    <a:pt x="462102" y="1434985"/>
                  </a:lnTo>
                  <a:lnTo>
                    <a:pt x="484060" y="1475435"/>
                  </a:lnTo>
                  <a:lnTo>
                    <a:pt x="497954" y="1520063"/>
                  </a:lnTo>
                  <a:lnTo>
                    <a:pt x="502805" y="1567903"/>
                  </a:lnTo>
                  <a:lnTo>
                    <a:pt x="502805" y="1451025"/>
                  </a:lnTo>
                  <a:lnTo>
                    <a:pt x="468350" y="1396377"/>
                  </a:lnTo>
                  <a:lnTo>
                    <a:pt x="436372" y="1364310"/>
                  </a:lnTo>
                  <a:lnTo>
                    <a:pt x="399338" y="1338059"/>
                  </a:lnTo>
                  <a:lnTo>
                    <a:pt x="358000" y="1318374"/>
                  </a:lnTo>
                  <a:lnTo>
                    <a:pt x="313093" y="1306017"/>
                  </a:lnTo>
                  <a:lnTo>
                    <a:pt x="265366" y="1301737"/>
                  </a:lnTo>
                  <a:lnTo>
                    <a:pt x="217639" y="1306017"/>
                  </a:lnTo>
                  <a:lnTo>
                    <a:pt x="172732" y="1318374"/>
                  </a:lnTo>
                  <a:lnTo>
                    <a:pt x="131381" y="1338059"/>
                  </a:lnTo>
                  <a:lnTo>
                    <a:pt x="94348" y="1364310"/>
                  </a:lnTo>
                  <a:lnTo>
                    <a:pt x="62382" y="1396377"/>
                  </a:lnTo>
                  <a:lnTo>
                    <a:pt x="36207" y="1433525"/>
                  </a:lnTo>
                  <a:lnTo>
                    <a:pt x="16586" y="1474990"/>
                  </a:lnTo>
                  <a:lnTo>
                    <a:pt x="4267" y="1520063"/>
                  </a:lnTo>
                  <a:lnTo>
                    <a:pt x="0" y="1567903"/>
                  </a:lnTo>
                  <a:lnTo>
                    <a:pt x="4267" y="1615770"/>
                  </a:lnTo>
                  <a:lnTo>
                    <a:pt x="16586" y="1660804"/>
                  </a:lnTo>
                  <a:lnTo>
                    <a:pt x="36207" y="1702282"/>
                  </a:lnTo>
                  <a:lnTo>
                    <a:pt x="62382" y="1739417"/>
                  </a:lnTo>
                  <a:lnTo>
                    <a:pt x="94348" y="1771497"/>
                  </a:lnTo>
                  <a:lnTo>
                    <a:pt x="131381" y="1797748"/>
                  </a:lnTo>
                  <a:lnTo>
                    <a:pt x="172732" y="1817420"/>
                  </a:lnTo>
                  <a:lnTo>
                    <a:pt x="217639" y="1829777"/>
                  </a:lnTo>
                  <a:lnTo>
                    <a:pt x="265366" y="1834057"/>
                  </a:lnTo>
                  <a:lnTo>
                    <a:pt x="313093" y="1829777"/>
                  </a:lnTo>
                  <a:lnTo>
                    <a:pt x="358000" y="1817420"/>
                  </a:lnTo>
                  <a:lnTo>
                    <a:pt x="381901" y="1806041"/>
                  </a:lnTo>
                  <a:lnTo>
                    <a:pt x="399338" y="1797748"/>
                  </a:lnTo>
                  <a:lnTo>
                    <a:pt x="436372" y="1771497"/>
                  </a:lnTo>
                  <a:lnTo>
                    <a:pt x="468350" y="1739430"/>
                  </a:lnTo>
                  <a:lnTo>
                    <a:pt x="494525" y="1702282"/>
                  </a:lnTo>
                  <a:lnTo>
                    <a:pt x="514146" y="1660804"/>
                  </a:lnTo>
                  <a:lnTo>
                    <a:pt x="526465" y="1615744"/>
                  </a:lnTo>
                  <a:lnTo>
                    <a:pt x="530733" y="1567903"/>
                  </a:lnTo>
                  <a:close/>
                </a:path>
                <a:path w="656590" h="1834514">
                  <a:moveTo>
                    <a:pt x="656107" y="24739"/>
                  </a:moveTo>
                  <a:lnTo>
                    <a:pt x="654050" y="15100"/>
                  </a:lnTo>
                  <a:lnTo>
                    <a:pt x="648462" y="7239"/>
                  </a:lnTo>
                  <a:lnTo>
                    <a:pt x="640168" y="1943"/>
                  </a:lnTo>
                  <a:lnTo>
                    <a:pt x="630021" y="0"/>
                  </a:lnTo>
                  <a:lnTo>
                    <a:pt x="619861" y="1943"/>
                  </a:lnTo>
                  <a:lnTo>
                    <a:pt x="611568" y="7239"/>
                  </a:lnTo>
                  <a:lnTo>
                    <a:pt x="605980" y="15100"/>
                  </a:lnTo>
                  <a:lnTo>
                    <a:pt x="603935" y="24739"/>
                  </a:lnTo>
                  <a:lnTo>
                    <a:pt x="605980" y="34366"/>
                  </a:lnTo>
                  <a:lnTo>
                    <a:pt x="611568" y="42227"/>
                  </a:lnTo>
                  <a:lnTo>
                    <a:pt x="619861" y="47523"/>
                  </a:lnTo>
                  <a:lnTo>
                    <a:pt x="630021" y="49466"/>
                  </a:lnTo>
                  <a:lnTo>
                    <a:pt x="640168" y="47523"/>
                  </a:lnTo>
                  <a:lnTo>
                    <a:pt x="648462" y="42227"/>
                  </a:lnTo>
                  <a:lnTo>
                    <a:pt x="654050" y="34366"/>
                  </a:lnTo>
                  <a:lnTo>
                    <a:pt x="656107" y="24739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918860" y="2377039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52172" y="24735"/>
                  </a:moveTo>
                  <a:lnTo>
                    <a:pt x="50121" y="34364"/>
                  </a:lnTo>
                  <a:lnTo>
                    <a:pt x="44530" y="42226"/>
                  </a:lnTo>
                  <a:lnTo>
                    <a:pt x="36238" y="47526"/>
                  </a:lnTo>
                  <a:lnTo>
                    <a:pt x="26086" y="49470"/>
                  </a:lnTo>
                  <a:lnTo>
                    <a:pt x="15931" y="47526"/>
                  </a:lnTo>
                  <a:lnTo>
                    <a:pt x="7639" y="42226"/>
                  </a:lnTo>
                  <a:lnTo>
                    <a:pt x="2049" y="34364"/>
                  </a:lnTo>
                  <a:lnTo>
                    <a:pt x="0" y="24735"/>
                  </a:lnTo>
                  <a:lnTo>
                    <a:pt x="2049" y="15106"/>
                  </a:lnTo>
                  <a:lnTo>
                    <a:pt x="7639" y="7243"/>
                  </a:lnTo>
                  <a:lnTo>
                    <a:pt x="15931" y="1943"/>
                  </a:lnTo>
                  <a:lnTo>
                    <a:pt x="26086" y="0"/>
                  </a:lnTo>
                  <a:lnTo>
                    <a:pt x="36238" y="1943"/>
                  </a:lnTo>
                  <a:lnTo>
                    <a:pt x="44530" y="7243"/>
                  </a:lnTo>
                  <a:lnTo>
                    <a:pt x="50121" y="15106"/>
                  </a:lnTo>
                  <a:lnTo>
                    <a:pt x="52172" y="24735"/>
                  </a:lnTo>
                  <a:close/>
                </a:path>
              </a:pathLst>
            </a:custGeom>
            <a:ln w="84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030658" y="2377039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26086" y="0"/>
                  </a:moveTo>
                  <a:lnTo>
                    <a:pt x="15931" y="1943"/>
                  </a:lnTo>
                  <a:lnTo>
                    <a:pt x="7639" y="7243"/>
                  </a:lnTo>
                  <a:lnTo>
                    <a:pt x="2049" y="15106"/>
                  </a:lnTo>
                  <a:lnTo>
                    <a:pt x="0" y="24735"/>
                  </a:lnTo>
                  <a:lnTo>
                    <a:pt x="2049" y="34364"/>
                  </a:lnTo>
                  <a:lnTo>
                    <a:pt x="7639" y="42226"/>
                  </a:lnTo>
                  <a:lnTo>
                    <a:pt x="15931" y="47526"/>
                  </a:lnTo>
                  <a:lnTo>
                    <a:pt x="26086" y="49470"/>
                  </a:lnTo>
                  <a:lnTo>
                    <a:pt x="36238" y="47526"/>
                  </a:lnTo>
                  <a:lnTo>
                    <a:pt x="44530" y="42226"/>
                  </a:lnTo>
                  <a:lnTo>
                    <a:pt x="50121" y="34364"/>
                  </a:lnTo>
                  <a:lnTo>
                    <a:pt x="52172" y="24735"/>
                  </a:lnTo>
                  <a:lnTo>
                    <a:pt x="50121" y="15106"/>
                  </a:lnTo>
                  <a:lnTo>
                    <a:pt x="44530" y="7243"/>
                  </a:lnTo>
                  <a:lnTo>
                    <a:pt x="36238" y="1943"/>
                  </a:lnTo>
                  <a:lnTo>
                    <a:pt x="260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030658" y="2377039"/>
              <a:ext cx="52705" cy="49530"/>
            </a:xfrm>
            <a:custGeom>
              <a:avLst/>
              <a:gdLst/>
              <a:ahLst/>
              <a:cxnLst/>
              <a:rect l="l" t="t" r="r" b="b"/>
              <a:pathLst>
                <a:path w="52704" h="49530">
                  <a:moveTo>
                    <a:pt x="52172" y="24735"/>
                  </a:moveTo>
                  <a:lnTo>
                    <a:pt x="50121" y="34364"/>
                  </a:lnTo>
                  <a:lnTo>
                    <a:pt x="44530" y="42226"/>
                  </a:lnTo>
                  <a:lnTo>
                    <a:pt x="36238" y="47526"/>
                  </a:lnTo>
                  <a:lnTo>
                    <a:pt x="26086" y="49470"/>
                  </a:lnTo>
                  <a:lnTo>
                    <a:pt x="15931" y="47526"/>
                  </a:lnTo>
                  <a:lnTo>
                    <a:pt x="7639" y="42226"/>
                  </a:lnTo>
                  <a:lnTo>
                    <a:pt x="2049" y="34364"/>
                  </a:lnTo>
                  <a:lnTo>
                    <a:pt x="0" y="24735"/>
                  </a:lnTo>
                  <a:lnTo>
                    <a:pt x="2049" y="15106"/>
                  </a:lnTo>
                  <a:lnTo>
                    <a:pt x="7639" y="7243"/>
                  </a:lnTo>
                  <a:lnTo>
                    <a:pt x="15931" y="1943"/>
                  </a:lnTo>
                  <a:lnTo>
                    <a:pt x="26086" y="0"/>
                  </a:lnTo>
                  <a:lnTo>
                    <a:pt x="36238" y="1943"/>
                  </a:lnTo>
                  <a:lnTo>
                    <a:pt x="44530" y="7243"/>
                  </a:lnTo>
                  <a:lnTo>
                    <a:pt x="50121" y="15106"/>
                  </a:lnTo>
                  <a:lnTo>
                    <a:pt x="52172" y="24735"/>
                  </a:lnTo>
                  <a:close/>
                </a:path>
              </a:pathLst>
            </a:custGeom>
            <a:ln w="84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138730" y="2528983"/>
              <a:ext cx="37465" cy="35560"/>
            </a:xfrm>
            <a:custGeom>
              <a:avLst/>
              <a:gdLst/>
              <a:ahLst/>
              <a:cxnLst/>
              <a:rect l="l" t="t" r="r" b="b"/>
              <a:pathLst>
                <a:path w="37465" h="35560">
                  <a:moveTo>
                    <a:pt x="18632" y="0"/>
                  </a:moveTo>
                  <a:lnTo>
                    <a:pt x="11379" y="1388"/>
                  </a:lnTo>
                  <a:lnTo>
                    <a:pt x="5457" y="5174"/>
                  </a:lnTo>
                  <a:lnTo>
                    <a:pt x="1464" y="10790"/>
                  </a:lnTo>
                  <a:lnTo>
                    <a:pt x="0" y="17667"/>
                  </a:lnTo>
                  <a:lnTo>
                    <a:pt x="1464" y="24545"/>
                  </a:lnTo>
                  <a:lnTo>
                    <a:pt x="5457" y="30161"/>
                  </a:lnTo>
                  <a:lnTo>
                    <a:pt x="11379" y="33947"/>
                  </a:lnTo>
                  <a:lnTo>
                    <a:pt x="18633" y="35335"/>
                  </a:lnTo>
                  <a:lnTo>
                    <a:pt x="25886" y="33947"/>
                  </a:lnTo>
                  <a:lnTo>
                    <a:pt x="31808" y="30161"/>
                  </a:lnTo>
                  <a:lnTo>
                    <a:pt x="35801" y="24545"/>
                  </a:lnTo>
                  <a:lnTo>
                    <a:pt x="37265" y="17667"/>
                  </a:lnTo>
                  <a:lnTo>
                    <a:pt x="35801" y="10790"/>
                  </a:lnTo>
                  <a:lnTo>
                    <a:pt x="31808" y="5174"/>
                  </a:lnTo>
                  <a:lnTo>
                    <a:pt x="25886" y="1388"/>
                  </a:lnTo>
                  <a:lnTo>
                    <a:pt x="1863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138730" y="2528983"/>
              <a:ext cx="37465" cy="35560"/>
            </a:xfrm>
            <a:custGeom>
              <a:avLst/>
              <a:gdLst/>
              <a:ahLst/>
              <a:cxnLst/>
              <a:rect l="l" t="t" r="r" b="b"/>
              <a:pathLst>
                <a:path w="37465" h="35560">
                  <a:moveTo>
                    <a:pt x="37265" y="17667"/>
                  </a:moveTo>
                  <a:lnTo>
                    <a:pt x="35801" y="24545"/>
                  </a:lnTo>
                  <a:lnTo>
                    <a:pt x="31808" y="30161"/>
                  </a:lnTo>
                  <a:lnTo>
                    <a:pt x="25886" y="33947"/>
                  </a:lnTo>
                  <a:lnTo>
                    <a:pt x="18633" y="35335"/>
                  </a:lnTo>
                  <a:lnTo>
                    <a:pt x="11379" y="33947"/>
                  </a:lnTo>
                  <a:lnTo>
                    <a:pt x="5457" y="30161"/>
                  </a:lnTo>
                  <a:lnTo>
                    <a:pt x="1464" y="24545"/>
                  </a:lnTo>
                  <a:lnTo>
                    <a:pt x="0" y="17667"/>
                  </a:lnTo>
                  <a:lnTo>
                    <a:pt x="1464" y="10790"/>
                  </a:lnTo>
                  <a:lnTo>
                    <a:pt x="5457" y="5174"/>
                  </a:lnTo>
                  <a:lnTo>
                    <a:pt x="11379" y="1388"/>
                  </a:lnTo>
                  <a:lnTo>
                    <a:pt x="18632" y="0"/>
                  </a:lnTo>
                  <a:lnTo>
                    <a:pt x="25886" y="1388"/>
                  </a:lnTo>
                  <a:lnTo>
                    <a:pt x="31808" y="5174"/>
                  </a:lnTo>
                  <a:lnTo>
                    <a:pt x="35801" y="10790"/>
                  </a:lnTo>
                  <a:lnTo>
                    <a:pt x="37265" y="17667"/>
                  </a:lnTo>
                  <a:close/>
                </a:path>
              </a:pathLst>
            </a:custGeom>
            <a:ln w="84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877121" y="2433576"/>
              <a:ext cx="322580" cy="226695"/>
            </a:xfrm>
            <a:custGeom>
              <a:avLst/>
              <a:gdLst/>
              <a:ahLst/>
              <a:cxnLst/>
              <a:rect l="l" t="t" r="r" b="b"/>
              <a:pathLst>
                <a:path w="322579" h="226694">
                  <a:moveTo>
                    <a:pt x="187449" y="0"/>
                  </a:moveTo>
                  <a:lnTo>
                    <a:pt x="148815" y="6929"/>
                  </a:lnTo>
                  <a:lnTo>
                    <a:pt x="123724" y="51943"/>
                  </a:lnTo>
                  <a:lnTo>
                    <a:pt x="117016" y="20494"/>
                  </a:lnTo>
                  <a:lnTo>
                    <a:pt x="83477" y="1413"/>
                  </a:lnTo>
                  <a:lnTo>
                    <a:pt x="59254" y="0"/>
                  </a:lnTo>
                  <a:lnTo>
                    <a:pt x="51801" y="1413"/>
                  </a:lnTo>
                  <a:lnTo>
                    <a:pt x="17887" y="20494"/>
                  </a:lnTo>
                  <a:lnTo>
                    <a:pt x="0" y="109541"/>
                  </a:lnTo>
                  <a:lnTo>
                    <a:pt x="3726" y="115194"/>
                  </a:lnTo>
                  <a:lnTo>
                    <a:pt x="11925" y="116608"/>
                  </a:lnTo>
                  <a:lnTo>
                    <a:pt x="17142" y="116608"/>
                  </a:lnTo>
                  <a:lnTo>
                    <a:pt x="21986" y="113074"/>
                  </a:lnTo>
                  <a:lnTo>
                    <a:pt x="38011" y="36395"/>
                  </a:lnTo>
                  <a:lnTo>
                    <a:pt x="38011" y="226148"/>
                  </a:lnTo>
                  <a:lnTo>
                    <a:pt x="60372" y="226148"/>
                  </a:lnTo>
                  <a:lnTo>
                    <a:pt x="60372" y="116608"/>
                  </a:lnTo>
                  <a:lnTo>
                    <a:pt x="75279" y="116608"/>
                  </a:lnTo>
                  <a:lnTo>
                    <a:pt x="75279" y="226148"/>
                  </a:lnTo>
                  <a:lnTo>
                    <a:pt x="97638" y="226148"/>
                  </a:lnTo>
                  <a:lnTo>
                    <a:pt x="97638" y="36395"/>
                  </a:lnTo>
                  <a:lnTo>
                    <a:pt x="113663" y="113074"/>
                  </a:lnTo>
                  <a:lnTo>
                    <a:pt x="118507" y="116608"/>
                  </a:lnTo>
                  <a:lnTo>
                    <a:pt x="128942" y="116608"/>
                  </a:lnTo>
                  <a:lnTo>
                    <a:pt x="133786" y="113074"/>
                  </a:lnTo>
                  <a:lnTo>
                    <a:pt x="149810" y="36396"/>
                  </a:lnTo>
                  <a:lnTo>
                    <a:pt x="149810" y="74912"/>
                  </a:lnTo>
                  <a:lnTo>
                    <a:pt x="135649" y="141696"/>
                  </a:lnTo>
                  <a:lnTo>
                    <a:pt x="149811" y="141696"/>
                  </a:lnTo>
                  <a:lnTo>
                    <a:pt x="149811" y="226148"/>
                  </a:lnTo>
                  <a:lnTo>
                    <a:pt x="172170" y="226148"/>
                  </a:lnTo>
                  <a:lnTo>
                    <a:pt x="172170" y="141343"/>
                  </a:lnTo>
                  <a:lnTo>
                    <a:pt x="187076" y="141343"/>
                  </a:lnTo>
                  <a:lnTo>
                    <a:pt x="187077" y="226148"/>
                  </a:lnTo>
                  <a:lnTo>
                    <a:pt x="209436" y="226148"/>
                  </a:lnTo>
                  <a:lnTo>
                    <a:pt x="209436" y="141696"/>
                  </a:lnTo>
                  <a:lnTo>
                    <a:pt x="223597" y="141696"/>
                  </a:lnTo>
                  <a:lnTo>
                    <a:pt x="209436" y="74912"/>
                  </a:lnTo>
                  <a:lnTo>
                    <a:pt x="209436" y="36396"/>
                  </a:lnTo>
                  <a:lnTo>
                    <a:pt x="225460" y="112368"/>
                  </a:lnTo>
                  <a:lnTo>
                    <a:pt x="229187" y="115548"/>
                  </a:lnTo>
                  <a:lnTo>
                    <a:pt x="233286" y="116255"/>
                  </a:lnTo>
                  <a:lnTo>
                    <a:pt x="261608" y="161838"/>
                  </a:lnTo>
                  <a:lnTo>
                    <a:pt x="261609" y="226149"/>
                  </a:lnTo>
                  <a:lnTo>
                    <a:pt x="276515" y="226149"/>
                  </a:lnTo>
                  <a:lnTo>
                    <a:pt x="276515" y="183746"/>
                  </a:lnTo>
                  <a:lnTo>
                    <a:pt x="283968" y="183746"/>
                  </a:lnTo>
                  <a:lnTo>
                    <a:pt x="283968" y="226149"/>
                  </a:lnTo>
                  <a:lnTo>
                    <a:pt x="298875" y="226149"/>
                  </a:lnTo>
                  <a:lnTo>
                    <a:pt x="298874" y="164665"/>
                  </a:lnTo>
                  <a:lnTo>
                    <a:pt x="308191" y="185866"/>
                  </a:lnTo>
                  <a:lnTo>
                    <a:pt x="311172" y="187280"/>
                  </a:lnTo>
                  <a:lnTo>
                    <a:pt x="315644" y="187280"/>
                  </a:lnTo>
                  <a:lnTo>
                    <a:pt x="320489" y="185160"/>
                  </a:lnTo>
                  <a:lnTo>
                    <a:pt x="322352" y="180919"/>
                  </a:lnTo>
                  <a:lnTo>
                    <a:pt x="320489" y="177386"/>
                  </a:lnTo>
                  <a:lnTo>
                    <a:pt x="307446" y="147704"/>
                  </a:lnTo>
                  <a:lnTo>
                    <a:pt x="302974" y="141696"/>
                  </a:lnTo>
                  <a:lnTo>
                    <a:pt x="295893" y="137103"/>
                  </a:lnTo>
                  <a:lnTo>
                    <a:pt x="282850" y="134276"/>
                  </a:lnTo>
                  <a:lnTo>
                    <a:pt x="261608" y="134276"/>
                  </a:lnTo>
                  <a:lnTo>
                    <a:pt x="245957" y="109187"/>
                  </a:lnTo>
                  <a:lnTo>
                    <a:pt x="228814" y="20494"/>
                  </a:lnTo>
                  <a:lnTo>
                    <a:pt x="195275" y="1413"/>
                  </a:lnTo>
                  <a:lnTo>
                    <a:pt x="18744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877121" y="2433576"/>
              <a:ext cx="322580" cy="226695"/>
            </a:xfrm>
            <a:custGeom>
              <a:avLst/>
              <a:gdLst/>
              <a:ahLst/>
              <a:cxnLst/>
              <a:rect l="l" t="t" r="r" b="b"/>
              <a:pathLst>
                <a:path w="322579" h="226694">
                  <a:moveTo>
                    <a:pt x="320489" y="177386"/>
                  </a:moveTo>
                  <a:lnTo>
                    <a:pt x="302974" y="141696"/>
                  </a:lnTo>
                  <a:lnTo>
                    <a:pt x="261608" y="134276"/>
                  </a:lnTo>
                  <a:lnTo>
                    <a:pt x="245957" y="109187"/>
                  </a:lnTo>
                  <a:lnTo>
                    <a:pt x="246329" y="107421"/>
                  </a:lnTo>
                  <a:lnTo>
                    <a:pt x="246702" y="105654"/>
                  </a:lnTo>
                  <a:lnTo>
                    <a:pt x="246329" y="103887"/>
                  </a:lnTo>
                  <a:lnTo>
                    <a:pt x="228814" y="20494"/>
                  </a:lnTo>
                  <a:lnTo>
                    <a:pt x="195275" y="1413"/>
                  </a:lnTo>
                  <a:lnTo>
                    <a:pt x="179250" y="0"/>
                  </a:lnTo>
                  <a:lnTo>
                    <a:pt x="171052" y="0"/>
                  </a:lnTo>
                  <a:lnTo>
                    <a:pt x="135550" y="15266"/>
                  </a:lnTo>
                  <a:lnTo>
                    <a:pt x="123724" y="51943"/>
                  </a:lnTo>
                  <a:lnTo>
                    <a:pt x="117016" y="20494"/>
                  </a:lnTo>
                  <a:lnTo>
                    <a:pt x="83477" y="1413"/>
                  </a:lnTo>
                  <a:lnTo>
                    <a:pt x="59254" y="0"/>
                  </a:lnTo>
                  <a:lnTo>
                    <a:pt x="51801" y="1413"/>
                  </a:lnTo>
                  <a:lnTo>
                    <a:pt x="17887" y="20494"/>
                  </a:lnTo>
                  <a:lnTo>
                    <a:pt x="1117" y="103887"/>
                  </a:lnTo>
                  <a:lnTo>
                    <a:pt x="0" y="109541"/>
                  </a:lnTo>
                  <a:lnTo>
                    <a:pt x="3726" y="115194"/>
                  </a:lnTo>
                  <a:lnTo>
                    <a:pt x="10061" y="116254"/>
                  </a:lnTo>
                  <a:lnTo>
                    <a:pt x="10434" y="116608"/>
                  </a:lnTo>
                  <a:lnTo>
                    <a:pt x="11179" y="116608"/>
                  </a:lnTo>
                  <a:lnTo>
                    <a:pt x="11925" y="116608"/>
                  </a:lnTo>
                  <a:lnTo>
                    <a:pt x="17142" y="116608"/>
                  </a:lnTo>
                  <a:lnTo>
                    <a:pt x="21986" y="113074"/>
                  </a:lnTo>
                  <a:lnTo>
                    <a:pt x="22732" y="108127"/>
                  </a:lnTo>
                  <a:lnTo>
                    <a:pt x="38011" y="36395"/>
                  </a:lnTo>
                  <a:lnTo>
                    <a:pt x="38011" y="226148"/>
                  </a:lnTo>
                  <a:lnTo>
                    <a:pt x="60372" y="226148"/>
                  </a:lnTo>
                  <a:lnTo>
                    <a:pt x="60372" y="116608"/>
                  </a:lnTo>
                  <a:lnTo>
                    <a:pt x="75279" y="116608"/>
                  </a:lnTo>
                  <a:lnTo>
                    <a:pt x="75279" y="226148"/>
                  </a:lnTo>
                  <a:lnTo>
                    <a:pt x="97638" y="226148"/>
                  </a:lnTo>
                  <a:lnTo>
                    <a:pt x="97638" y="36395"/>
                  </a:lnTo>
                  <a:lnTo>
                    <a:pt x="112917" y="108127"/>
                  </a:lnTo>
                  <a:lnTo>
                    <a:pt x="113663" y="113074"/>
                  </a:lnTo>
                  <a:lnTo>
                    <a:pt x="118507" y="116608"/>
                  </a:lnTo>
                  <a:lnTo>
                    <a:pt x="123724" y="116608"/>
                  </a:lnTo>
                  <a:lnTo>
                    <a:pt x="128942" y="116608"/>
                  </a:lnTo>
                  <a:lnTo>
                    <a:pt x="133786" y="113074"/>
                  </a:lnTo>
                  <a:lnTo>
                    <a:pt x="134531" y="108127"/>
                  </a:lnTo>
                  <a:lnTo>
                    <a:pt x="149810" y="36396"/>
                  </a:lnTo>
                  <a:lnTo>
                    <a:pt x="149810" y="74912"/>
                  </a:lnTo>
                  <a:lnTo>
                    <a:pt x="135649" y="141696"/>
                  </a:lnTo>
                  <a:lnTo>
                    <a:pt x="149811" y="141696"/>
                  </a:lnTo>
                  <a:lnTo>
                    <a:pt x="149811" y="226148"/>
                  </a:lnTo>
                  <a:lnTo>
                    <a:pt x="172170" y="226148"/>
                  </a:lnTo>
                  <a:lnTo>
                    <a:pt x="172170" y="141343"/>
                  </a:lnTo>
                  <a:lnTo>
                    <a:pt x="187076" y="141343"/>
                  </a:lnTo>
                  <a:lnTo>
                    <a:pt x="187077" y="226148"/>
                  </a:lnTo>
                  <a:lnTo>
                    <a:pt x="209436" y="226148"/>
                  </a:lnTo>
                  <a:lnTo>
                    <a:pt x="209436" y="141696"/>
                  </a:lnTo>
                  <a:lnTo>
                    <a:pt x="223597" y="141696"/>
                  </a:lnTo>
                  <a:lnTo>
                    <a:pt x="209436" y="74912"/>
                  </a:lnTo>
                  <a:lnTo>
                    <a:pt x="209436" y="36396"/>
                  </a:lnTo>
                  <a:lnTo>
                    <a:pt x="224715" y="108127"/>
                  </a:lnTo>
                  <a:lnTo>
                    <a:pt x="225460" y="112368"/>
                  </a:lnTo>
                  <a:lnTo>
                    <a:pt x="229187" y="115548"/>
                  </a:lnTo>
                  <a:lnTo>
                    <a:pt x="233286" y="116255"/>
                  </a:lnTo>
                  <a:lnTo>
                    <a:pt x="261608" y="161838"/>
                  </a:lnTo>
                  <a:lnTo>
                    <a:pt x="261609" y="226149"/>
                  </a:lnTo>
                  <a:lnTo>
                    <a:pt x="276515" y="226149"/>
                  </a:lnTo>
                  <a:lnTo>
                    <a:pt x="276515" y="183746"/>
                  </a:lnTo>
                  <a:lnTo>
                    <a:pt x="283968" y="183746"/>
                  </a:lnTo>
                  <a:lnTo>
                    <a:pt x="283968" y="226149"/>
                  </a:lnTo>
                  <a:lnTo>
                    <a:pt x="298875" y="226149"/>
                  </a:lnTo>
                  <a:lnTo>
                    <a:pt x="298874" y="164665"/>
                  </a:lnTo>
                  <a:lnTo>
                    <a:pt x="307073" y="183039"/>
                  </a:lnTo>
                  <a:lnTo>
                    <a:pt x="308191" y="185866"/>
                  </a:lnTo>
                  <a:lnTo>
                    <a:pt x="311172" y="187280"/>
                  </a:lnTo>
                  <a:lnTo>
                    <a:pt x="313781" y="187280"/>
                  </a:lnTo>
                  <a:lnTo>
                    <a:pt x="314899" y="187280"/>
                  </a:lnTo>
                  <a:lnTo>
                    <a:pt x="315644" y="187280"/>
                  </a:lnTo>
                  <a:lnTo>
                    <a:pt x="316762" y="186573"/>
                  </a:lnTo>
                  <a:lnTo>
                    <a:pt x="320489" y="185160"/>
                  </a:lnTo>
                  <a:lnTo>
                    <a:pt x="322352" y="180919"/>
                  </a:lnTo>
                  <a:lnTo>
                    <a:pt x="320489" y="177386"/>
                  </a:lnTo>
                  <a:close/>
                </a:path>
              </a:pathLst>
            </a:custGeom>
            <a:ln w="83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12839" y="2243708"/>
              <a:ext cx="596900" cy="563880"/>
            </a:xfrm>
            <a:custGeom>
              <a:avLst/>
              <a:gdLst/>
              <a:ahLst/>
              <a:cxnLst/>
              <a:rect l="l" t="t" r="r" b="b"/>
              <a:pathLst>
                <a:path w="596900" h="563880">
                  <a:moveTo>
                    <a:pt x="298322" y="0"/>
                  </a:moveTo>
                  <a:lnTo>
                    <a:pt x="249943" y="3690"/>
                  </a:lnTo>
                  <a:lnTo>
                    <a:pt x="204045" y="14374"/>
                  </a:lnTo>
                  <a:lnTo>
                    <a:pt x="161244" y="31471"/>
                  </a:lnTo>
                  <a:lnTo>
                    <a:pt x="122154" y="54400"/>
                  </a:lnTo>
                  <a:lnTo>
                    <a:pt x="87391" y="82581"/>
                  </a:lnTo>
                  <a:lnTo>
                    <a:pt x="57570" y="115433"/>
                  </a:lnTo>
                  <a:lnTo>
                    <a:pt x="33305" y="152376"/>
                  </a:lnTo>
                  <a:lnTo>
                    <a:pt x="15212" y="192828"/>
                  </a:lnTo>
                  <a:lnTo>
                    <a:pt x="3905" y="236210"/>
                  </a:lnTo>
                  <a:lnTo>
                    <a:pt x="0" y="281940"/>
                  </a:lnTo>
                  <a:lnTo>
                    <a:pt x="3905" y="327669"/>
                  </a:lnTo>
                  <a:lnTo>
                    <a:pt x="15212" y="371051"/>
                  </a:lnTo>
                  <a:lnTo>
                    <a:pt x="33305" y="411503"/>
                  </a:lnTo>
                  <a:lnTo>
                    <a:pt x="57570" y="448446"/>
                  </a:lnTo>
                  <a:lnTo>
                    <a:pt x="87391" y="481298"/>
                  </a:lnTo>
                  <a:lnTo>
                    <a:pt x="122154" y="509479"/>
                  </a:lnTo>
                  <a:lnTo>
                    <a:pt x="161244" y="532408"/>
                  </a:lnTo>
                  <a:lnTo>
                    <a:pt x="204045" y="549505"/>
                  </a:lnTo>
                  <a:lnTo>
                    <a:pt x="249943" y="560189"/>
                  </a:lnTo>
                  <a:lnTo>
                    <a:pt x="298322" y="563880"/>
                  </a:lnTo>
                  <a:lnTo>
                    <a:pt x="346702" y="560189"/>
                  </a:lnTo>
                  <a:lnTo>
                    <a:pt x="392600" y="549505"/>
                  </a:lnTo>
                  <a:lnTo>
                    <a:pt x="422825" y="537432"/>
                  </a:lnTo>
                  <a:lnTo>
                    <a:pt x="297576" y="537432"/>
                  </a:lnTo>
                  <a:lnTo>
                    <a:pt x="248832" y="533164"/>
                  </a:lnTo>
                  <a:lnTo>
                    <a:pt x="201384" y="520652"/>
                  </a:lnTo>
                  <a:lnTo>
                    <a:pt x="156498" y="499900"/>
                  </a:lnTo>
                  <a:lnTo>
                    <a:pt x="115442" y="470916"/>
                  </a:lnTo>
                  <a:lnTo>
                    <a:pt x="82224" y="436993"/>
                  </a:lnTo>
                  <a:lnTo>
                    <a:pt x="56685" y="399151"/>
                  </a:lnTo>
                  <a:lnTo>
                    <a:pt x="38876" y="358408"/>
                  </a:lnTo>
                  <a:lnTo>
                    <a:pt x="28846" y="315783"/>
                  </a:lnTo>
                  <a:lnTo>
                    <a:pt x="26647" y="272296"/>
                  </a:lnTo>
                  <a:lnTo>
                    <a:pt x="32328" y="228966"/>
                  </a:lnTo>
                  <a:lnTo>
                    <a:pt x="45940" y="186812"/>
                  </a:lnTo>
                  <a:lnTo>
                    <a:pt x="67532" y="146853"/>
                  </a:lnTo>
                  <a:lnTo>
                    <a:pt x="97154" y="110109"/>
                  </a:lnTo>
                  <a:lnTo>
                    <a:pt x="135684" y="110109"/>
                  </a:lnTo>
                  <a:lnTo>
                    <a:pt x="116458" y="91948"/>
                  </a:lnTo>
                  <a:lnTo>
                    <a:pt x="157723" y="63175"/>
                  </a:lnTo>
                  <a:lnTo>
                    <a:pt x="202757" y="42672"/>
                  </a:lnTo>
                  <a:lnTo>
                    <a:pt x="250294" y="30431"/>
                  </a:lnTo>
                  <a:lnTo>
                    <a:pt x="299069" y="26447"/>
                  </a:lnTo>
                  <a:lnTo>
                    <a:pt x="422825" y="26447"/>
                  </a:lnTo>
                  <a:lnTo>
                    <a:pt x="392600" y="14374"/>
                  </a:lnTo>
                  <a:lnTo>
                    <a:pt x="346702" y="3690"/>
                  </a:lnTo>
                  <a:lnTo>
                    <a:pt x="298322" y="0"/>
                  </a:lnTo>
                  <a:close/>
                </a:path>
                <a:path w="596900" h="563880">
                  <a:moveTo>
                    <a:pt x="135684" y="110109"/>
                  </a:moveTo>
                  <a:lnTo>
                    <a:pt x="97154" y="110109"/>
                  </a:lnTo>
                  <a:lnTo>
                    <a:pt x="480186" y="471932"/>
                  </a:lnTo>
                  <a:lnTo>
                    <a:pt x="438922" y="500704"/>
                  </a:lnTo>
                  <a:lnTo>
                    <a:pt x="393888" y="521207"/>
                  </a:lnTo>
                  <a:lnTo>
                    <a:pt x="346351" y="533448"/>
                  </a:lnTo>
                  <a:lnTo>
                    <a:pt x="297576" y="537432"/>
                  </a:lnTo>
                  <a:lnTo>
                    <a:pt x="422825" y="537432"/>
                  </a:lnTo>
                  <a:lnTo>
                    <a:pt x="435401" y="532408"/>
                  </a:lnTo>
                  <a:lnTo>
                    <a:pt x="474491" y="509479"/>
                  </a:lnTo>
                  <a:lnTo>
                    <a:pt x="509254" y="481298"/>
                  </a:lnTo>
                  <a:lnTo>
                    <a:pt x="534241" y="453771"/>
                  </a:lnTo>
                  <a:lnTo>
                    <a:pt x="499490" y="453771"/>
                  </a:lnTo>
                  <a:lnTo>
                    <a:pt x="135684" y="110109"/>
                  </a:lnTo>
                  <a:close/>
                </a:path>
                <a:path w="596900" h="563880">
                  <a:moveTo>
                    <a:pt x="422825" y="26447"/>
                  </a:moveTo>
                  <a:lnTo>
                    <a:pt x="299069" y="26447"/>
                  </a:lnTo>
                  <a:lnTo>
                    <a:pt x="347813" y="30715"/>
                  </a:lnTo>
                  <a:lnTo>
                    <a:pt x="395261" y="43227"/>
                  </a:lnTo>
                  <a:lnTo>
                    <a:pt x="440147" y="63979"/>
                  </a:lnTo>
                  <a:lnTo>
                    <a:pt x="481202" y="92963"/>
                  </a:lnTo>
                  <a:lnTo>
                    <a:pt x="514421" y="126886"/>
                  </a:lnTo>
                  <a:lnTo>
                    <a:pt x="539960" y="164728"/>
                  </a:lnTo>
                  <a:lnTo>
                    <a:pt x="557769" y="205471"/>
                  </a:lnTo>
                  <a:lnTo>
                    <a:pt x="567799" y="248096"/>
                  </a:lnTo>
                  <a:lnTo>
                    <a:pt x="569998" y="291583"/>
                  </a:lnTo>
                  <a:lnTo>
                    <a:pt x="564317" y="334913"/>
                  </a:lnTo>
                  <a:lnTo>
                    <a:pt x="550705" y="377067"/>
                  </a:lnTo>
                  <a:lnTo>
                    <a:pt x="529113" y="417026"/>
                  </a:lnTo>
                  <a:lnTo>
                    <a:pt x="499490" y="453771"/>
                  </a:lnTo>
                  <a:lnTo>
                    <a:pt x="534241" y="453771"/>
                  </a:lnTo>
                  <a:lnTo>
                    <a:pt x="563340" y="411503"/>
                  </a:lnTo>
                  <a:lnTo>
                    <a:pt x="581433" y="371051"/>
                  </a:lnTo>
                  <a:lnTo>
                    <a:pt x="592740" y="327669"/>
                  </a:lnTo>
                  <a:lnTo>
                    <a:pt x="596645" y="281940"/>
                  </a:lnTo>
                  <a:lnTo>
                    <a:pt x="592740" y="236210"/>
                  </a:lnTo>
                  <a:lnTo>
                    <a:pt x="581433" y="192828"/>
                  </a:lnTo>
                  <a:lnTo>
                    <a:pt x="563340" y="152376"/>
                  </a:lnTo>
                  <a:lnTo>
                    <a:pt x="539075" y="115433"/>
                  </a:lnTo>
                  <a:lnTo>
                    <a:pt x="509254" y="82581"/>
                  </a:lnTo>
                  <a:lnTo>
                    <a:pt x="474491" y="54400"/>
                  </a:lnTo>
                  <a:lnTo>
                    <a:pt x="435401" y="31471"/>
                  </a:lnTo>
                  <a:lnTo>
                    <a:pt x="422825" y="2644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712839" y="2243708"/>
              <a:ext cx="596900" cy="563880"/>
            </a:xfrm>
            <a:custGeom>
              <a:avLst/>
              <a:gdLst/>
              <a:ahLst/>
              <a:cxnLst/>
              <a:rect l="l" t="t" r="r" b="b"/>
              <a:pathLst>
                <a:path w="596900" h="563880">
                  <a:moveTo>
                    <a:pt x="0" y="281940"/>
                  </a:moveTo>
                  <a:lnTo>
                    <a:pt x="3905" y="236210"/>
                  </a:lnTo>
                  <a:lnTo>
                    <a:pt x="15212" y="192828"/>
                  </a:lnTo>
                  <a:lnTo>
                    <a:pt x="33305" y="152376"/>
                  </a:lnTo>
                  <a:lnTo>
                    <a:pt x="57570" y="115433"/>
                  </a:lnTo>
                  <a:lnTo>
                    <a:pt x="87391" y="82581"/>
                  </a:lnTo>
                  <a:lnTo>
                    <a:pt x="122154" y="54400"/>
                  </a:lnTo>
                  <a:lnTo>
                    <a:pt x="161244" y="31471"/>
                  </a:lnTo>
                  <a:lnTo>
                    <a:pt x="204045" y="14374"/>
                  </a:lnTo>
                  <a:lnTo>
                    <a:pt x="249943" y="3690"/>
                  </a:lnTo>
                  <a:lnTo>
                    <a:pt x="298322" y="0"/>
                  </a:lnTo>
                  <a:lnTo>
                    <a:pt x="346702" y="3690"/>
                  </a:lnTo>
                  <a:lnTo>
                    <a:pt x="392600" y="14374"/>
                  </a:lnTo>
                  <a:lnTo>
                    <a:pt x="435401" y="31471"/>
                  </a:lnTo>
                  <a:lnTo>
                    <a:pt x="474491" y="54400"/>
                  </a:lnTo>
                  <a:lnTo>
                    <a:pt x="509254" y="82581"/>
                  </a:lnTo>
                  <a:lnTo>
                    <a:pt x="539075" y="115433"/>
                  </a:lnTo>
                  <a:lnTo>
                    <a:pt x="563340" y="152376"/>
                  </a:lnTo>
                  <a:lnTo>
                    <a:pt x="581433" y="192828"/>
                  </a:lnTo>
                  <a:lnTo>
                    <a:pt x="592740" y="236210"/>
                  </a:lnTo>
                  <a:lnTo>
                    <a:pt x="596645" y="281940"/>
                  </a:lnTo>
                  <a:lnTo>
                    <a:pt x="592740" y="327669"/>
                  </a:lnTo>
                  <a:lnTo>
                    <a:pt x="581433" y="371051"/>
                  </a:lnTo>
                  <a:lnTo>
                    <a:pt x="563340" y="411503"/>
                  </a:lnTo>
                  <a:lnTo>
                    <a:pt x="539075" y="448446"/>
                  </a:lnTo>
                  <a:lnTo>
                    <a:pt x="509254" y="481298"/>
                  </a:lnTo>
                  <a:lnTo>
                    <a:pt x="474491" y="509479"/>
                  </a:lnTo>
                  <a:lnTo>
                    <a:pt x="435401" y="532408"/>
                  </a:lnTo>
                  <a:lnTo>
                    <a:pt x="392600" y="549505"/>
                  </a:lnTo>
                  <a:lnTo>
                    <a:pt x="346702" y="560189"/>
                  </a:lnTo>
                  <a:lnTo>
                    <a:pt x="298322" y="563880"/>
                  </a:lnTo>
                  <a:lnTo>
                    <a:pt x="249943" y="560189"/>
                  </a:lnTo>
                  <a:lnTo>
                    <a:pt x="204045" y="549505"/>
                  </a:lnTo>
                  <a:lnTo>
                    <a:pt x="161244" y="532408"/>
                  </a:lnTo>
                  <a:lnTo>
                    <a:pt x="122154" y="509479"/>
                  </a:lnTo>
                  <a:lnTo>
                    <a:pt x="87391" y="481298"/>
                  </a:lnTo>
                  <a:lnTo>
                    <a:pt x="57570" y="448446"/>
                  </a:lnTo>
                  <a:lnTo>
                    <a:pt x="33305" y="411503"/>
                  </a:lnTo>
                  <a:lnTo>
                    <a:pt x="15212" y="371051"/>
                  </a:lnTo>
                  <a:lnTo>
                    <a:pt x="3905" y="327669"/>
                  </a:lnTo>
                  <a:lnTo>
                    <a:pt x="0" y="281940"/>
                  </a:lnTo>
                  <a:close/>
                </a:path>
                <a:path w="596900" h="563880">
                  <a:moveTo>
                    <a:pt x="499490" y="453771"/>
                  </a:moveTo>
                  <a:lnTo>
                    <a:pt x="529113" y="417026"/>
                  </a:lnTo>
                  <a:lnTo>
                    <a:pt x="550705" y="377067"/>
                  </a:lnTo>
                  <a:lnTo>
                    <a:pt x="564317" y="334913"/>
                  </a:lnTo>
                  <a:lnTo>
                    <a:pt x="569998" y="291583"/>
                  </a:lnTo>
                  <a:lnTo>
                    <a:pt x="567799" y="248096"/>
                  </a:lnTo>
                  <a:lnTo>
                    <a:pt x="557769" y="205471"/>
                  </a:lnTo>
                  <a:lnTo>
                    <a:pt x="539960" y="164728"/>
                  </a:lnTo>
                  <a:lnTo>
                    <a:pt x="514421" y="126886"/>
                  </a:lnTo>
                  <a:lnTo>
                    <a:pt x="481202" y="92963"/>
                  </a:lnTo>
                  <a:lnTo>
                    <a:pt x="440147" y="63979"/>
                  </a:lnTo>
                  <a:lnTo>
                    <a:pt x="395261" y="43227"/>
                  </a:lnTo>
                  <a:lnTo>
                    <a:pt x="347813" y="30715"/>
                  </a:lnTo>
                  <a:lnTo>
                    <a:pt x="299069" y="26447"/>
                  </a:lnTo>
                  <a:lnTo>
                    <a:pt x="250294" y="30431"/>
                  </a:lnTo>
                  <a:lnTo>
                    <a:pt x="202757" y="42672"/>
                  </a:lnTo>
                  <a:lnTo>
                    <a:pt x="157723" y="63175"/>
                  </a:lnTo>
                  <a:lnTo>
                    <a:pt x="116458" y="91948"/>
                  </a:lnTo>
                  <a:lnTo>
                    <a:pt x="499490" y="453771"/>
                  </a:lnTo>
                  <a:close/>
                </a:path>
                <a:path w="596900" h="563880">
                  <a:moveTo>
                    <a:pt x="97154" y="110109"/>
                  </a:moveTo>
                  <a:lnTo>
                    <a:pt x="67532" y="146853"/>
                  </a:lnTo>
                  <a:lnTo>
                    <a:pt x="45940" y="186812"/>
                  </a:lnTo>
                  <a:lnTo>
                    <a:pt x="32328" y="228966"/>
                  </a:lnTo>
                  <a:lnTo>
                    <a:pt x="26647" y="272296"/>
                  </a:lnTo>
                  <a:lnTo>
                    <a:pt x="28846" y="315783"/>
                  </a:lnTo>
                  <a:lnTo>
                    <a:pt x="38876" y="358408"/>
                  </a:lnTo>
                  <a:lnTo>
                    <a:pt x="56685" y="399151"/>
                  </a:lnTo>
                  <a:lnTo>
                    <a:pt x="82224" y="436993"/>
                  </a:lnTo>
                  <a:lnTo>
                    <a:pt x="115442" y="470916"/>
                  </a:lnTo>
                  <a:lnTo>
                    <a:pt x="156498" y="499900"/>
                  </a:lnTo>
                  <a:lnTo>
                    <a:pt x="201384" y="520652"/>
                  </a:lnTo>
                  <a:lnTo>
                    <a:pt x="248832" y="533164"/>
                  </a:lnTo>
                  <a:lnTo>
                    <a:pt x="297576" y="537432"/>
                  </a:lnTo>
                  <a:lnTo>
                    <a:pt x="346351" y="533448"/>
                  </a:lnTo>
                  <a:lnTo>
                    <a:pt x="393888" y="521207"/>
                  </a:lnTo>
                  <a:lnTo>
                    <a:pt x="438922" y="500704"/>
                  </a:lnTo>
                  <a:lnTo>
                    <a:pt x="480186" y="471932"/>
                  </a:lnTo>
                  <a:lnTo>
                    <a:pt x="97154" y="1101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211705" y="1679925"/>
            <a:ext cx="2579846" cy="29293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838">
                <a:solidFill>
                  <a:srgbClr val="095D67"/>
                </a:solidFill>
              </a:rPr>
              <a:t>Measuring</a:t>
            </a:r>
            <a:r>
              <a:rPr sz="1838" spc="-23">
                <a:solidFill>
                  <a:srgbClr val="095D67"/>
                </a:solidFill>
              </a:rPr>
              <a:t> </a:t>
            </a:r>
            <a:r>
              <a:rPr sz="1838">
                <a:solidFill>
                  <a:srgbClr val="095D67"/>
                </a:solidFill>
              </a:rPr>
              <a:t>social</a:t>
            </a:r>
            <a:r>
              <a:rPr sz="1838" spc="-8">
                <a:solidFill>
                  <a:srgbClr val="095D67"/>
                </a:solidFill>
              </a:rPr>
              <a:t> </a:t>
            </a:r>
            <a:r>
              <a:rPr sz="1838">
                <a:solidFill>
                  <a:srgbClr val="095D67"/>
                </a:solidFill>
              </a:rPr>
              <a:t>value</a:t>
            </a:r>
            <a:endParaRPr sz="1838"/>
          </a:p>
        </p:txBody>
      </p:sp>
      <p:sp>
        <p:nvSpPr>
          <p:cNvPr id="35" name="object 35"/>
          <p:cNvSpPr txBox="1"/>
          <p:nvPr/>
        </p:nvSpPr>
        <p:spPr>
          <a:xfrm>
            <a:off x="5022533" y="2050637"/>
            <a:ext cx="2154555" cy="19098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16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163" b="1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80768" y="2654141"/>
            <a:ext cx="699611" cy="2121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</a:t>
            </a:r>
            <a:r>
              <a:rPr kumimoji="0" sz="1313" b="1" i="0" u="none" strike="noStrike" kern="1200" cap="none" spc="-56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31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98665" y="2599469"/>
            <a:ext cx="2115026" cy="2116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1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SALARY</a:t>
            </a:r>
            <a:r>
              <a:rPr kumimoji="0" sz="1313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1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313" b="1" i="0" u="none" strike="noStrike" kern="1200" cap="none" spc="-15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13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1313" b="1" i="0" u="none" strike="noStrike" kern="1200" cap="none" spc="-3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13" b="1" i="0" u="none" strike="noStrike" kern="1200" cap="none" spc="-23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58945" y="4612561"/>
            <a:ext cx="4831080" cy="5669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1163" b="1" i="1" u="none" strike="noStrike" kern="1200" cap="none" spc="-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5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16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163" b="1" i="1" u="none" strike="noStrike" kern="1200" cap="none" spc="-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r>
              <a:rPr kumimoji="0" sz="116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account</a:t>
            </a:r>
            <a:r>
              <a:rPr kumimoji="0" sz="116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“what</a:t>
            </a:r>
            <a:r>
              <a:rPr kumimoji="0" sz="1163" b="1" i="1" u="none" strike="noStrike" kern="1200" cap="none" spc="-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</a:t>
            </a:r>
            <a:r>
              <a:rPr kumimoji="0" sz="116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1163" b="1" i="1" u="none" strike="noStrike" kern="1200" cap="none" spc="-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11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happened</a:t>
            </a:r>
            <a:r>
              <a:rPr kumimoji="0" sz="1163" b="1" i="1" u="none" strike="noStrike" kern="1200" cap="none" spc="-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1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anyway”….</a:t>
            </a:r>
            <a:endParaRPr kumimoji="0" sz="11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816" marR="0" lvl="0" indent="0" algn="ctr" defTabSz="685800" rtl="0" eaLnBrk="1" fontAlgn="auto" latinLnBrk="0" hangingPunct="1">
              <a:lnSpc>
                <a:spcPct val="100000"/>
              </a:lnSpc>
              <a:spcBef>
                <a:spcPts val="7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1" i="1" u="none" strike="noStrike" kern="1200" cap="none" spc="0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313" b="1" i="1" u="none" strike="noStrike" kern="1200" cap="none" spc="-26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1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£</a:t>
            </a:r>
            <a:r>
              <a:rPr kumimoji="0" lang="en-GB" sz="1313" b="1" i="1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20,481</a:t>
            </a:r>
            <a:endParaRPr kumimoji="0" sz="131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05239" y="5376195"/>
            <a:ext cx="74771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11704" y="5376195"/>
            <a:ext cx="918210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365CF8B8-A853-473B-B5A3-7F7C40C4094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154024C-653C-4823-99C2-A9D7E25E6D61}" type="datetime1">
              <a:rPr lang="en-US" smtClean="0"/>
              <a:t>1/17/2022</a:t>
            </a:fld>
            <a:endParaRPr lang="en-US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4CC8EA68-DDAA-4207-985F-6C89D3A204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56</a:t>
            </a:fld>
            <a:endParaRPr lang="en-GB" spc="-4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4" y="3220689"/>
            <a:ext cx="4909661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/>
              <a:t>The</a:t>
            </a:r>
            <a:r>
              <a:rPr sz="2625" spc="-15"/>
              <a:t> </a:t>
            </a:r>
            <a:r>
              <a:rPr sz="2625"/>
              <a:t>National</a:t>
            </a:r>
            <a:r>
              <a:rPr sz="2625" spc="-11"/>
              <a:t> TOMs </a:t>
            </a:r>
            <a:r>
              <a:rPr sz="2625"/>
              <a:t>Framework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72CA7-8260-4DF4-8050-993FB3DCBEC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8A769F3-28BB-48CE-99EB-A8B00558826B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F585-FBB9-48B5-8A2B-0819EB73DB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57</a:t>
            </a:fld>
            <a:endParaRPr lang="en-GB" spc="-4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3933" y="5375624"/>
            <a:ext cx="74771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7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1705" y="1554956"/>
            <a:ext cx="3479006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Measuring</a:t>
            </a:r>
            <a:r>
              <a:rPr kumimoji="0" sz="1388" b="1" i="0" u="none" strike="noStrike" kern="1200" cap="none" spc="-11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1388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23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388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388" b="1" i="0" u="none" strike="noStrike" kern="1200" cap="none" spc="-11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TOMs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Overview</a:t>
            </a:r>
            <a:endParaRPr kumimoji="0" sz="13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1" y="2014633"/>
            <a:ext cx="1779746" cy="607695"/>
          </a:xfrm>
          <a:custGeom>
            <a:avLst/>
            <a:gdLst/>
            <a:ahLst/>
            <a:cxnLst/>
            <a:rect l="l" t="t" r="r" b="b"/>
            <a:pathLst>
              <a:path w="2372995" h="810260">
                <a:moveTo>
                  <a:pt x="2372868" y="0"/>
                </a:moveTo>
                <a:lnTo>
                  <a:pt x="0" y="0"/>
                </a:lnTo>
                <a:lnTo>
                  <a:pt x="0" y="810005"/>
                </a:lnTo>
                <a:lnTo>
                  <a:pt x="2372868" y="810005"/>
                </a:lnTo>
                <a:lnTo>
                  <a:pt x="237286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7771" y="2131982"/>
            <a:ext cx="87201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0" spc="-4">
                <a:latin typeface="Calibri"/>
                <a:cs typeface="Calibri"/>
              </a:rPr>
              <a:t>Themes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1" y="2786730"/>
            <a:ext cx="1779746" cy="421005"/>
          </a:xfrm>
          <a:custGeom>
            <a:avLst/>
            <a:gdLst/>
            <a:ahLst/>
            <a:cxnLst/>
            <a:rect l="l" t="t" r="r" b="b"/>
            <a:pathLst>
              <a:path w="2372995" h="561339">
                <a:moveTo>
                  <a:pt x="2372868" y="0"/>
                </a:moveTo>
                <a:lnTo>
                  <a:pt x="0" y="0"/>
                </a:lnTo>
                <a:lnTo>
                  <a:pt x="0" y="560832"/>
                </a:lnTo>
                <a:lnTo>
                  <a:pt x="2372868" y="560832"/>
                </a:lnTo>
                <a:lnTo>
                  <a:pt x="237286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1194" y="2824258"/>
            <a:ext cx="94488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Skills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Employment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9118" y="3996024"/>
            <a:ext cx="2001679" cy="242855"/>
          </a:xfrm>
          <a:prstGeom prst="rect">
            <a:avLst/>
          </a:prstGeom>
          <a:solidFill>
            <a:srgbClr val="31A77C"/>
          </a:solidFill>
        </p:spPr>
        <p:txBody>
          <a:bodyPr vert="horz" wrap="square" lIns="0" tIns="80486" rIns="0" bIns="0" rtlCol="0">
            <a:spAutoFit/>
          </a:bodyPr>
          <a:lstStyle/>
          <a:p>
            <a:pPr marL="193358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supply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chain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118" y="4511517"/>
            <a:ext cx="2001679" cy="242855"/>
          </a:xfrm>
          <a:prstGeom prst="rect">
            <a:avLst/>
          </a:prstGeom>
          <a:solidFill>
            <a:srgbClr val="31A77C"/>
          </a:solidFill>
        </p:spPr>
        <p:txBody>
          <a:bodyPr vert="horz" wrap="square" lIns="0" tIns="80486" rIns="0" bIns="0" rtlCol="0">
            <a:spAutoFit/>
          </a:bodyPr>
          <a:lstStyle/>
          <a:p>
            <a:pPr marL="334804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Tonnes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CO2e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reduced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1" y="3272505"/>
            <a:ext cx="1779746" cy="425291"/>
          </a:xfrm>
          <a:custGeom>
            <a:avLst/>
            <a:gdLst/>
            <a:ahLst/>
            <a:cxnLst/>
            <a:rect l="l" t="t" r="r" b="b"/>
            <a:pathLst>
              <a:path w="2372995" h="567054">
                <a:moveTo>
                  <a:pt x="2372868" y="0"/>
                </a:moveTo>
                <a:lnTo>
                  <a:pt x="0" y="0"/>
                </a:lnTo>
                <a:lnTo>
                  <a:pt x="0" y="566927"/>
                </a:lnTo>
                <a:lnTo>
                  <a:pt x="2372868" y="566927"/>
                </a:lnTo>
                <a:lnTo>
                  <a:pt x="237286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1724" y="3312320"/>
            <a:ext cx="162401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63855" marR="3810" lvl="0" indent="-35433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Growth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Responsible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Business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1" y="3762279"/>
            <a:ext cx="1779746" cy="445770"/>
          </a:xfrm>
          <a:custGeom>
            <a:avLst/>
            <a:gdLst/>
            <a:ahLst/>
            <a:cxnLst/>
            <a:rect l="l" t="t" r="r" b="b"/>
            <a:pathLst>
              <a:path w="2372995" h="594360">
                <a:moveTo>
                  <a:pt x="2372868" y="0"/>
                </a:moveTo>
                <a:lnTo>
                  <a:pt x="0" y="0"/>
                </a:lnTo>
                <a:lnTo>
                  <a:pt x="0" y="594360"/>
                </a:lnTo>
                <a:lnTo>
                  <a:pt x="2372868" y="594360"/>
                </a:lnTo>
                <a:lnTo>
                  <a:pt x="237286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6301" y="3812572"/>
            <a:ext cx="153447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4299" marR="3810" lvl="0" indent="-9525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Healthier,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Safer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more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Resilient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Communities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6519" y="4817841"/>
            <a:ext cx="2428875" cy="242855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80486" rIns="0" bIns="0" rtlCol="0">
            <a:spAutoFit/>
          </a:bodyPr>
          <a:lstStyle/>
          <a:p>
            <a:pPr marL="101918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Safeguarding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natural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environment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5378" y="4511517"/>
            <a:ext cx="834390" cy="242855"/>
          </a:xfrm>
          <a:prstGeom prst="rect">
            <a:avLst/>
          </a:prstGeom>
          <a:solidFill>
            <a:srgbClr val="75BCA7"/>
          </a:solidFill>
        </p:spPr>
        <p:txBody>
          <a:bodyPr vert="horz" wrap="square" lIns="0" tIns="80486" rIns="0" bIns="0" rtlCol="0">
            <a:spAutoFit/>
          </a:bodyPr>
          <a:lstStyle/>
          <a:p>
            <a:pPr marL="224790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tCO2e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97492" y="4511516"/>
            <a:ext cx="1770698" cy="328136"/>
          </a:xfrm>
          <a:custGeom>
            <a:avLst/>
            <a:gdLst/>
            <a:ahLst/>
            <a:cxnLst/>
            <a:rect l="l" t="t" r="r" b="b"/>
            <a:pathLst>
              <a:path w="2360929" h="437514">
                <a:moveTo>
                  <a:pt x="0" y="437388"/>
                </a:moveTo>
                <a:lnTo>
                  <a:pt x="2360675" y="437388"/>
                </a:lnTo>
                <a:lnTo>
                  <a:pt x="2360675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A7D4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78696" y="4582765"/>
            <a:ext cx="81915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£67.01/tCo2e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1" y="4277201"/>
            <a:ext cx="1768316" cy="450056"/>
          </a:xfrm>
          <a:custGeom>
            <a:avLst/>
            <a:gdLst/>
            <a:ahLst/>
            <a:cxnLst/>
            <a:rect l="l" t="t" r="r" b="b"/>
            <a:pathLst>
              <a:path w="2357755" h="600075">
                <a:moveTo>
                  <a:pt x="2357628" y="0"/>
                </a:moveTo>
                <a:lnTo>
                  <a:pt x="0" y="0"/>
                </a:lnTo>
                <a:lnTo>
                  <a:pt x="0" y="599694"/>
                </a:lnTo>
                <a:lnTo>
                  <a:pt x="2357628" y="599694"/>
                </a:lnTo>
                <a:lnTo>
                  <a:pt x="235762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7357" y="4329780"/>
            <a:ext cx="14211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lvl="0" indent="146209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Decarbonising and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Safeguarding</a:t>
            </a:r>
            <a:r>
              <a:rPr kumimoji="0" sz="105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our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World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1" y="4796123"/>
            <a:ext cx="1768316" cy="450056"/>
          </a:xfrm>
          <a:custGeom>
            <a:avLst/>
            <a:gdLst/>
            <a:ahLst/>
            <a:cxnLst/>
            <a:rect l="l" t="t" r="r" b="b"/>
            <a:pathLst>
              <a:path w="2357755" h="600075">
                <a:moveTo>
                  <a:pt x="2357628" y="0"/>
                </a:moveTo>
                <a:lnTo>
                  <a:pt x="0" y="0"/>
                </a:lnTo>
                <a:lnTo>
                  <a:pt x="0" y="599694"/>
                </a:lnTo>
                <a:lnTo>
                  <a:pt x="2357628" y="599694"/>
                </a:lnTo>
                <a:lnTo>
                  <a:pt x="2357628" y="0"/>
                </a:lnTo>
                <a:close/>
              </a:path>
            </a:pathLst>
          </a:custGeom>
          <a:solidFill>
            <a:srgbClr val="095D67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1095" y="4928902"/>
            <a:ext cx="1034415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Innovation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2095" y="4940712"/>
            <a:ext cx="231076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5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</a:t>
            </a:r>
            <a:r>
              <a:rPr kumimoji="0" sz="1800" b="1" i="1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</a:t>
            </a:r>
            <a:r>
              <a:rPr kumimoji="0" sz="1800" b="1" i="1" u="none" strike="noStrike" kern="1200" cap="none" spc="-15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</a:t>
            </a:r>
            <a:r>
              <a: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1800" b="0" i="1" u="none" strike="noStrike" kern="1200" cap="none" spc="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Sum(Me</a:t>
            </a:r>
            <a:r>
              <a:rPr kumimoji="0" sz="1800" b="0" i="1" u="none" strike="noStrike" kern="1200" cap="none" spc="-11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1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sures*</a:t>
            </a:r>
            <a:r>
              <a:rPr kumimoji="0" sz="1800" b="0" i="1" u="none" strike="noStrike" kern="1200" cap="none" spc="-6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1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1800" b="0" i="1" u="none" strike="noStrike" kern="1200" cap="none" spc="0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800" b="0" i="1" u="none" strike="noStrike" kern="1200" cap="none" spc="-4" normalizeH="0" baseline="0" noProof="0">
                <a:ln>
                  <a:noFill/>
                </a:ln>
                <a:solidFill>
                  <a:srgbClr val="095D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77376" y="2014632"/>
            <a:ext cx="2428875" cy="461184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136684" rIns="0" bIns="0" rtlCol="0">
            <a:spAutoFit/>
          </a:bodyPr>
          <a:lstStyle/>
          <a:p>
            <a:pPr marL="605790" marR="0" lvl="0" indent="0" algn="l" defTabSz="685800" rtl="0" eaLnBrk="1" fontAlgn="auto" latinLnBrk="0" hangingPunct="1">
              <a:lnSpc>
                <a:spcPct val="100000"/>
              </a:lnSpc>
              <a:spcBef>
                <a:spcPts val="10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Outcomes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88349" y="2014633"/>
            <a:ext cx="1779746" cy="607695"/>
          </a:xfrm>
          <a:custGeom>
            <a:avLst/>
            <a:gdLst/>
            <a:ahLst/>
            <a:cxnLst/>
            <a:rect l="l" t="t" r="r" b="b"/>
            <a:pathLst>
              <a:path w="2372995" h="810260">
                <a:moveTo>
                  <a:pt x="2372868" y="0"/>
                </a:moveTo>
                <a:lnTo>
                  <a:pt x="0" y="0"/>
                </a:lnTo>
                <a:lnTo>
                  <a:pt x="0" y="810005"/>
                </a:lnTo>
                <a:lnTo>
                  <a:pt x="2372868" y="810005"/>
                </a:lnTo>
                <a:lnTo>
                  <a:pt x="2372868" y="0"/>
                </a:lnTo>
                <a:close/>
              </a:path>
            </a:pathLst>
          </a:custGeom>
          <a:solidFill>
            <a:srgbClr val="A7D4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7561" y="2141697"/>
            <a:ext cx="68151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6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</a:t>
            </a:r>
            <a:r>
              <a: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alue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9974" y="2014632"/>
            <a:ext cx="2001203" cy="461184"/>
          </a:xfrm>
          <a:prstGeom prst="rect">
            <a:avLst/>
          </a:prstGeom>
          <a:solidFill>
            <a:srgbClr val="31A77C"/>
          </a:solidFill>
        </p:spPr>
        <p:txBody>
          <a:bodyPr vert="horz" wrap="square" lIns="0" tIns="136684" rIns="0" bIns="0" rtlCol="0">
            <a:spAutoFit/>
          </a:bodyPr>
          <a:lstStyle/>
          <a:p>
            <a:pPr marL="413385" marR="0" lvl="0" indent="0" algn="l" defTabSz="685800" rtl="0" eaLnBrk="1" fontAlgn="auto" latinLnBrk="0" hangingPunct="1">
              <a:lnSpc>
                <a:spcPct val="100000"/>
              </a:lnSpc>
              <a:spcBef>
                <a:spcPts val="10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Measures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6235" y="2014632"/>
            <a:ext cx="834390" cy="461184"/>
          </a:xfrm>
          <a:prstGeom prst="rect">
            <a:avLst/>
          </a:prstGeom>
          <a:solidFill>
            <a:srgbClr val="75BCA7"/>
          </a:solidFill>
        </p:spPr>
        <p:txBody>
          <a:bodyPr vert="horz" wrap="square" lIns="0" tIns="136684" rIns="0" bIns="0" rtlCol="0">
            <a:spAutoFit/>
          </a:bodyPr>
          <a:lstStyle/>
          <a:p>
            <a:pPr marL="113348" marR="0" lvl="0" indent="0" algn="l" defTabSz="685800" rtl="0" eaLnBrk="1" fontAlgn="auto" latinLnBrk="0" hangingPunct="1">
              <a:lnSpc>
                <a:spcPct val="100000"/>
              </a:lnSpc>
              <a:spcBef>
                <a:spcPts val="10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Units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77376" y="2789015"/>
            <a:ext cx="2428875" cy="323646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476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More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opportunities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disadvantaged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77376" y="3194780"/>
            <a:ext cx="2428875" cy="323646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476" rIns="0" bIns="0" rtlCol="0">
            <a:spAutoFit/>
          </a:bodyPr>
          <a:lstStyle/>
          <a:p>
            <a:pPr marL="1000125" marR="81915" lvl="0" indent="-913448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More opportunities for local SMEs and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VCSEs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77376" y="3600546"/>
            <a:ext cx="2428875" cy="242855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80486" rIns="0" bIns="0" rtlCol="0">
            <a:spAutoFit/>
          </a:bodyPr>
          <a:lstStyle/>
          <a:p>
            <a:pPr marL="581025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Reducing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inequalities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79974" y="2938748"/>
            <a:ext cx="2001203" cy="242855"/>
          </a:xfrm>
          <a:prstGeom prst="rect">
            <a:avLst/>
          </a:prstGeom>
          <a:solidFill>
            <a:srgbClr val="31A77C"/>
          </a:solidFill>
        </p:spPr>
        <p:txBody>
          <a:bodyPr vert="horz" wrap="square" lIns="0" tIns="80486" rIns="0" bIns="0" rtlCol="0">
            <a:spAutoFit/>
          </a:bodyPr>
          <a:lstStyle/>
          <a:p>
            <a:pPr marL="203359" marR="0" lvl="0" indent="0" algn="l" defTabSz="685800" rtl="0" eaLnBrk="1" fontAlgn="auto" latinLnBrk="0" hangingPunct="1">
              <a:lnSpc>
                <a:spcPct val="10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ex-offenders</a:t>
            </a:r>
            <a:r>
              <a:rPr kumimoji="0" sz="105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employed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79974" y="3467386"/>
            <a:ext cx="2001203" cy="242855"/>
          </a:xfrm>
          <a:prstGeom prst="rect">
            <a:avLst/>
          </a:prstGeom>
          <a:solidFill>
            <a:srgbClr val="31A77C"/>
          </a:solidFill>
        </p:spPr>
        <p:txBody>
          <a:bodyPr vert="horz" wrap="square" lIns="0" tIns="80486" rIns="0" bIns="0" rtlCol="0">
            <a:spAutoFit/>
          </a:bodyPr>
          <a:lstStyle/>
          <a:p>
            <a:pPr marL="423386" marR="0" lvl="0" indent="0" algn="l" defTabSz="685800" rtl="0" eaLnBrk="1" fontAlgn="auto" latinLnBrk="0" hangingPunct="1">
              <a:lnSpc>
                <a:spcPct val="10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voluntary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hours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77376" y="4006310"/>
            <a:ext cx="2428875" cy="323646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476" rIns="0" bIns="0" rtlCol="0">
            <a:spAutoFit/>
          </a:bodyPr>
          <a:lstStyle/>
          <a:p>
            <a:pPr marL="799624" marR="266224" lvl="0" indent="-52959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Vulnerable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helped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 live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independently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77376" y="4412076"/>
            <a:ext cx="2428875" cy="242855"/>
          </a:xfrm>
          <a:prstGeom prst="rect">
            <a:avLst/>
          </a:prstGeom>
          <a:solidFill>
            <a:srgbClr val="2B916C"/>
          </a:solidFill>
        </p:spPr>
        <p:txBody>
          <a:bodyPr vert="horz" wrap="square" lIns="0" tIns="80486" rIns="0" bIns="0" rtlCol="0">
            <a:spAutoFit/>
          </a:bodyPr>
          <a:lstStyle/>
          <a:p>
            <a:pPr marL="308610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Carbon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emissions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reduced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76235" y="2938748"/>
            <a:ext cx="834390" cy="242855"/>
          </a:xfrm>
          <a:prstGeom prst="rect">
            <a:avLst/>
          </a:prstGeom>
          <a:solidFill>
            <a:srgbClr val="75BCA7"/>
          </a:solidFill>
        </p:spPr>
        <p:txBody>
          <a:bodyPr vert="horz" wrap="square" lIns="0" tIns="80486" rIns="0" bIns="0" rtlCol="0">
            <a:spAutoFit/>
          </a:bodyPr>
          <a:lstStyle/>
          <a:p>
            <a:pPr marL="95250" marR="0" lvl="0" indent="0" algn="l" defTabSz="685800" rtl="0" eaLnBrk="1" fontAlgn="auto" latinLnBrk="0" hangingPunct="1">
              <a:lnSpc>
                <a:spcPct val="10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6235" y="3467386"/>
            <a:ext cx="834390" cy="242855"/>
          </a:xfrm>
          <a:prstGeom prst="rect">
            <a:avLst/>
          </a:prstGeom>
          <a:solidFill>
            <a:srgbClr val="75BCA7"/>
          </a:solidFill>
        </p:spPr>
        <p:txBody>
          <a:bodyPr vert="horz" wrap="square" lIns="0" tIns="80486" rIns="0" bIns="0" rtlCol="0">
            <a:spAutoFit/>
          </a:bodyPr>
          <a:lstStyle/>
          <a:p>
            <a:pPr marL="202406" marR="0" lvl="0" indent="0" algn="l" defTabSz="685800" rtl="0" eaLnBrk="1" fontAlgn="auto" latinLnBrk="0" hangingPunct="1">
              <a:lnSpc>
                <a:spcPct val="10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05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hrs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76235" y="3996024"/>
            <a:ext cx="834390" cy="242855"/>
          </a:xfrm>
          <a:prstGeom prst="rect">
            <a:avLst/>
          </a:prstGeom>
          <a:solidFill>
            <a:srgbClr val="75BCA7"/>
          </a:solidFill>
        </p:spPr>
        <p:txBody>
          <a:bodyPr vert="horz" wrap="square" lIns="0" tIns="80486" rIns="0" bIns="0" rtlCol="0">
            <a:spAutoFit/>
          </a:bodyPr>
          <a:lstStyle/>
          <a:p>
            <a:pPr marL="198596" marR="0" lvl="0" indent="0" algn="l" defTabSz="685800" rtl="0" eaLnBrk="1" fontAlgn="auto" latinLnBrk="0" hangingPunct="1">
              <a:lnSpc>
                <a:spcPct val="100000"/>
              </a:lnSpc>
              <a:spcBef>
                <a:spcPts val="6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</a:t>
            </a:r>
            <a:r>
              <a:rPr kumimoji="0" sz="105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spent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888349" y="2938748"/>
            <a:ext cx="1779746" cy="327660"/>
          </a:xfrm>
          <a:custGeom>
            <a:avLst/>
            <a:gdLst/>
            <a:ahLst/>
            <a:cxnLst/>
            <a:rect l="l" t="t" r="r" b="b"/>
            <a:pathLst>
              <a:path w="2372995" h="436880">
                <a:moveTo>
                  <a:pt x="2372868" y="0"/>
                </a:moveTo>
                <a:lnTo>
                  <a:pt x="0" y="0"/>
                </a:lnTo>
                <a:lnTo>
                  <a:pt x="0" y="436625"/>
                </a:lnTo>
                <a:lnTo>
                  <a:pt x="2372868" y="436625"/>
                </a:lnTo>
                <a:lnTo>
                  <a:pt x="2372868" y="0"/>
                </a:lnTo>
                <a:close/>
              </a:path>
            </a:pathLst>
          </a:custGeom>
          <a:solidFill>
            <a:srgbClr val="A7D4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14130" y="3009805"/>
            <a:ext cx="730091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£16,349/per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888349" y="3467385"/>
            <a:ext cx="1779746" cy="327660"/>
          </a:xfrm>
          <a:custGeom>
            <a:avLst/>
            <a:gdLst/>
            <a:ahLst/>
            <a:cxnLst/>
            <a:rect l="l" t="t" r="r" b="b"/>
            <a:pathLst>
              <a:path w="2372995" h="436879">
                <a:moveTo>
                  <a:pt x="2372868" y="0"/>
                </a:moveTo>
                <a:lnTo>
                  <a:pt x="0" y="0"/>
                </a:lnTo>
                <a:lnTo>
                  <a:pt x="0" y="436625"/>
                </a:lnTo>
                <a:lnTo>
                  <a:pt x="2372868" y="436625"/>
                </a:lnTo>
                <a:lnTo>
                  <a:pt x="2372868" y="0"/>
                </a:lnTo>
                <a:close/>
              </a:path>
            </a:pathLst>
          </a:custGeom>
          <a:solidFill>
            <a:srgbClr val="A7D4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87852" y="3538442"/>
            <a:ext cx="58197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£13.86/hr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888349" y="3996023"/>
            <a:ext cx="1779746" cy="327660"/>
          </a:xfrm>
          <a:custGeom>
            <a:avLst/>
            <a:gdLst/>
            <a:ahLst/>
            <a:cxnLst/>
            <a:rect l="l" t="t" r="r" b="b"/>
            <a:pathLst>
              <a:path w="2372995" h="436879">
                <a:moveTo>
                  <a:pt x="2372868" y="0"/>
                </a:moveTo>
                <a:lnTo>
                  <a:pt x="0" y="0"/>
                </a:lnTo>
                <a:lnTo>
                  <a:pt x="0" y="436625"/>
                </a:lnTo>
                <a:lnTo>
                  <a:pt x="2372868" y="436625"/>
                </a:lnTo>
                <a:lnTo>
                  <a:pt x="2372868" y="0"/>
                </a:lnTo>
                <a:close/>
              </a:path>
            </a:pathLst>
          </a:custGeom>
          <a:solidFill>
            <a:srgbClr val="A7D4C6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13901" y="4067269"/>
            <a:ext cx="132873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Multiplier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11704" y="5375624"/>
            <a:ext cx="918210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50F9E112-E028-407F-AD20-562CC73402E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C828C52-032A-40A6-882B-84606636985A}" type="datetime1">
              <a:rPr lang="en-US" smtClean="0"/>
              <a:t>1/17/2022</a:t>
            </a:fld>
            <a:endParaRPr lang="en-US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6071CEA3-B2FA-411C-AF36-DB8A1E11D5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58</a:t>
            </a:fld>
            <a:endParaRPr lang="en-GB" spc="-4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0124" y="5375624"/>
            <a:ext cx="74771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4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8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0706" y="1612678"/>
            <a:ext cx="1590675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4" dirty="0">
                <a:solidFill>
                  <a:srgbClr val="005C64"/>
                </a:solidFill>
              </a:rPr>
              <a:t>The</a:t>
            </a:r>
            <a:r>
              <a:rPr sz="1500" spc="-23" dirty="0">
                <a:solidFill>
                  <a:srgbClr val="005C64"/>
                </a:solidFill>
              </a:rPr>
              <a:t> </a:t>
            </a:r>
            <a:r>
              <a:rPr sz="1500" spc="-4" dirty="0">
                <a:solidFill>
                  <a:srgbClr val="005C64"/>
                </a:solidFill>
              </a:rPr>
              <a:t>Bristol</a:t>
            </a:r>
            <a:r>
              <a:rPr sz="1500" spc="-23" dirty="0">
                <a:solidFill>
                  <a:srgbClr val="005C64"/>
                </a:solidFill>
              </a:rPr>
              <a:t> </a:t>
            </a:r>
            <a:r>
              <a:rPr sz="1500" spc="-11" dirty="0">
                <a:solidFill>
                  <a:srgbClr val="005C64"/>
                </a:solidFill>
              </a:rPr>
              <a:t>TOMs</a:t>
            </a:r>
            <a:endParaRPr sz="1500" dirty="0"/>
          </a:p>
        </p:txBody>
      </p:sp>
      <p:sp>
        <p:nvSpPr>
          <p:cNvPr id="5" name="object 5"/>
          <p:cNvSpPr txBox="1"/>
          <p:nvPr/>
        </p:nvSpPr>
        <p:spPr>
          <a:xfrm>
            <a:off x="2211704" y="5375624"/>
            <a:ext cx="918210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670809" y="2149642"/>
          <a:ext cx="6719262" cy="1894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Theme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7156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Outcome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(Bristol</a:t>
                      </a:r>
                      <a:r>
                        <a:rPr sz="13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Corporate</a:t>
                      </a:r>
                      <a:r>
                        <a:rPr sz="1300" b="1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3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3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Commitments)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61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</a:pP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Empowering</a:t>
                      </a:r>
                      <a:r>
                        <a:rPr sz="1300" b="1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b="1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A5CA4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GB" sz="1300">
                          <a:latin typeface="+mn-lt"/>
                          <a:cs typeface="Calibri"/>
                        </a:rPr>
                        <a:t>Community support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34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55">
                <a:tc rowSpan="4">
                  <a:txBody>
                    <a:bodyPr/>
                    <a:lstStyle/>
                    <a:p>
                      <a:pPr marL="463550" algn="l">
                        <a:lnSpc>
                          <a:spcPct val="100000"/>
                        </a:lnSpc>
                      </a:pPr>
                      <a:r>
                        <a:rPr lang="en-GB"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air</a:t>
                      </a:r>
                      <a:r>
                        <a:rPr sz="13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300" b="1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Inclusive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23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8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lang="en-GB" sz="1300">
                          <a:latin typeface="+mn-lt"/>
                          <a:cs typeface="Calibri"/>
                        </a:rPr>
                        <a:t>Local employment and apprenticeships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8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lang="en-GB" sz="1300" spc="-5">
                          <a:latin typeface="+mn-lt"/>
                          <a:cs typeface="Calibri"/>
                        </a:rPr>
                        <a:t>Training and support for local employees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8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</a:pPr>
                      <a:r>
                        <a:rPr lang="en-GB" sz="1300" spc="-5">
                          <a:latin typeface="+mn-lt"/>
                          <a:cs typeface="Calibri"/>
                        </a:rPr>
                        <a:t>Targeted local recruitment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08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lang="en-GB" sz="1300" spc="-5">
                          <a:latin typeface="+mn-lt"/>
                          <a:cs typeface="Calibri"/>
                        </a:rPr>
                        <a:t>Experiences of work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055">
                <a:tc>
                  <a:txBody>
                    <a:bodyPr/>
                    <a:lstStyle/>
                    <a:p>
                      <a:pPr marL="796290" algn="l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300" b="1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2389" marB="0" anchor="ctr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4B87A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714"/>
                        </a:lnSpc>
                      </a:pPr>
                      <a:r>
                        <a:rPr lang="en-GB" sz="1300">
                          <a:latin typeface="+mn-lt"/>
                          <a:cs typeface="Calibri"/>
                        </a:rPr>
                        <a:t>Environmental measures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FCAFA1-9661-4410-92F0-3F9C267B547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90498B0-C0CF-4187-A006-3558559BD8DA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C568C5-D793-4A87-BD2C-DCC52DF39F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59</a:t>
            </a:fld>
            <a:endParaRPr lang="en-GB" spc="-4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1176E-EA9B-449A-9FFC-6F9AB763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194856"/>
            <a:ext cx="10882560" cy="4733777"/>
          </a:xfrm>
        </p:spPr>
        <p:txBody>
          <a:bodyPr/>
          <a:lstStyle/>
          <a:p>
            <a:pPr marL="450850" indent="-342900">
              <a:defRPr/>
            </a:pPr>
            <a:r>
              <a:rPr lang="en-GB" sz="2600"/>
              <a:t>The use of ALP in Bristol has historically been high when compared to other local authorities</a:t>
            </a:r>
          </a:p>
          <a:p>
            <a:pPr marL="850776" lvl="1" indent="-342900">
              <a:defRPr/>
            </a:pPr>
            <a:r>
              <a:rPr lang="en-GB" sz="2200"/>
              <a:t>Benchmarking of local authorities in 2019 had Bristol as 8</a:t>
            </a:r>
            <a:r>
              <a:rPr lang="en-GB" sz="2200" baseline="30000"/>
              <a:t>th</a:t>
            </a:r>
            <a:r>
              <a:rPr lang="en-GB" sz="2200"/>
              <a:t> highest rate of pupils in ALP (83 per 10,000 pupils)*</a:t>
            </a:r>
          </a:p>
          <a:p>
            <a:pPr marL="850776" lvl="1" indent="-342900">
              <a:defRPr/>
            </a:pPr>
            <a:r>
              <a:rPr lang="en-GB" sz="2200"/>
              <a:t>South Gloucestershire 49</a:t>
            </a:r>
            <a:r>
              <a:rPr lang="en-GB" sz="2200" baseline="30000"/>
              <a:t>th</a:t>
            </a:r>
            <a:r>
              <a:rPr lang="en-GB" sz="2200"/>
              <a:t> highest (41 per 10,000 pupils)</a:t>
            </a:r>
          </a:p>
          <a:p>
            <a:pPr marL="850776" lvl="1" indent="-342900">
              <a:defRPr/>
            </a:pPr>
            <a:r>
              <a:rPr lang="en-GB" sz="2200"/>
              <a:t>North Somerset 87</a:t>
            </a:r>
            <a:r>
              <a:rPr lang="en-GB" sz="2200" baseline="30000"/>
              <a:t>th</a:t>
            </a:r>
            <a:r>
              <a:rPr lang="en-GB" sz="2200"/>
              <a:t> highest (30 per 10,000)</a:t>
            </a:r>
          </a:p>
          <a:p>
            <a:pPr marL="850776" lvl="1" indent="-342900">
              <a:defRPr/>
            </a:pPr>
            <a:r>
              <a:rPr lang="en-GB" sz="2200"/>
              <a:t>Figures do not include part-time provision where pupil is single-rolled in mainstream</a:t>
            </a:r>
          </a:p>
          <a:p>
            <a:pPr marL="850776" lvl="1" indent="-342900">
              <a:defRPr/>
            </a:pPr>
            <a:endParaRPr lang="en-GB" sz="1400"/>
          </a:p>
          <a:p>
            <a:pPr marL="450850" indent="-342900">
              <a:defRPr/>
            </a:pPr>
            <a:r>
              <a:rPr lang="en-GB" sz="2600"/>
              <a:t>Need expected to rise at least in short-term due to impact of COVID.</a:t>
            </a:r>
          </a:p>
          <a:p>
            <a:pPr marL="450850" indent="-342900">
              <a:defRPr/>
            </a:pPr>
            <a:endParaRPr lang="en-GB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defRPr/>
            </a:pPr>
            <a:r>
              <a:rPr lang="en-GB" sz="2600"/>
              <a:t>Many pupils with an EHCP placed in ALP currently - significant work is underway to increase the sufficiency of specialist SEND placements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34B0-943C-4918-BD2D-D267C7BDE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Use of ALP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426-6352-43D1-9A3A-401909528DC0}"/>
              </a:ext>
            </a:extLst>
          </p:cNvPr>
          <p:cNvSpPr txBox="1"/>
          <p:nvPr/>
        </p:nvSpPr>
        <p:spPr>
          <a:xfrm>
            <a:off x="188360" y="6534857"/>
            <a:ext cx="1181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*Analysis from Centre for Social Justice, </a:t>
            </a:r>
            <a:r>
              <a:rPr lang="en-GB" sz="1600">
                <a:hlinkClick r:id="rId2"/>
              </a:rPr>
              <a:t>Warming the Cold Spots of Alternative Provision</a:t>
            </a:r>
            <a:r>
              <a:rPr lang="en-GB" sz="1600"/>
              <a:t>, 2019. Out of 144 LAs with verified data</a:t>
            </a:r>
          </a:p>
        </p:txBody>
      </p:sp>
    </p:spTree>
    <p:extLst>
      <p:ext uri="{BB962C8B-B14F-4D97-AF65-F5344CB8AC3E}">
        <p14:creationId xmlns:p14="http://schemas.microsoft.com/office/powerpoint/2010/main" val="609657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9CD127-0DB3-49C1-8038-4E515C0CD4BB}"/>
              </a:ext>
            </a:extLst>
          </p:cNvPr>
          <p:cNvSpPr txBox="1"/>
          <p:nvPr/>
        </p:nvSpPr>
        <p:spPr>
          <a:xfrm>
            <a:off x="472611" y="1119883"/>
            <a:ext cx="11578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Community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for local community projects or VSCEs - £ invested inc. staff time volunteering, materials, resources etc.</a:t>
            </a:r>
          </a:p>
          <a:p>
            <a:r>
              <a:rPr lang="en-GB" b="1" dirty="0"/>
              <a:t>Spend with Local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Particularly MSME organisations</a:t>
            </a:r>
          </a:p>
          <a:p>
            <a:r>
              <a:rPr lang="en-GB" b="1" dirty="0"/>
              <a:t>Local staff and apprentices working on the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particular focus on wards of increased deprivation</a:t>
            </a:r>
          </a:p>
          <a:p>
            <a:r>
              <a:rPr lang="en-GB" b="1" dirty="0"/>
              <a:t>Staff training towards qualifications</a:t>
            </a:r>
          </a:p>
          <a:p>
            <a:r>
              <a:rPr lang="en-GB" b="1" dirty="0"/>
              <a:t>EDI training to staff or supply chain</a:t>
            </a:r>
          </a:p>
          <a:p>
            <a:r>
              <a:rPr lang="en-GB" b="1" dirty="0"/>
              <a:t>Staff given access to wellbeing programmes</a:t>
            </a:r>
          </a:p>
          <a:p>
            <a:r>
              <a:rPr lang="en-GB" b="1" dirty="0"/>
              <a:t>£ spent on mental health campaigns</a:t>
            </a:r>
          </a:p>
          <a:p>
            <a:r>
              <a:rPr lang="en-GB" b="1" dirty="0"/>
              <a:t>Recruitment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local area, including particular focus on wards of increased deprivation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particular groups – long-term unemployed, staff with physical disability or mental health issue, BAME staff etc.</a:t>
            </a:r>
          </a:p>
          <a:p>
            <a:r>
              <a:rPr lang="en-GB" b="1" dirty="0"/>
              <a:t>Work placements</a:t>
            </a:r>
          </a:p>
          <a:p>
            <a:r>
              <a:rPr lang="en-GB" b="1" dirty="0"/>
              <a:t>Engagement with schools and colleges </a:t>
            </a:r>
            <a:r>
              <a:rPr lang="en-GB" dirty="0"/>
              <a:t>(not in the delivery of ALP)</a:t>
            </a:r>
          </a:p>
          <a:p>
            <a:r>
              <a:rPr lang="en-GB" b="1" dirty="0"/>
              <a:t>Car miles avoided or delivered through low/no emission vehicles</a:t>
            </a:r>
          </a:p>
          <a:p>
            <a:r>
              <a:rPr lang="en-GB" b="1" dirty="0"/>
              <a:t>Recycling partnerships</a:t>
            </a:r>
          </a:p>
          <a:p>
            <a:r>
              <a:rPr lang="en-GB" b="1" dirty="0"/>
              <a:t>De-carbonisation plan</a:t>
            </a:r>
          </a:p>
          <a:p>
            <a:r>
              <a:rPr lang="en-GB" b="1" dirty="0"/>
              <a:t>Other environmental initiatives to respond to climate and ecological emergencies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3A80380-A35D-4187-AE38-D8BB575E9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611" y="382804"/>
            <a:ext cx="547098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GB" sz="1500" spc="-4" dirty="0">
                <a:solidFill>
                  <a:srgbClr val="005C64"/>
                </a:solidFill>
              </a:rPr>
              <a:t>Example measures</a:t>
            </a:r>
            <a:endParaRPr sz="15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439B9-4F0C-4FDC-ADF5-75EBE03D358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562D16D-68C6-472A-99A9-97BBB7F1C4B5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72D7C-5CA1-4C52-ADB6-7AA3DE9083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60</a:t>
            </a:fld>
            <a:endParaRPr lang="en-GB" spc="-4"/>
          </a:p>
        </p:txBody>
      </p:sp>
    </p:spTree>
    <p:extLst>
      <p:ext uri="{BB962C8B-B14F-4D97-AF65-F5344CB8AC3E}">
        <p14:creationId xmlns:p14="http://schemas.microsoft.com/office/powerpoint/2010/main" val="3598328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3" y="3220689"/>
            <a:ext cx="3489484" cy="772969"/>
          </a:xfrm>
          <a:prstGeom prst="rect">
            <a:avLst/>
          </a:prstGeom>
        </p:spPr>
        <p:txBody>
          <a:bodyPr vert="horz" wrap="square" lIns="0" tIns="54293" rIns="0" bIns="0" rtlCol="0">
            <a:spAutoFit/>
          </a:bodyPr>
          <a:lstStyle/>
          <a:p>
            <a:pPr marL="9525" marR="3810">
              <a:lnSpc>
                <a:spcPts val="2843"/>
              </a:lnSpc>
              <a:spcBef>
                <a:spcPts val="428"/>
              </a:spcBef>
            </a:pPr>
            <a:r>
              <a:rPr sz="2625"/>
              <a:t>Making</a:t>
            </a:r>
            <a:r>
              <a:rPr sz="2625" spc="-11"/>
              <a:t> </a:t>
            </a:r>
            <a:r>
              <a:rPr sz="2625"/>
              <a:t>a</a:t>
            </a:r>
            <a:r>
              <a:rPr sz="2625" spc="-11"/>
              <a:t> </a:t>
            </a:r>
            <a:r>
              <a:rPr sz="2625"/>
              <a:t>Social</a:t>
            </a:r>
            <a:r>
              <a:rPr sz="2625" spc="-11"/>
              <a:t> </a:t>
            </a:r>
            <a:r>
              <a:rPr sz="2625" spc="-30"/>
              <a:t>Value </a:t>
            </a:r>
            <a:r>
              <a:rPr sz="2625" spc="-716"/>
              <a:t> </a:t>
            </a:r>
            <a:r>
              <a:rPr sz="2625"/>
              <a:t>Submission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E2A7-57BF-4CFD-ADA1-59E361D328E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A9715D-7B8F-421D-ACF9-3D993C53162A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DB5B4-F81E-4592-A942-8D123412DB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61</a:t>
            </a:fld>
            <a:endParaRPr lang="en-GB" spc="-4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457" y="1567910"/>
            <a:ext cx="2228850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4">
                <a:solidFill>
                  <a:srgbClr val="005C64"/>
                </a:solidFill>
              </a:rPr>
              <a:t>Registering</a:t>
            </a:r>
            <a:r>
              <a:rPr sz="1500" spc="-11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for</a:t>
            </a:r>
            <a:r>
              <a:rPr sz="1500" spc="-8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a</a:t>
            </a:r>
            <a:r>
              <a:rPr sz="1500" spc="-15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Project</a:t>
            </a:r>
            <a:endParaRPr sz="1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3226" y="1919764"/>
            <a:ext cx="5050346" cy="30617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30324" y="2505170"/>
            <a:ext cx="2328386" cy="23065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3838" marR="3810" lvl="0" indent="-214313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23361" algn="l"/>
                <a:tab pos="223838" algn="l"/>
              </a:tabLst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Registration link in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350" b="0" i="0" u="none" strike="noStrike" kern="1200" cap="none" spc="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ITT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will direct bidders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350" b="0" i="0" u="none" strike="noStrike" kern="1200" cap="none" spc="-37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 Value Portal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registration</a:t>
            </a:r>
            <a:r>
              <a:rPr kumimoji="0" sz="1350" b="0" i="0" u="none" strike="noStrike" kern="1200" cap="none" spc="-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page.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23838" marR="21907" lvl="0" indent="-214313" algn="just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23838" algn="l"/>
              </a:tabLst>
              <a:defRPr/>
            </a:pP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Bidders should submit their </a:t>
            </a:r>
            <a:r>
              <a:rPr kumimoji="0" sz="1350" b="0" i="0" u="none" strike="noStrike" kern="1200" cap="none" spc="-36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 err="1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organisation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contact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details </a:t>
            </a:r>
            <a:r>
              <a:rPr kumimoji="0" sz="1350" b="0" i="0" u="none" strike="noStrike" kern="1200" cap="none" spc="-37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will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1350" b="0" i="0" u="none" strike="noStrike" kern="1200" cap="none" spc="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auto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registered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13836" marR="12383" lvl="0" indent="-2138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13836" algn="l"/>
                <a:tab pos="223838" algn="l"/>
              </a:tabLst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will</a:t>
            </a:r>
            <a:r>
              <a:rPr kumimoji="0" sz="1350" b="0" i="0" u="none" strike="noStrike" kern="1200" cap="none" spc="-19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receive</a:t>
            </a:r>
            <a:r>
              <a:rPr kumimoji="0" sz="1350" b="0" i="0" u="none" strike="noStrike" kern="1200" cap="none" spc="-19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</a:t>
            </a:r>
            <a:r>
              <a:rPr kumimoji="0" sz="1350" b="0" i="0" u="none" strike="noStrike" kern="1200" cap="none" spc="-19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email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35719" lvl="0" indent="0" algn="ctr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confirm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your</a:t>
            </a:r>
            <a:r>
              <a:rPr kumimoji="0" sz="1350" b="0" i="0" u="none" strike="noStrike" kern="1200" cap="none" spc="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5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registration</a:t>
            </a: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1072" y="5385098"/>
            <a:ext cx="1681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788" b="0" i="0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7ED2C9B-8DB8-40F7-BDAD-36D9674D653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A70FC91-BCEB-494F-BED2-03ED6EC7A608}" type="datetime1">
              <a:rPr lang="en-US" smtClean="0"/>
              <a:t>1/17/2022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92E3C-46B6-4AF0-AE7B-9660E73537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62</a:t>
            </a:fld>
            <a:endParaRPr lang="en-GB" spc="-4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77032" y="1526571"/>
            <a:ext cx="891064" cy="297180"/>
            <a:chOff x="11004042" y="470153"/>
            <a:chExt cx="1188085" cy="396240"/>
          </a:xfrm>
        </p:grpSpPr>
        <p:sp>
          <p:nvSpPr>
            <p:cNvPr id="3" name="object 3"/>
            <p:cNvSpPr/>
            <p:nvPr/>
          </p:nvSpPr>
          <p:spPr>
            <a:xfrm>
              <a:off x="11004042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501014" y="0"/>
                  </a:moveTo>
                  <a:lnTo>
                    <a:pt x="0" y="396239"/>
                  </a:lnTo>
                  <a:lnTo>
                    <a:pt x="1002029" y="396239"/>
                  </a:lnTo>
                  <a:lnTo>
                    <a:pt x="501014" y="0"/>
                  </a:lnTo>
                  <a:close/>
                </a:path>
              </a:pathLst>
            </a:custGeom>
            <a:solidFill>
              <a:srgbClr val="9BD2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705082" y="470153"/>
              <a:ext cx="487045" cy="385445"/>
            </a:xfrm>
            <a:custGeom>
              <a:avLst/>
              <a:gdLst/>
              <a:ahLst/>
              <a:cxnLst/>
              <a:rect l="l" t="t" r="r" b="b"/>
              <a:pathLst>
                <a:path w="487045" h="385444">
                  <a:moveTo>
                    <a:pt x="486917" y="0"/>
                  </a:moveTo>
                  <a:lnTo>
                    <a:pt x="0" y="0"/>
                  </a:lnTo>
                  <a:lnTo>
                    <a:pt x="486917" y="385383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36484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705469" y="1526571"/>
            <a:ext cx="1276350" cy="297180"/>
            <a:chOff x="9575292" y="470153"/>
            <a:chExt cx="1701800" cy="396240"/>
          </a:xfrm>
        </p:grpSpPr>
        <p:sp>
          <p:nvSpPr>
            <p:cNvPr id="6" name="object 6"/>
            <p:cNvSpPr/>
            <p:nvPr/>
          </p:nvSpPr>
          <p:spPr>
            <a:xfrm>
              <a:off x="9575292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500633" y="0"/>
                  </a:moveTo>
                  <a:lnTo>
                    <a:pt x="0" y="396239"/>
                  </a:lnTo>
                  <a:lnTo>
                    <a:pt x="1001267" y="396239"/>
                  </a:lnTo>
                  <a:lnTo>
                    <a:pt x="500633" y="0"/>
                  </a:lnTo>
                  <a:close/>
                </a:path>
              </a:pathLst>
            </a:custGeom>
            <a:solidFill>
              <a:srgbClr val="C156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75570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1001268" y="0"/>
                  </a:moveTo>
                  <a:lnTo>
                    <a:pt x="0" y="0"/>
                  </a:lnTo>
                  <a:lnTo>
                    <a:pt x="500633" y="396239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1F557D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643050" y="1526571"/>
            <a:ext cx="1276826" cy="297180"/>
            <a:chOff x="8158733" y="470153"/>
            <a:chExt cx="1702435" cy="396240"/>
          </a:xfrm>
        </p:grpSpPr>
        <p:sp>
          <p:nvSpPr>
            <p:cNvPr id="9" name="object 9"/>
            <p:cNvSpPr/>
            <p:nvPr/>
          </p:nvSpPr>
          <p:spPr>
            <a:xfrm>
              <a:off x="8158733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501015" y="0"/>
                  </a:moveTo>
                  <a:lnTo>
                    <a:pt x="0" y="396239"/>
                  </a:lnTo>
                  <a:lnTo>
                    <a:pt x="1002030" y="396239"/>
                  </a:lnTo>
                  <a:lnTo>
                    <a:pt x="501015" y="0"/>
                  </a:lnTo>
                  <a:close/>
                </a:path>
              </a:pathLst>
            </a:custGeom>
            <a:solidFill>
              <a:srgbClr val="EBD98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859773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1001268" y="0"/>
                  </a:moveTo>
                  <a:lnTo>
                    <a:pt x="0" y="0"/>
                  </a:lnTo>
                  <a:lnTo>
                    <a:pt x="500633" y="396239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9241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71488" y="1526571"/>
            <a:ext cx="1276826" cy="297180"/>
            <a:chOff x="6729983" y="470153"/>
            <a:chExt cx="1702435" cy="396240"/>
          </a:xfrm>
        </p:grpSpPr>
        <p:sp>
          <p:nvSpPr>
            <p:cNvPr id="12" name="object 12"/>
            <p:cNvSpPr/>
            <p:nvPr/>
          </p:nvSpPr>
          <p:spPr>
            <a:xfrm>
              <a:off x="6729983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500634" y="0"/>
                  </a:moveTo>
                  <a:lnTo>
                    <a:pt x="0" y="396239"/>
                  </a:lnTo>
                  <a:lnTo>
                    <a:pt x="1001268" y="396239"/>
                  </a:lnTo>
                  <a:lnTo>
                    <a:pt x="500634" y="0"/>
                  </a:lnTo>
                  <a:close/>
                </a:path>
              </a:pathLst>
            </a:custGeom>
            <a:solidFill>
              <a:srgbClr val="005B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430261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1002030" y="0"/>
                  </a:moveTo>
                  <a:lnTo>
                    <a:pt x="0" y="0"/>
                  </a:lnTo>
                  <a:lnTo>
                    <a:pt x="501015" y="396239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4BB58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08989" y="1544479"/>
            <a:ext cx="1647825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4">
                <a:solidFill>
                  <a:srgbClr val="005C64"/>
                </a:solidFill>
              </a:rPr>
              <a:t>Portal</a:t>
            </a:r>
            <a:r>
              <a:rPr sz="1500" spc="-26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Home</a:t>
            </a:r>
            <a:r>
              <a:rPr sz="1500" spc="-11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Page</a:t>
            </a:r>
            <a:endParaRPr sz="1500"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7267" y="2134450"/>
            <a:ext cx="3184071" cy="285028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81072" y="5385098"/>
            <a:ext cx="1681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788" b="0" i="0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818EA5D6-FE6C-407F-9B92-8A25B150182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7B7BB2F-F531-49A8-B747-A38C90245212}" type="datetime1">
              <a:rPr lang="en-US" smtClean="0"/>
              <a:t>1/17/2022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038B8EA-EB4D-459B-B402-9EF73C6B02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63</a:t>
            </a:fld>
            <a:endParaRPr lang="en-GB" spc="-4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77032" y="1526571"/>
            <a:ext cx="891064" cy="297180"/>
            <a:chOff x="11004042" y="470153"/>
            <a:chExt cx="1188085" cy="396240"/>
          </a:xfrm>
        </p:grpSpPr>
        <p:sp>
          <p:nvSpPr>
            <p:cNvPr id="3" name="object 3"/>
            <p:cNvSpPr/>
            <p:nvPr/>
          </p:nvSpPr>
          <p:spPr>
            <a:xfrm>
              <a:off x="11004042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501014" y="0"/>
                  </a:moveTo>
                  <a:lnTo>
                    <a:pt x="0" y="396239"/>
                  </a:lnTo>
                  <a:lnTo>
                    <a:pt x="1002029" y="396239"/>
                  </a:lnTo>
                  <a:lnTo>
                    <a:pt x="501014" y="0"/>
                  </a:lnTo>
                  <a:close/>
                </a:path>
              </a:pathLst>
            </a:custGeom>
            <a:solidFill>
              <a:srgbClr val="9BD2C6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705082" y="470153"/>
              <a:ext cx="487045" cy="385445"/>
            </a:xfrm>
            <a:custGeom>
              <a:avLst/>
              <a:gdLst/>
              <a:ahLst/>
              <a:cxnLst/>
              <a:rect l="l" t="t" r="r" b="b"/>
              <a:pathLst>
                <a:path w="487045" h="385444">
                  <a:moveTo>
                    <a:pt x="486917" y="0"/>
                  </a:moveTo>
                  <a:lnTo>
                    <a:pt x="0" y="0"/>
                  </a:lnTo>
                  <a:lnTo>
                    <a:pt x="486917" y="385383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36484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705469" y="1526571"/>
            <a:ext cx="1276350" cy="297180"/>
            <a:chOff x="9575292" y="470153"/>
            <a:chExt cx="1701800" cy="396240"/>
          </a:xfrm>
        </p:grpSpPr>
        <p:sp>
          <p:nvSpPr>
            <p:cNvPr id="6" name="object 6"/>
            <p:cNvSpPr/>
            <p:nvPr/>
          </p:nvSpPr>
          <p:spPr>
            <a:xfrm>
              <a:off x="9575292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500633" y="0"/>
                  </a:moveTo>
                  <a:lnTo>
                    <a:pt x="0" y="396239"/>
                  </a:lnTo>
                  <a:lnTo>
                    <a:pt x="1001267" y="396239"/>
                  </a:lnTo>
                  <a:lnTo>
                    <a:pt x="500633" y="0"/>
                  </a:lnTo>
                  <a:close/>
                </a:path>
              </a:pathLst>
            </a:custGeom>
            <a:solidFill>
              <a:srgbClr val="C15645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75570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1001268" y="0"/>
                  </a:moveTo>
                  <a:lnTo>
                    <a:pt x="0" y="0"/>
                  </a:lnTo>
                  <a:lnTo>
                    <a:pt x="500633" y="396239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1F557D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643050" y="1526571"/>
            <a:ext cx="1276826" cy="297180"/>
            <a:chOff x="8158733" y="470153"/>
            <a:chExt cx="1702435" cy="396240"/>
          </a:xfrm>
        </p:grpSpPr>
        <p:sp>
          <p:nvSpPr>
            <p:cNvPr id="9" name="object 9"/>
            <p:cNvSpPr/>
            <p:nvPr/>
          </p:nvSpPr>
          <p:spPr>
            <a:xfrm>
              <a:off x="8158733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501015" y="0"/>
                  </a:moveTo>
                  <a:lnTo>
                    <a:pt x="0" y="396239"/>
                  </a:lnTo>
                  <a:lnTo>
                    <a:pt x="1002030" y="396239"/>
                  </a:lnTo>
                  <a:lnTo>
                    <a:pt x="501015" y="0"/>
                  </a:lnTo>
                  <a:close/>
                </a:path>
              </a:pathLst>
            </a:custGeom>
            <a:solidFill>
              <a:srgbClr val="EBD98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859773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1001268" y="0"/>
                  </a:moveTo>
                  <a:lnTo>
                    <a:pt x="0" y="0"/>
                  </a:lnTo>
                  <a:lnTo>
                    <a:pt x="500633" y="396239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9241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71488" y="1526571"/>
            <a:ext cx="1276826" cy="297180"/>
            <a:chOff x="6729983" y="470153"/>
            <a:chExt cx="1702435" cy="396240"/>
          </a:xfrm>
        </p:grpSpPr>
        <p:sp>
          <p:nvSpPr>
            <p:cNvPr id="12" name="object 12"/>
            <p:cNvSpPr/>
            <p:nvPr/>
          </p:nvSpPr>
          <p:spPr>
            <a:xfrm>
              <a:off x="6729983" y="470153"/>
              <a:ext cx="1001394" cy="396240"/>
            </a:xfrm>
            <a:custGeom>
              <a:avLst/>
              <a:gdLst/>
              <a:ahLst/>
              <a:cxnLst/>
              <a:rect l="l" t="t" r="r" b="b"/>
              <a:pathLst>
                <a:path w="1001395" h="396240">
                  <a:moveTo>
                    <a:pt x="500634" y="0"/>
                  </a:moveTo>
                  <a:lnTo>
                    <a:pt x="0" y="396239"/>
                  </a:lnTo>
                  <a:lnTo>
                    <a:pt x="1001268" y="396239"/>
                  </a:lnTo>
                  <a:lnTo>
                    <a:pt x="500634" y="0"/>
                  </a:lnTo>
                  <a:close/>
                </a:path>
              </a:pathLst>
            </a:custGeom>
            <a:solidFill>
              <a:srgbClr val="005B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430261" y="470153"/>
              <a:ext cx="1002030" cy="396240"/>
            </a:xfrm>
            <a:custGeom>
              <a:avLst/>
              <a:gdLst/>
              <a:ahLst/>
              <a:cxnLst/>
              <a:rect l="l" t="t" r="r" b="b"/>
              <a:pathLst>
                <a:path w="1002029" h="396240">
                  <a:moveTo>
                    <a:pt x="1002030" y="0"/>
                  </a:moveTo>
                  <a:lnTo>
                    <a:pt x="0" y="0"/>
                  </a:lnTo>
                  <a:lnTo>
                    <a:pt x="501015" y="396239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4BB58E"/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70627" y="2263097"/>
            <a:ext cx="6449854" cy="3314700"/>
            <a:chOff x="2328836" y="1452187"/>
            <a:chExt cx="8599805" cy="44196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4364" y="5152255"/>
              <a:ext cx="713967" cy="7195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8836" y="1452187"/>
              <a:ext cx="7846149" cy="380475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08988" y="1544479"/>
            <a:ext cx="1870234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4">
                <a:solidFill>
                  <a:srgbClr val="005C64"/>
                </a:solidFill>
              </a:rPr>
              <a:t>Finding</a:t>
            </a:r>
            <a:r>
              <a:rPr sz="1500" spc="-11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your</a:t>
            </a:r>
            <a:r>
              <a:rPr sz="1500" spc="-19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Project</a:t>
            </a:r>
            <a:endParaRPr sz="1500"/>
          </a:p>
        </p:txBody>
      </p:sp>
      <p:sp>
        <p:nvSpPr>
          <p:cNvPr id="18" name="object 18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81072" y="5385098"/>
            <a:ext cx="1681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788" b="0" i="0" u="none" strike="noStrike" kern="1200" cap="none" spc="-4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80F038CE-7B8F-4DA2-81DB-0999478FA34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25AD04A-CCA4-46D9-A0DD-66C2E213768C}" type="datetime1">
              <a:rPr lang="en-US" smtClean="0"/>
              <a:t>1/17/2022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8705A5E-BBA5-4998-91EA-8FE538C5B8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64</a:t>
            </a:fld>
            <a:endParaRPr lang="en-GB" spc="-4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9648" y="5394623"/>
            <a:ext cx="11096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13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8989" y="1544479"/>
            <a:ext cx="2310765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30">
                <a:solidFill>
                  <a:srgbClr val="005C64"/>
                </a:solidFill>
              </a:rPr>
              <a:t>Your</a:t>
            </a:r>
            <a:r>
              <a:rPr sz="1500" spc="-15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Social</a:t>
            </a:r>
            <a:r>
              <a:rPr sz="1500" spc="-15">
                <a:solidFill>
                  <a:srgbClr val="005C64"/>
                </a:solidFill>
              </a:rPr>
              <a:t> </a:t>
            </a:r>
            <a:r>
              <a:rPr sz="1500" spc="-19">
                <a:solidFill>
                  <a:srgbClr val="005C64"/>
                </a:solidFill>
              </a:rPr>
              <a:t>Value</a:t>
            </a:r>
            <a:r>
              <a:rPr sz="1500" spc="-15">
                <a:solidFill>
                  <a:srgbClr val="005C64"/>
                </a:solidFill>
              </a:rPr>
              <a:t> </a:t>
            </a:r>
            <a:r>
              <a:rPr sz="1500" spc="-4">
                <a:solidFill>
                  <a:srgbClr val="005C64"/>
                </a:solidFill>
              </a:rPr>
              <a:t>Record</a:t>
            </a:r>
            <a:endParaRPr sz="1500"/>
          </a:p>
        </p:txBody>
      </p:sp>
      <p:sp>
        <p:nvSpPr>
          <p:cNvPr id="5" name="object 5"/>
          <p:cNvSpPr txBox="1"/>
          <p:nvPr/>
        </p:nvSpPr>
        <p:spPr>
          <a:xfrm>
            <a:off x="2211704" y="5375624"/>
            <a:ext cx="918210" cy="130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1274" y="2481712"/>
            <a:ext cx="5734084" cy="31173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21331" y="2164937"/>
            <a:ext cx="1229201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</a:t>
            </a:r>
            <a:r>
              <a:rPr kumimoji="0" sz="1350" b="1" i="0" u="none" strike="noStrike" kern="1200" cap="none" spc="-75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</a:t>
            </a:r>
            <a:r>
              <a:rPr kumimoji="0" sz="1350" b="1" i="0" u="none" strike="noStrike" kern="1200" cap="none" spc="-36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350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bid </a:t>
            </a:r>
            <a:r>
              <a:rPr kumimoji="0" sz="1350" b="1" i="0" u="none" strike="noStrike" kern="1200" cap="none" spc="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submission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89182" y="2670430"/>
            <a:ext cx="847725" cy="660083"/>
          </a:xfrm>
          <a:custGeom>
            <a:avLst/>
            <a:gdLst/>
            <a:ahLst/>
            <a:cxnLst/>
            <a:rect l="l" t="t" r="r" b="b"/>
            <a:pathLst>
              <a:path w="1130300" h="880110">
                <a:moveTo>
                  <a:pt x="1066010" y="838004"/>
                </a:moveTo>
                <a:lnTo>
                  <a:pt x="1046479" y="863092"/>
                </a:lnTo>
                <a:lnTo>
                  <a:pt x="1130046" y="879729"/>
                </a:lnTo>
                <a:lnTo>
                  <a:pt x="1113848" y="845820"/>
                </a:lnTo>
                <a:lnTo>
                  <a:pt x="1076071" y="845820"/>
                </a:lnTo>
                <a:lnTo>
                  <a:pt x="1066010" y="838004"/>
                </a:lnTo>
                <a:close/>
              </a:path>
              <a:path w="1130300" h="880110">
                <a:moveTo>
                  <a:pt x="1073796" y="828002"/>
                </a:moveTo>
                <a:lnTo>
                  <a:pt x="1066010" y="838004"/>
                </a:lnTo>
                <a:lnTo>
                  <a:pt x="1076071" y="845820"/>
                </a:lnTo>
                <a:lnTo>
                  <a:pt x="1083817" y="835787"/>
                </a:lnTo>
                <a:lnTo>
                  <a:pt x="1073796" y="828002"/>
                </a:lnTo>
                <a:close/>
              </a:path>
              <a:path w="1130300" h="880110">
                <a:moveTo>
                  <a:pt x="1093342" y="802894"/>
                </a:moveTo>
                <a:lnTo>
                  <a:pt x="1073796" y="828002"/>
                </a:lnTo>
                <a:lnTo>
                  <a:pt x="1083817" y="835787"/>
                </a:lnTo>
                <a:lnTo>
                  <a:pt x="1076071" y="845820"/>
                </a:lnTo>
                <a:lnTo>
                  <a:pt x="1113848" y="845820"/>
                </a:lnTo>
                <a:lnTo>
                  <a:pt x="1093342" y="802894"/>
                </a:lnTo>
                <a:close/>
              </a:path>
              <a:path w="1130300" h="880110">
                <a:moveTo>
                  <a:pt x="7874" y="0"/>
                </a:moveTo>
                <a:lnTo>
                  <a:pt x="0" y="9906"/>
                </a:lnTo>
                <a:lnTo>
                  <a:pt x="1066010" y="838004"/>
                </a:lnTo>
                <a:lnTo>
                  <a:pt x="1073796" y="828002"/>
                </a:lnTo>
                <a:lnTo>
                  <a:pt x="787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639" y="2300763"/>
            <a:ext cx="118157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</a:t>
            </a:r>
            <a:r>
              <a:rPr kumimoji="0" sz="1350" b="1" i="0" u="none" strike="noStrike" kern="1200" cap="none" spc="-23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34453" y="2470403"/>
            <a:ext cx="6511766" cy="2997518"/>
          </a:xfrm>
          <a:custGeom>
            <a:avLst/>
            <a:gdLst/>
            <a:ahLst/>
            <a:cxnLst/>
            <a:rect l="l" t="t" r="r" b="b"/>
            <a:pathLst>
              <a:path w="8682355" h="3996690">
                <a:moveTo>
                  <a:pt x="3778135" y="3978033"/>
                </a:moveTo>
                <a:lnTo>
                  <a:pt x="3767239" y="3968673"/>
                </a:lnTo>
                <a:lnTo>
                  <a:pt x="3713492" y="3922458"/>
                </a:lnTo>
                <a:lnTo>
                  <a:pt x="3705758" y="3953256"/>
                </a:lnTo>
                <a:lnTo>
                  <a:pt x="3060" y="3020123"/>
                </a:lnTo>
                <a:lnTo>
                  <a:pt x="0" y="3032442"/>
                </a:lnTo>
                <a:lnTo>
                  <a:pt x="3702672" y="3965575"/>
                </a:lnTo>
                <a:lnTo>
                  <a:pt x="3694950" y="3996347"/>
                </a:lnTo>
                <a:lnTo>
                  <a:pt x="3778135" y="3978033"/>
                </a:lnTo>
                <a:close/>
              </a:path>
              <a:path w="8682355" h="3996690">
                <a:moveTo>
                  <a:pt x="4348746" y="8382"/>
                </a:moveTo>
                <a:lnTo>
                  <a:pt x="4339221" y="0"/>
                </a:lnTo>
                <a:lnTo>
                  <a:pt x="3824186" y="589013"/>
                </a:lnTo>
                <a:lnTo>
                  <a:pt x="3800233" y="568071"/>
                </a:lnTo>
                <a:lnTo>
                  <a:pt x="3778770" y="650494"/>
                </a:lnTo>
                <a:lnTo>
                  <a:pt x="3857637" y="618236"/>
                </a:lnTo>
                <a:lnTo>
                  <a:pt x="3844696" y="606933"/>
                </a:lnTo>
                <a:lnTo>
                  <a:pt x="3833749" y="597369"/>
                </a:lnTo>
                <a:lnTo>
                  <a:pt x="4348746" y="8382"/>
                </a:lnTo>
                <a:close/>
              </a:path>
              <a:path w="8682355" h="3996690">
                <a:moveTo>
                  <a:pt x="5886208" y="123825"/>
                </a:moveTo>
                <a:lnTo>
                  <a:pt x="5875032" y="117729"/>
                </a:lnTo>
                <a:lnTo>
                  <a:pt x="5706059" y="430542"/>
                </a:lnTo>
                <a:lnTo>
                  <a:pt x="5678055" y="415417"/>
                </a:lnTo>
                <a:lnTo>
                  <a:pt x="5675388" y="500507"/>
                </a:lnTo>
                <a:lnTo>
                  <a:pt x="5745111" y="451612"/>
                </a:lnTo>
                <a:lnTo>
                  <a:pt x="5737809" y="447675"/>
                </a:lnTo>
                <a:lnTo>
                  <a:pt x="5717210" y="436562"/>
                </a:lnTo>
                <a:lnTo>
                  <a:pt x="5886208" y="123825"/>
                </a:lnTo>
                <a:close/>
              </a:path>
              <a:path w="8682355" h="3996690">
                <a:moveTo>
                  <a:pt x="7987932" y="2664206"/>
                </a:moveTo>
                <a:lnTo>
                  <a:pt x="4231297" y="1994103"/>
                </a:lnTo>
                <a:lnTo>
                  <a:pt x="4231691" y="1991868"/>
                </a:lnTo>
                <a:lnTo>
                  <a:pt x="4236859" y="1962785"/>
                </a:lnTo>
                <a:lnTo>
                  <a:pt x="4155198" y="1986915"/>
                </a:lnTo>
                <a:lnTo>
                  <a:pt x="4223524" y="2037842"/>
                </a:lnTo>
                <a:lnTo>
                  <a:pt x="4229074" y="2006561"/>
                </a:lnTo>
                <a:lnTo>
                  <a:pt x="7985773" y="2676779"/>
                </a:lnTo>
                <a:lnTo>
                  <a:pt x="7987932" y="2664206"/>
                </a:lnTo>
                <a:close/>
              </a:path>
              <a:path w="8682355" h="3996690">
                <a:moveTo>
                  <a:pt x="8681733" y="276352"/>
                </a:moveTo>
                <a:lnTo>
                  <a:pt x="8673351" y="266954"/>
                </a:lnTo>
                <a:lnTo>
                  <a:pt x="7748854" y="1091006"/>
                </a:lnTo>
                <a:lnTo>
                  <a:pt x="7727709" y="1067308"/>
                </a:lnTo>
                <a:lnTo>
                  <a:pt x="7696213" y="1146429"/>
                </a:lnTo>
                <a:lnTo>
                  <a:pt x="7778509" y="1124204"/>
                </a:lnTo>
                <a:lnTo>
                  <a:pt x="7764894" y="1108964"/>
                </a:lnTo>
                <a:lnTo>
                  <a:pt x="7757300" y="1100467"/>
                </a:lnTo>
                <a:lnTo>
                  <a:pt x="8681733" y="27635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2678" y="2019776"/>
            <a:ext cx="233124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</a:t>
            </a:r>
            <a:r>
              <a:rPr kumimoji="0" sz="1350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1350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350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15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Targets</a:t>
            </a:r>
            <a:r>
              <a:rPr kumimoji="0" sz="1350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Upload</a:t>
            </a:r>
            <a:r>
              <a:rPr kumimoji="0" sz="1350" b="1" i="0" u="none" strike="noStrike" kern="1200" cap="none" spc="-3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evidence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3980" y="4211097"/>
            <a:ext cx="1638300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Download</a:t>
            </a:r>
            <a:r>
              <a:rPr kumimoji="0" sz="1350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1" i="0" u="none" strike="noStrike" kern="1200" cap="none" spc="-23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</a:t>
            </a:r>
            <a:r>
              <a:rPr kumimoji="0" sz="1350" b="1" i="0" u="none" strike="noStrike" kern="1200" cap="none" spc="-363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</a:t>
            </a: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</a:t>
            </a:r>
            <a:r>
              <a:rPr kumimoji="0" sz="1350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</a:t>
            </a:r>
            <a:r>
              <a:rPr kumimoji="0" sz="1350" b="1" i="0" u="none" strike="noStrike" kern="1200" cap="none" spc="-15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targets</a:t>
            </a:r>
            <a:r>
              <a:rPr kumimoji="0" sz="1350" b="1" i="0" u="none" strike="noStrike" kern="1200" cap="none" spc="-15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350" b="1" i="0" u="none" strike="noStrike" kern="1200" cap="none" spc="-8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1" i="0" u="none" strike="noStrike" kern="1200" cap="none" spc="-11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PDF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2986" y="4319492"/>
            <a:ext cx="972026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tender </a:t>
            </a:r>
            <a:r>
              <a:rPr kumimoji="0" sz="1350" b="1" i="0" u="none" strike="noStrike" kern="1200" cap="none" spc="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1" i="0" u="none" strike="noStrike" kern="1200" cap="none" spc="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submission  </a:t>
            </a:r>
            <a:r>
              <a:rPr kumimoji="0" sz="1350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deadline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437DCA6-90EB-42A8-ADEA-7BFCF3895F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2AAEA94-48DC-4403-B4D3-65BDED15D482}" type="datetime1">
              <a:rPr lang="en-US" smtClean="0"/>
              <a:t>1/17/2022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40119A-ADBE-476F-8FD6-008E4ABB7C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65</a:t>
            </a:fld>
            <a:endParaRPr lang="en-GB" spc="-4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3" y="3220689"/>
            <a:ext cx="2546984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625" spc="-26"/>
              <a:t>Do’s</a:t>
            </a:r>
            <a:r>
              <a:rPr sz="2625" spc="-23"/>
              <a:t> </a:t>
            </a:r>
            <a:r>
              <a:rPr sz="2625" spc="-4"/>
              <a:t>and</a:t>
            </a:r>
            <a:r>
              <a:rPr sz="2625" spc="-26"/>
              <a:t> </a:t>
            </a:r>
            <a:r>
              <a:rPr sz="2625" spc="-4"/>
              <a:t>Don’ts</a:t>
            </a:r>
            <a:endParaRPr sz="2625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CFB25-B589-42D0-ABC1-52668601A73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B24ADC-1B13-4584-8604-29548F86E1B2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97489-FE15-4438-A7FF-30955A4321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66</a:t>
            </a:fld>
            <a:endParaRPr lang="en-GB" spc="-4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4111" y="1554956"/>
            <a:ext cx="3033713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</a:t>
            </a:r>
            <a:r>
              <a:rPr kumimoji="0" sz="1388" b="1" i="0" u="none" strike="noStrike" kern="1200" cap="none" spc="-71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Accounting</a:t>
            </a:r>
            <a:r>
              <a:rPr kumimoji="0" sz="1388" b="1" i="0" u="none" strike="noStrike" kern="1200" cap="none" spc="-30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88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employment</a:t>
            </a:r>
            <a:r>
              <a:rPr kumimoji="0" sz="1388" b="1" i="0" u="none" strike="noStrike" kern="1200" cap="none" spc="-19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88" b="1" i="0" u="none" strike="noStrike" kern="1200" cap="none" spc="-4" normalizeH="0" baseline="0" noProof="0">
                <a:ln>
                  <a:noFill/>
                </a:ln>
                <a:solidFill>
                  <a:srgbClr val="005C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(FTE)</a:t>
            </a:r>
            <a:endParaRPr kumimoji="0" sz="13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363" y="1955008"/>
            <a:ext cx="4886325" cy="25247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75">
                <a:solidFill>
                  <a:srgbClr val="36484E"/>
                </a:solidFill>
              </a:rPr>
              <a:t>DO remember</a:t>
            </a:r>
            <a:r>
              <a:rPr sz="1575" spc="23">
                <a:solidFill>
                  <a:srgbClr val="36484E"/>
                </a:solidFill>
              </a:rPr>
              <a:t> </a:t>
            </a:r>
            <a:r>
              <a:rPr sz="1575">
                <a:solidFill>
                  <a:srgbClr val="36484E"/>
                </a:solidFill>
              </a:rPr>
              <a:t>to account</a:t>
            </a:r>
            <a:r>
              <a:rPr sz="1575" spc="23">
                <a:solidFill>
                  <a:srgbClr val="36484E"/>
                </a:solidFill>
              </a:rPr>
              <a:t> </a:t>
            </a:r>
            <a:r>
              <a:rPr sz="1575">
                <a:solidFill>
                  <a:srgbClr val="36484E"/>
                </a:solidFill>
              </a:rPr>
              <a:t>for</a:t>
            </a:r>
            <a:r>
              <a:rPr sz="1575" spc="4">
                <a:solidFill>
                  <a:srgbClr val="36484E"/>
                </a:solidFill>
              </a:rPr>
              <a:t> </a:t>
            </a:r>
            <a:r>
              <a:rPr sz="1575">
                <a:solidFill>
                  <a:srgbClr val="36484E"/>
                </a:solidFill>
              </a:rPr>
              <a:t>employment</a:t>
            </a:r>
            <a:r>
              <a:rPr sz="1575" spc="23">
                <a:solidFill>
                  <a:srgbClr val="36484E"/>
                </a:solidFill>
              </a:rPr>
              <a:t> </a:t>
            </a:r>
            <a:r>
              <a:rPr sz="1575">
                <a:solidFill>
                  <a:srgbClr val="36484E"/>
                </a:solidFill>
              </a:rPr>
              <a:t>correctly</a:t>
            </a:r>
            <a:endParaRPr sz="1575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83814" y="2892838"/>
          <a:ext cx="5812156" cy="131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6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b="1" spc="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900" b="1" spc="-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spent on</a:t>
                      </a:r>
                      <a:r>
                        <a:rPr sz="900" b="1" spc="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900" b="1" spc="10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(Full</a:t>
                      </a:r>
                      <a:r>
                        <a:rPr sz="900" b="1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Time)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98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b="1" spc="15">
                          <a:solidFill>
                            <a:srgbClr val="181818"/>
                          </a:solidFill>
                          <a:latin typeface="Arial"/>
                          <a:cs typeface="Arial"/>
                        </a:rPr>
                        <a:t>FTE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6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ea typeface="+mn-ea"/>
                          <a:cs typeface="Arial MT"/>
                        </a:rPr>
                        <a:t>12 months</a:t>
                      </a:r>
                    </a:p>
                  </a:txBody>
                  <a:tcPr marL="0" marR="0" marT="34766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r>
                        <a:rPr sz="900" spc="-3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months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0.5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r>
                        <a:rPr sz="900" spc="-3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months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0.25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r>
                        <a:rPr lang="en-GB" sz="900" spc="-3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month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ea typeface="+mn-ea"/>
                          <a:cs typeface="Arial MT"/>
                        </a:rPr>
                        <a:t>0.083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50477"/>
                  </a:ext>
                </a:extLst>
              </a:tr>
              <a:tr h="2192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r>
                        <a:rPr lang="en-GB" sz="900" spc="-30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cs typeface="Arial MT"/>
                        </a:rPr>
                        <a:t>week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spc="15">
                          <a:solidFill>
                            <a:srgbClr val="181818"/>
                          </a:solidFill>
                          <a:latin typeface="Arial MT"/>
                          <a:ea typeface="+mn-ea"/>
                          <a:cs typeface="Arial MT"/>
                        </a:rPr>
                        <a:t>0.0192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76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944323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09613F-C210-4B50-B3B8-D33F76D9B14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FC23F4-C5D0-4E58-9BC9-07B974DEE1A3}" type="datetime1">
              <a:rPr lang="en-US" smtClean="0"/>
              <a:t>1/17/2022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BC835-A06E-4D40-9794-3CC00EAB5F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67</a:t>
            </a:fld>
            <a:endParaRPr lang="en-GB" spc="-4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111" y="1554956"/>
            <a:ext cx="3033713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1.</a:t>
            </a:r>
            <a:r>
              <a:rPr sz="1388" spc="-71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Accounting</a:t>
            </a:r>
            <a:r>
              <a:rPr sz="1388" spc="-30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for</a:t>
            </a:r>
            <a:r>
              <a:rPr sz="1388" spc="-19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employment</a:t>
            </a:r>
            <a:r>
              <a:rPr sz="1388" spc="-19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(FTE)</a:t>
            </a:r>
            <a:endParaRPr sz="1388"/>
          </a:p>
        </p:txBody>
      </p:sp>
      <p:sp>
        <p:nvSpPr>
          <p:cNvPr id="7" name="object 7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363" y="1955008"/>
            <a:ext cx="4886325" cy="25247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remember</a:t>
            </a:r>
            <a:r>
              <a:rPr kumimoji="0" sz="1575" b="1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account</a:t>
            </a:r>
            <a:r>
              <a:rPr kumimoji="0" sz="1575" b="1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employment</a:t>
            </a:r>
            <a:r>
              <a:rPr kumimoji="0" sz="1575" b="1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correctly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19209" y="2547748"/>
          <a:ext cx="6781800" cy="2278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44">
                <a:tc>
                  <a:txBody>
                    <a:bodyPr/>
                    <a:lstStyle/>
                    <a:p>
                      <a:pPr marL="10833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9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r>
                        <a:rPr sz="9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(BT27/BT27a)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B58E"/>
                    </a:solidFill>
                  </a:tcPr>
                </a:tc>
                <a:tc>
                  <a:txBody>
                    <a:bodyPr/>
                    <a:lstStyle/>
                    <a:p>
                      <a:pPr marL="10902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Disadvantaged people</a:t>
                      </a:r>
                      <a:r>
                        <a:rPr sz="9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into</a:t>
                      </a:r>
                      <a:r>
                        <a:rPr sz="9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BB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388">
                <a:tc>
                  <a:txBody>
                    <a:bodyPr/>
                    <a:lstStyle/>
                    <a:p>
                      <a:pPr marL="365760" indent="-2863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Can be counted</a:t>
                      </a:r>
                      <a:r>
                        <a:rPr sz="900" spc="-1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every</a:t>
                      </a:r>
                      <a:r>
                        <a:rPr sz="900" b="1" spc="-10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year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900" b="1" spc="10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36484E"/>
                        </a:buClr>
                        <a:buFont typeface="Arial MT"/>
                        <a:buChar char="•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010" marR="290830">
                        <a:lnSpc>
                          <a:spcPct val="100000"/>
                        </a:lnSpc>
                      </a:pP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if</a:t>
                      </a:r>
                      <a:r>
                        <a:rPr sz="900" spc="1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you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hire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local</a:t>
                      </a:r>
                      <a:r>
                        <a:rPr sz="900" spc="-1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person on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spc="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full-time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basis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(FTE), </a:t>
                      </a:r>
                      <a:r>
                        <a:rPr sz="900" spc="-31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2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years,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you</a:t>
                      </a:r>
                      <a:r>
                        <a:rPr sz="900" spc="-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may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enter</a:t>
                      </a:r>
                      <a:r>
                        <a:rPr sz="900" spc="-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2.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5760" indent="-286385">
                        <a:lnSpc>
                          <a:spcPct val="100000"/>
                        </a:lnSpc>
                        <a:buChar char="•"/>
                        <a:tabLst>
                          <a:tab pos="365760" algn="l"/>
                          <a:tab pos="366395" algn="l"/>
                        </a:tabLst>
                      </a:pP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Include</a:t>
                      </a:r>
                      <a:r>
                        <a:rPr sz="900" spc="-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900" b="1" spc="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900" b="1" spc="10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people</a:t>
                      </a:r>
                      <a:r>
                        <a:rPr sz="900" b="1" spc="2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working</a:t>
                      </a:r>
                      <a:r>
                        <a:rPr sz="900" spc="-1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on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the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project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DB"/>
                    </a:solidFill>
                  </a:tcPr>
                </a:tc>
                <a:tc>
                  <a:txBody>
                    <a:bodyPr/>
                    <a:lstStyle/>
                    <a:p>
                      <a:pPr marL="366395" indent="-2870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366395" algn="l"/>
                          <a:tab pos="367030" algn="l"/>
                        </a:tabLst>
                      </a:pP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Can only be counted</a:t>
                      </a:r>
                      <a:r>
                        <a:rPr sz="900" spc="-2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for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the 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900" b="1" spc="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900" b="1" spc="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employment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36484E"/>
                        </a:buClr>
                        <a:buFont typeface="Arial MT"/>
                        <a:buChar char="•"/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0010" marR="79375">
                        <a:lnSpc>
                          <a:spcPct val="100000"/>
                        </a:lnSpc>
                      </a:pP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if</a:t>
                      </a:r>
                      <a:r>
                        <a:rPr sz="900" spc="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you hire an ex-offender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on a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full-time basis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(FTE)</a:t>
                      </a:r>
                      <a:r>
                        <a:rPr sz="900" spc="2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for </a:t>
                      </a:r>
                      <a:r>
                        <a:rPr sz="900" spc="-32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2 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years,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you</a:t>
                      </a:r>
                      <a:r>
                        <a:rPr sz="900" spc="-1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may enter</a:t>
                      </a: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1.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66395" marR="832485" indent="-286385">
                        <a:lnSpc>
                          <a:spcPct val="100000"/>
                        </a:lnSpc>
                        <a:buChar char="•"/>
                        <a:tabLst>
                          <a:tab pos="366395" algn="l"/>
                          <a:tab pos="367030" algn="l"/>
                        </a:tabLst>
                      </a:pPr>
                      <a:r>
                        <a:rPr sz="90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Only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include</a:t>
                      </a:r>
                      <a:r>
                        <a:rPr sz="900" spc="-2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900" b="1" spc="1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r>
                        <a:rPr sz="900" b="1">
                          <a:solidFill>
                            <a:srgbClr val="36484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who were</a:t>
                      </a:r>
                      <a:r>
                        <a:rPr sz="900" spc="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previous </a:t>
                      </a:r>
                      <a:r>
                        <a:rPr sz="900" spc="-320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>
                          <a:solidFill>
                            <a:srgbClr val="36484E"/>
                          </a:solidFill>
                          <a:latin typeface="Arial MT"/>
                          <a:cs typeface="Arial MT"/>
                        </a:rPr>
                        <a:t>unemployed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180587" y="5001483"/>
            <a:ext cx="5420678" cy="36994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Differences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163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employment</a:t>
            </a:r>
            <a:r>
              <a:rPr kumimoji="0" sz="1163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163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disadvantaged</a:t>
            </a:r>
            <a:r>
              <a:rPr kumimoji="0" sz="1163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sz="1163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163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00A213D-6AB3-464C-82AF-604476CB599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214573-FEED-4B9A-846F-ACE5BBE25031}" type="datetime1">
              <a:rPr lang="en-US" smtClean="0"/>
              <a:t>1/17/2022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D20F72-D274-4794-AF0E-E7F484A59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68</a:t>
            </a:fld>
            <a:endParaRPr lang="en-GB" spc="-4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1627823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2.</a:t>
            </a:r>
            <a:r>
              <a:rPr sz="1388" spc="-30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Double</a:t>
            </a:r>
            <a:r>
              <a:rPr sz="1388" spc="-41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Counting</a:t>
            </a:r>
            <a:endParaRPr sz="1388"/>
          </a:p>
        </p:txBody>
      </p:sp>
      <p:sp>
        <p:nvSpPr>
          <p:cNvPr id="5" name="object 5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5380" y="2141886"/>
            <a:ext cx="6657499" cy="22196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</a:t>
            </a:r>
            <a:r>
              <a:rPr kumimoji="0" sz="1575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Double</a:t>
            </a:r>
            <a:r>
              <a:rPr kumimoji="0" sz="1575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</a:t>
            </a:r>
            <a:r>
              <a:rPr kumimoji="0" sz="1575" b="1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thumb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1441" marR="0" lvl="0" indent="0" algn="just" defTabSz="685800" rtl="0" eaLnBrk="1" fontAlgn="auto" latinLnBrk="0" hangingPunct="1">
              <a:lnSpc>
                <a:spcPct val="100000"/>
              </a:lnSpc>
              <a:spcBef>
                <a:spcPts val="13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Double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Counting?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1441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Double counting is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when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count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same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target/deliverable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under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two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more measures.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01441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050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1:</a:t>
            </a:r>
            <a:r>
              <a:rPr kumimoji="0" sz="1050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hours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volunteering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the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community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claimed,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these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same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hours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cannot also be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claimed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01441" marR="0" lvl="0" indent="0" algn="just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under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hours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volunteering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school /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college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visits.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01441" marR="27146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2: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 you count local employees under BT27/27a (local employees), you cannot also count the cost of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hiring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these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employees in BT21/BT22 (your local supply chain spend). </a:t>
            </a:r>
            <a:r>
              <a:rPr kumimoji="0" sz="1050" b="0" i="0" u="none" strike="noStrike" kern="1200" cap="none" spc="-3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will need to deduct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those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wages (by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using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BT27 proxy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value)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from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your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A7ED2-8CC6-4A2D-A417-39317B2A2A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63D7EE-1C35-4478-B37F-73A780BD89BF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E7230B-BE04-4D3F-BB14-78A6C5A428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69</a:t>
            </a:fld>
            <a:endParaRPr lang="en-GB" spc="-4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1176E-EA9B-449A-9FFC-6F9AB763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5" y="1062111"/>
            <a:ext cx="10882560" cy="4733777"/>
          </a:xfrm>
        </p:spPr>
        <p:txBody>
          <a:bodyPr/>
          <a:lstStyle/>
          <a:p>
            <a:pPr marL="0" indent="0">
              <a:buNone/>
            </a:pPr>
            <a:r>
              <a:rPr lang="en-GB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analysis of a snapshot of pupils in full-time ALP, June 2020</a:t>
            </a:r>
            <a:endParaRPr lang="en-GB" sz="22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69% of pupils in full-time ALP are male, </a:t>
            </a:r>
            <a:r>
              <a:rPr lang="en-GB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49% of secondary pupils in Bristol overall (2020 school census)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97% of pupils in full-time ALP are in Key Stage 4 (38% in year 10, 59% in year 11)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lower proportion of BAME pupils in full-time ALP (17.9%) </a:t>
            </a:r>
            <a:r>
              <a:rPr lang="en-GB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(compared to 29.8%)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per the national picture, there is a higher proportion of pupils from a Black Caribbean or Gypsy, Roma and Traveller (GRT) heritage background in full-time ALP* 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majority of pupils in full-time ALP are from South Bristol (63%) </a:t>
            </a:r>
            <a:r>
              <a:rPr lang="en-GB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(compared to 37%)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43% of pupils were eligible for Free Schools Meals </a:t>
            </a:r>
            <a:r>
              <a:rPr lang="en-GB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(compared to 21%)</a:t>
            </a: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57% of pupils in full-time ALP had SEN support needs (SEMH), 22% had a recorded EHCP or EHCP assessment in progress, whilst 20% of pupils had no recorded SEND. </a:t>
            </a:r>
            <a:r>
              <a:rPr lang="en-GB" sz="22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(compared to 15% with SEN support needs or an EHCP)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proportion of pupils recorded as children in care was almost six times higher than the rate in the wider secondary population*</a:t>
            </a:r>
          </a:p>
          <a:p>
            <a:pPr marL="0" indent="0">
              <a:buNone/>
            </a:pPr>
            <a:endParaRPr lang="en-GB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*Small </a:t>
            </a:r>
            <a:r>
              <a:rPr lang="en-GB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 numbers for these groups mean this is subject to significant confidence intervals</a:t>
            </a:r>
          </a:p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34B0-943C-4918-BD2D-D267C7BDE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Who uses ALP in Bristol? - Demographics</a:t>
            </a:r>
          </a:p>
        </p:txBody>
      </p:sp>
    </p:spTree>
    <p:extLst>
      <p:ext uri="{BB962C8B-B14F-4D97-AF65-F5344CB8AC3E}">
        <p14:creationId xmlns:p14="http://schemas.microsoft.com/office/powerpoint/2010/main" val="15648343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1627823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2.</a:t>
            </a:r>
            <a:r>
              <a:rPr sz="1388" spc="-30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Double</a:t>
            </a:r>
            <a:r>
              <a:rPr sz="1388" spc="-41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Counting</a:t>
            </a:r>
            <a:endParaRPr sz="1388"/>
          </a:p>
        </p:txBody>
      </p:sp>
      <p:sp>
        <p:nvSpPr>
          <p:cNvPr id="5" name="object 5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706" y="1884331"/>
            <a:ext cx="7884319" cy="35114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6693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575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exceptions</a:t>
            </a:r>
            <a:r>
              <a:rPr kumimoji="0" sz="1575" b="1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double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counting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11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Disadvantaged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691" marR="0" lvl="0" indent="-1876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Due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different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outcomes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impacts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that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contribute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proxy values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cannot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employee</a:t>
            </a:r>
            <a:r>
              <a:rPr kumimoji="0" sz="1050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being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691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</a:t>
            </a:r>
            <a:r>
              <a:rPr kumimoji="0" sz="1050" b="1" i="0" u="none" strike="noStrike" kern="1200" cap="none" spc="-3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1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disadvantaged.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 hire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someone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who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was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both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not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employment,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education,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training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(NEETs)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young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offender,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they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can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 counted once. As this should be the result of an recruiting programme, enter the employee under the measure most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appropriate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recruitment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programme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through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which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they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were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hired.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96691" marR="0" lvl="0" indent="-187643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Disadvantaged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into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work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measures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counted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the</a:t>
            </a:r>
            <a:r>
              <a:rPr kumimoji="0" sz="1050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r>
              <a:rPr kumimoji="0" sz="1050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employment.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691" marR="0" lvl="0" indent="-1876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However,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same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person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also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 the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project,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they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both disadvantaged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those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based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96691" marR="0" lvl="0" indent="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different</a:t>
            </a:r>
            <a:r>
              <a:rPr kumimoji="0" sz="1050" b="0" i="0" u="none" strike="noStrike" kern="1200" cap="none" spc="-3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outcomes.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226695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 year contract,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hire someone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full-time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basis who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26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NEET,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 enter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same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employee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50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BT27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BT10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1430" marR="0" lvl="0" indent="0" algn="ctr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Disadvantage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work</a:t>
            </a:r>
            <a:r>
              <a:rPr kumimoji="0" sz="1050" b="1" i="0" u="none" strike="noStrike" kern="1200" cap="none" spc="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 are</a:t>
            </a:r>
            <a:r>
              <a:rPr kumimoji="0" sz="1050" b="1" i="0" u="none" strike="noStrike" kern="1200" cap="none" spc="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Value,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859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employment</a:t>
            </a:r>
            <a:r>
              <a:rPr kumimoji="0" sz="1050" b="1" i="0" u="none" strike="noStrike" kern="1200" cap="none" spc="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Economic 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2452A-478C-4A8E-876C-5DB3A628777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788492F-2729-4803-9A62-C314085EBEE4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91D696-F74E-47B6-81DC-3CB8B705EC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70</a:t>
            </a:fld>
            <a:endParaRPr lang="en-GB" spc="-4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1627823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2.</a:t>
            </a:r>
            <a:r>
              <a:rPr sz="1388" spc="-30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Double</a:t>
            </a:r>
            <a:r>
              <a:rPr sz="1388" spc="-41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Counting</a:t>
            </a:r>
            <a:endParaRPr sz="1388"/>
          </a:p>
        </p:txBody>
      </p:sp>
      <p:sp>
        <p:nvSpPr>
          <p:cNvPr id="6" name="object 6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9064" y="1884332"/>
            <a:ext cx="3098959" cy="25247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575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exceptions</a:t>
            </a:r>
            <a:r>
              <a:rPr kumimoji="0" sz="1575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double</a:t>
            </a:r>
            <a:r>
              <a:rPr kumimoji="0" sz="1575" b="1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counting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2095" y="2399443"/>
            <a:ext cx="7343775" cy="246192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2)</a:t>
            </a:r>
            <a:r>
              <a:rPr kumimoji="0" sz="1050" b="1" i="0" u="none" strike="noStrike" kern="1200" cap="none" spc="-15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VCSE</a:t>
            </a:r>
            <a:r>
              <a:rPr kumimoji="0" sz="1050" b="1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23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691" marR="3810" lvl="0" indent="-1876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 spend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money with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VCSE,</a:t>
            </a:r>
            <a:r>
              <a:rPr kumimoji="0" sz="1050" b="0" i="0" u="none" strike="noStrike" kern="1200" cap="none" spc="26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 input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amount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both BT17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(VCSE</a:t>
            </a:r>
            <a:r>
              <a:rPr kumimoji="0" sz="1050" b="0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spend)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BT21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(Local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spend)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BT22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(Local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MSME spend).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96691" marR="123349" lvl="0" indent="-18764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6691" algn="l"/>
                <a:tab pos="197168" algn="l"/>
              </a:tabLst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one side,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 measuring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additional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 value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from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spending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with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 VCSEs</a:t>
            </a:r>
            <a:r>
              <a:rPr kumimoji="0" sz="1050" b="0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(BT17) and on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other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measuring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benefits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local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economy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(BT21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-local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spend-</a:t>
            </a:r>
            <a:r>
              <a:rPr kumimoji="0" sz="1050" b="0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 BT22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-local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MSME spend).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3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£1,000</a:t>
            </a:r>
            <a:r>
              <a:rPr kumimoji="0" sz="1050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with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050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small local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VCSE</a:t>
            </a:r>
            <a:r>
              <a:rPr kumimoji="0" sz="1050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£2,000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with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050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local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MSME.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4743926" lvl="0" indent="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BT17 (VCSE spend) = £1,000 (social value) </a:t>
            </a:r>
            <a:r>
              <a:rPr kumimoji="0" sz="1050" b="0" i="0" u="none" strike="noStrike" kern="1200" cap="none" spc="-28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BT21(local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spend)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=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BT22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(local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MSME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spend)</a:t>
            </a:r>
            <a:r>
              <a:rPr kumimoji="0" sz="1050" b="0" i="0" u="none" strike="noStrike" kern="1200" cap="none" spc="-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=</a:t>
            </a:r>
            <a:r>
              <a:rPr kumimoji="0" sz="1050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£3,000</a:t>
            </a:r>
            <a:r>
              <a:rPr kumimoji="0" sz="1050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(local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economic</a:t>
            </a:r>
            <a:r>
              <a:rPr kumimoji="0" sz="1050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050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42436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Spend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050" b="1" i="0" u="none" strike="noStrike" kern="1200" cap="none" spc="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11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VCSE’s</a:t>
            </a:r>
            <a:r>
              <a:rPr kumimoji="0" sz="1050" b="1" i="0" u="none" strike="noStrike" kern="1200" cap="none" spc="23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counted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spend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 are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050" b="1" i="0" u="none" strike="noStrike" kern="1200" cap="none" spc="-8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4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Economic</a:t>
            </a:r>
            <a:r>
              <a:rPr kumimoji="0" sz="1050" b="1" i="0" u="none" strike="noStrike" kern="1200" cap="none" spc="0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1" i="0" u="none" strike="noStrike" kern="1200" cap="none" spc="-19" normalizeH="0" baseline="0" noProof="0">
                <a:ln>
                  <a:noFill/>
                </a:ln>
                <a:solidFill>
                  <a:srgbClr val="42A3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37B2FF-3E1E-4470-AB92-7EE9E97786B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0E1C4A-01E1-4AFA-A482-9DDAC7800DB3}" type="datetime1">
              <a:rPr lang="en-US" smtClean="0"/>
              <a:t>1/17/2022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63D5C-9CF7-4AA4-880A-7BA4CBA5AB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71</a:t>
            </a:fld>
            <a:endParaRPr lang="en-GB" spc="-4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1270635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3.</a:t>
            </a:r>
            <a:r>
              <a:rPr sz="1388" spc="-56">
                <a:solidFill>
                  <a:srgbClr val="005C64"/>
                </a:solidFill>
              </a:rPr>
              <a:t> </a:t>
            </a:r>
            <a:r>
              <a:rPr sz="1388" spc="-8">
                <a:solidFill>
                  <a:srgbClr val="005C64"/>
                </a:solidFill>
              </a:rPr>
              <a:t>Ad</a:t>
            </a:r>
            <a:r>
              <a:rPr sz="1388">
                <a:solidFill>
                  <a:srgbClr val="005C64"/>
                </a:solidFill>
              </a:rPr>
              <a:t>d</a:t>
            </a:r>
            <a:r>
              <a:rPr sz="1388" spc="-4">
                <a:solidFill>
                  <a:srgbClr val="005C64"/>
                </a:solidFill>
              </a:rPr>
              <a:t>it</a:t>
            </a:r>
            <a:r>
              <a:rPr sz="1388" spc="-11">
                <a:solidFill>
                  <a:srgbClr val="005C64"/>
                </a:solidFill>
              </a:rPr>
              <a:t>i</a:t>
            </a:r>
            <a:r>
              <a:rPr sz="1388" spc="-4">
                <a:solidFill>
                  <a:srgbClr val="005C64"/>
                </a:solidFill>
              </a:rPr>
              <a:t>on</a:t>
            </a:r>
            <a:r>
              <a:rPr sz="1388">
                <a:solidFill>
                  <a:srgbClr val="005C64"/>
                </a:solidFill>
              </a:rPr>
              <a:t>a</a:t>
            </a:r>
            <a:r>
              <a:rPr sz="1388" spc="-4">
                <a:solidFill>
                  <a:srgbClr val="005C64"/>
                </a:solidFill>
              </a:rPr>
              <a:t>li</a:t>
            </a:r>
            <a:r>
              <a:rPr sz="1388" spc="-11">
                <a:solidFill>
                  <a:srgbClr val="005C64"/>
                </a:solidFill>
              </a:rPr>
              <a:t>t</a:t>
            </a:r>
            <a:r>
              <a:rPr sz="1388" spc="-4">
                <a:solidFill>
                  <a:srgbClr val="005C64"/>
                </a:solidFill>
              </a:rPr>
              <a:t>y</a:t>
            </a:r>
            <a:endParaRPr sz="1388"/>
          </a:p>
        </p:txBody>
      </p:sp>
      <p:sp>
        <p:nvSpPr>
          <p:cNvPr id="5" name="object 5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5379" y="2141886"/>
            <a:ext cx="6561296" cy="18124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</a:t>
            </a:r>
            <a:r>
              <a:rPr kumimoji="0" sz="1575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</a:t>
            </a:r>
            <a:r>
              <a:rPr kumimoji="0" sz="1575" b="1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‘core</a:t>
            </a:r>
            <a:r>
              <a:rPr kumimoji="0" sz="1575" b="1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contract’</a:t>
            </a:r>
            <a:r>
              <a:rPr kumimoji="0" sz="1575" b="1" i="0" u="none" strike="noStrike" kern="1200" cap="none" spc="-7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103" marR="0" lvl="0" indent="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Services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actions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that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bidder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 required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provide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 part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core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contract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requirements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58103" marR="0" lvl="0" indent="0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cannot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also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counted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58103" marR="3810" lvl="0" indent="0" algn="l" defTabSz="685800" rtl="0" eaLnBrk="1" fontAlgn="auto" latinLnBrk="0" hangingPunct="1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 the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contract is about supporting people back to work you cannot claim social value for </a:t>
            </a:r>
            <a:r>
              <a:rPr kumimoji="0" sz="1163" b="0" i="0" u="none" strike="noStrike" kern="1200" cap="none" spc="-3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getting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back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work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that is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part of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requirements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core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contract.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58103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about </a:t>
            </a:r>
            <a:r>
              <a:rPr kumimoji="0" sz="1163" b="1" i="0" u="heavy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>
                  <a:solidFill>
                    <a:srgbClr val="36484E"/>
                  </a:solidFill>
                </a:uFill>
                <a:latin typeface="Arial"/>
                <a:ea typeface="+mn-ea"/>
                <a:cs typeface="Arial"/>
              </a:rPr>
              <a:t>‘additionality’</a:t>
            </a:r>
            <a:r>
              <a:rPr kumimoji="0" sz="1163" b="1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i.e.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what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will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provide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over and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above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core contract.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6C7B8-E879-46B6-9B01-62739729D3A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64304A8-1324-4E56-B620-395195D4491D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27E6A8-9C53-4973-95A9-783A023715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72</a:t>
            </a:fld>
            <a:endParaRPr lang="en-GB" spc="-4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4" y="1554956"/>
            <a:ext cx="1462088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4.</a:t>
            </a:r>
            <a:r>
              <a:rPr sz="1388" spc="-56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Proportionality</a:t>
            </a:r>
            <a:endParaRPr sz="1388"/>
          </a:p>
        </p:txBody>
      </p:sp>
      <p:sp>
        <p:nvSpPr>
          <p:cNvPr id="5" name="object 5"/>
          <p:cNvSpPr txBox="1"/>
          <p:nvPr/>
        </p:nvSpPr>
        <p:spPr>
          <a:xfrm>
            <a:off x="8022336" y="5382746"/>
            <a:ext cx="133826" cy="86082"/>
          </a:xfrm>
          <a:prstGeom prst="rect">
            <a:avLst/>
          </a:prstGeom>
        </p:spPr>
        <p:txBody>
          <a:bodyPr vert="horz" wrap="square" lIns="0" tIns="5239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25" b="0" i="0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sz="5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0123" y="5385098"/>
            <a:ext cx="1300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21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5379" y="2141886"/>
            <a:ext cx="6597968" cy="30403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1575" b="1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remember</a:t>
            </a:r>
            <a:r>
              <a:rPr kumimoji="0" sz="1575" b="1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‘proportionality’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525" marR="381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None of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measures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 mandatory</a:t>
            </a:r>
            <a:r>
              <a:rPr kumimoji="0" sz="1313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(unless specified) and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suppliers should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ensure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that </a:t>
            </a:r>
            <a:r>
              <a:rPr kumimoji="0" sz="1313" b="0" i="0" u="none" strike="noStrike" kern="1200" cap="none" spc="-356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their proposals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relevant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proportional</a:t>
            </a:r>
            <a:r>
              <a:rPr kumimoji="0" sz="1313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 this contract.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43339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proposal</a:t>
            </a:r>
            <a:r>
              <a:rPr kumimoji="0" sz="1313" b="0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must relate</a:t>
            </a:r>
            <a:r>
              <a:rPr kumimoji="0" sz="131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directly to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contract</a:t>
            </a:r>
            <a:r>
              <a:rPr kumimoji="0" sz="131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question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should be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proportional 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overall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contract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(for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example,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bids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that are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excess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 100%</a:t>
            </a:r>
            <a:r>
              <a:rPr kumimoji="0" sz="131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 </a:t>
            </a:r>
            <a:r>
              <a:rPr kumimoji="0" sz="1313" b="0" i="0" u="none" strike="noStrike" kern="1200" cap="none" spc="-35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contract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price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may not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deliverable).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590550" lvl="0" indent="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proposal</a:t>
            </a:r>
            <a:r>
              <a:rPr kumimoji="0" sz="131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must relate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directly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initial term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contract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question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(not </a:t>
            </a:r>
            <a:r>
              <a:rPr kumimoji="0" sz="1313" b="0" i="0" u="none" strike="noStrike" kern="1200" cap="none" spc="-35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including any potential</a:t>
            </a:r>
            <a:r>
              <a:rPr kumimoji="0" sz="1313" b="0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extensions)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unless stated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otherwise.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9525" marR="545306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If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 responsible</a:t>
            </a:r>
            <a:r>
              <a:rPr kumimoji="0" sz="131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 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proportion</a:t>
            </a:r>
            <a:r>
              <a:rPr kumimoji="0" sz="1313" b="0" i="0" u="none" strike="noStrike" kern="1200" cap="none" spc="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 an</a:t>
            </a:r>
            <a:r>
              <a:rPr kumimoji="0" sz="131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initiative, only claim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what</a:t>
            </a:r>
            <a:r>
              <a:rPr kumimoji="0" sz="131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 are </a:t>
            </a:r>
            <a:r>
              <a:rPr kumimoji="0" sz="1313" b="0" i="0" u="none" strike="noStrike" kern="1200" cap="none" spc="-35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directly</a:t>
            </a:r>
            <a:r>
              <a:rPr kumimoji="0" sz="131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responsible</a:t>
            </a:r>
            <a:r>
              <a:rPr kumimoji="0" sz="1313" b="0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313" b="0" i="0" u="none" strike="noStrike" kern="1200" cap="none" spc="-19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for.</a:t>
            </a:r>
            <a:endParaRPr kumimoji="0" sz="13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56C359-0144-43F7-8C21-969FDCA745A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7F60E10-9C3C-4348-8B7A-60566C57BABD}" type="datetime1">
              <a:rPr lang="en-US" smtClean="0"/>
              <a:t>1/17/2022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B5292-D4FC-42B7-B321-BFAF4F4904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73</a:t>
            </a:fld>
            <a:endParaRPr lang="en-GB" spc="-4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1685925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5.</a:t>
            </a:r>
            <a:r>
              <a:rPr sz="1388" spc="-23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Definition</a:t>
            </a:r>
            <a:r>
              <a:rPr sz="1388" spc="-23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of</a:t>
            </a:r>
            <a:r>
              <a:rPr sz="1388" spc="-23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local</a:t>
            </a:r>
            <a:endParaRPr sz="1388"/>
          </a:p>
        </p:txBody>
      </p:sp>
      <p:sp>
        <p:nvSpPr>
          <p:cNvPr id="4" name="object 4"/>
          <p:cNvSpPr txBox="1"/>
          <p:nvPr/>
        </p:nvSpPr>
        <p:spPr>
          <a:xfrm>
            <a:off x="2655379" y="2331815"/>
            <a:ext cx="3794284" cy="10667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sz="1575" b="1" i="0" u="none" strike="noStrike" kern="1200" cap="none" spc="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keep</a:t>
            </a:r>
            <a:r>
              <a:rPr kumimoji="0" sz="1575" b="1" i="0" u="none" strike="noStrike" kern="1200" cap="none" spc="15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mind</a:t>
            </a:r>
            <a:r>
              <a:rPr kumimoji="0" sz="1575" b="1" i="0" u="none" strike="noStrike" kern="1200" cap="none" spc="11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575" b="1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definition</a:t>
            </a:r>
            <a:r>
              <a:rPr kumimoji="0" sz="1575" b="1" i="0" u="none" strike="noStrike" kern="1200" cap="none" spc="8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575" b="1" i="0" u="none" strike="noStrike" kern="1200" cap="none" spc="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‘local’</a:t>
            </a:r>
            <a:endParaRPr kumimoji="0" sz="15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8115" marR="106680" lvl="0" indent="0" algn="l" defTabSz="685800" rtl="0" eaLnBrk="1" fontAlgn="auto" latinLnBrk="0" hangingPunct="1">
              <a:lnSpc>
                <a:spcPct val="100000"/>
              </a:lnSpc>
              <a:spcBef>
                <a:spcPts val="14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</a:t>
            </a:r>
            <a:r>
              <a:rPr kumimoji="0" sz="120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definition of ‘Local’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</a:t>
            </a:r>
            <a:r>
              <a:rPr kumimoji="0" sz="1200" b="0" i="0" u="none" strike="noStrike" kern="1200" cap="none" spc="-4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 project is within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Bristol, North Somerset or South Gloucestershire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3004" y="2697004"/>
            <a:ext cx="1992821" cy="19928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22336" y="5382746"/>
            <a:ext cx="133826" cy="86082"/>
          </a:xfrm>
          <a:prstGeom prst="rect">
            <a:avLst/>
          </a:prstGeom>
        </p:spPr>
        <p:txBody>
          <a:bodyPr vert="horz" wrap="square" lIns="0" tIns="5239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25" b="0" i="0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sz="5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0123" y="5385098"/>
            <a:ext cx="1300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21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09CDF13-6331-426C-AEA9-88023D314F4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22119CE-F25F-49EA-B71B-682E37BC19EF}" type="datetime1">
              <a:rPr lang="en-US" smtClean="0"/>
              <a:t>1/17/2022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96C026-553C-46E7-B6D0-918BA1753F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74</a:t>
            </a:fld>
            <a:endParaRPr lang="en-GB" spc="-4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4775" y="5038147"/>
            <a:ext cx="535475" cy="539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705" y="1554956"/>
            <a:ext cx="653414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spc="-4">
                <a:solidFill>
                  <a:srgbClr val="005C64"/>
                </a:solidFill>
              </a:rPr>
              <a:t>6.</a:t>
            </a:r>
            <a:r>
              <a:rPr sz="1388" spc="-64">
                <a:solidFill>
                  <a:srgbClr val="005C64"/>
                </a:solidFill>
              </a:rPr>
              <a:t> </a:t>
            </a:r>
            <a:r>
              <a:rPr sz="1388" spc="-4">
                <a:solidFill>
                  <a:srgbClr val="005C64"/>
                </a:solidFill>
              </a:rPr>
              <a:t>Units</a:t>
            </a:r>
            <a:endParaRPr sz="1388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8997" y="3022188"/>
            <a:ext cx="1830515" cy="14298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36672" y="2050258"/>
            <a:ext cx="7749540" cy="333453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586639" lvl="0" indent="0" algn="l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Double-check</a:t>
            </a:r>
            <a:r>
              <a:rPr kumimoji="0" sz="1575" b="1" i="0" u="none" strike="noStrike" kern="1200" cap="none" spc="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1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unit</a:t>
            </a:r>
            <a:r>
              <a:rPr kumimoji="0" sz="1575" b="1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the</a:t>
            </a:r>
            <a:r>
              <a:rPr kumimoji="0" sz="1575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 </a:t>
            </a:r>
            <a:r>
              <a:rPr kumimoji="0" sz="1575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DON’T</a:t>
            </a:r>
            <a:r>
              <a:rPr kumimoji="0" sz="1575" b="0" i="0" u="none" strike="noStrike" kern="1200" cap="none" spc="-23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Just </a:t>
            </a:r>
            <a:r>
              <a:rPr kumimoji="0" sz="1575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enter</a:t>
            </a:r>
            <a:r>
              <a:rPr kumimoji="0" sz="1575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575" b="0" i="0" u="none" strike="noStrike" kern="1200" cap="none" spc="15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same</a:t>
            </a:r>
            <a:r>
              <a:rPr kumimoji="0" sz="1575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values you</a:t>
            </a:r>
            <a:r>
              <a:rPr kumimoji="0" sz="1575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575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receive</a:t>
            </a: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849880" marR="0" lvl="0" indent="-188119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49880" algn="l"/>
                <a:tab pos="2850356" algn="l"/>
              </a:tabLst>
              <a:defRPr/>
            </a:pP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Each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has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corresponding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unit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associated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proxy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9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23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849880" marR="0" lvl="0" indent="-188119" algn="l" defTabSz="685800" rtl="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49880" algn="l"/>
                <a:tab pos="2850356" algn="l"/>
              </a:tabLst>
              <a:defRPr/>
            </a:pP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Some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measures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may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have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units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you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may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not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expect.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662238" marR="329565" lvl="0" indent="0" algn="l" defTabSz="685800" rtl="0" eaLnBrk="1" fontAlgn="auto" latinLnBrk="0" hangingPunct="1">
              <a:lnSpc>
                <a:spcPct val="1018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63" b="1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: apprenticeships are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measured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weeks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not number of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apprentices.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Support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unemployed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people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measured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of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hours </a:t>
            </a:r>
            <a:r>
              <a:rPr kumimoji="0" sz="1163" b="0" i="0" u="none" strike="noStrike" kern="1200" cap="none" spc="-3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(session)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*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no.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of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attendees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(your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audience).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849880" marR="147638" lvl="0" indent="-187643" algn="l" defTabSz="6858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49880" algn="l"/>
                <a:tab pos="2850356" algn="l"/>
              </a:tabLst>
              <a:defRPr/>
            </a:pP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Some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measures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have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‘record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only’</a:t>
            </a:r>
            <a:r>
              <a:rPr kumimoji="0" sz="1163" b="0" i="0" u="none" strike="noStrike" kern="1200" cap="none" spc="-3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under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units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–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this is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where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proxy </a:t>
            </a:r>
            <a:r>
              <a:rPr kumimoji="0" sz="1163" b="0" i="0" u="none" strike="noStrike" kern="1200" cap="none" spc="-311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£0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 measure</a:t>
            </a:r>
            <a:r>
              <a:rPr kumimoji="0" sz="1163" b="0" i="0" u="none" strike="noStrike" kern="1200" cap="none" spc="-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 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indicator.</a:t>
            </a:r>
            <a:r>
              <a:rPr kumimoji="0" sz="1163" b="0" i="0" u="none" strike="noStrike" kern="1200" cap="none" spc="-6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All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%s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are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‘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record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973D8F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only’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36484E"/>
              </a:buClr>
              <a:buSzTx/>
              <a:buFont typeface="Arial MT"/>
              <a:buChar char="•"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849880" marR="3810" lvl="0" indent="-187643" algn="l" defTabSz="685800" rtl="0" eaLnBrk="1" fontAlgn="auto" latinLnBrk="0" hangingPunct="1">
              <a:lnSpc>
                <a:spcPct val="101899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849880" algn="l"/>
                <a:tab pos="2850356" algn="l"/>
              </a:tabLst>
              <a:defRPr/>
            </a:pP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Staff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time should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valued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using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the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heavy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>
                  <a:solidFill>
                    <a:srgbClr val="36484E"/>
                  </a:solidFill>
                </a:uFill>
                <a:latin typeface="Arial MT"/>
                <a:ea typeface="+mn-ea"/>
                <a:cs typeface="Arial MT"/>
              </a:rPr>
              <a:t>proxy</a:t>
            </a:r>
            <a:r>
              <a:rPr kumimoji="0" sz="1163" b="0" i="0" u="heavy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>
                  <a:solidFill>
                    <a:srgbClr val="36484E"/>
                  </a:solidFill>
                </a:uFill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heavy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>
                  <a:solidFill>
                    <a:srgbClr val="36484E"/>
                  </a:solidFill>
                </a:uFill>
                <a:latin typeface="Arial MT"/>
                <a:ea typeface="+mn-ea"/>
                <a:cs typeface="Arial MT"/>
              </a:rPr>
              <a:t>values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,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ie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the proxy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values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 </a:t>
            </a:r>
            <a:r>
              <a:rPr kumimoji="0" sz="1163" b="0" i="0" u="none" strike="noStrike" kern="1200" cap="none" spc="-3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volunteering</a:t>
            </a:r>
            <a:r>
              <a:rPr kumimoji="0" sz="1163" b="0" i="0" u="none" strike="noStrike" kern="1200" cap="none" spc="-11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or</a:t>
            </a:r>
            <a:r>
              <a:rPr kumimoji="0" sz="1163" b="0" i="0" u="none" strike="noStrike" kern="1200" cap="none" spc="0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expert</a:t>
            </a:r>
            <a:r>
              <a:rPr kumimoji="0" sz="1163" b="0" i="0" u="none" strike="noStrike" kern="1200" cap="none" spc="-4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163" b="0" i="0" u="none" strike="noStrike" kern="1200" cap="none" spc="8" normalizeH="0" baseline="0" noProof="0">
                <a:ln>
                  <a:noFill/>
                </a:ln>
                <a:solidFill>
                  <a:srgbClr val="36484E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time.</a:t>
            </a:r>
            <a:endParaRPr kumimoji="0" sz="11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2336" y="5382746"/>
            <a:ext cx="133826" cy="86082"/>
          </a:xfrm>
          <a:prstGeom prst="rect">
            <a:avLst/>
          </a:prstGeom>
        </p:spPr>
        <p:txBody>
          <a:bodyPr vert="horz" wrap="square" lIns="0" tIns="5239" rIns="0" bIns="0" rtlCol="0">
            <a:spAutoFit/>
          </a:bodyPr>
          <a:lstStyle/>
          <a:p>
            <a:pPr marL="28575" marR="0" lvl="0" indent="0" algn="l" defTabSz="685800" rtl="0" eaLnBrk="1" fontAlgn="auto" latinLnBrk="0" hangingPunct="1">
              <a:lnSpc>
                <a:spcPct val="100000"/>
              </a:lnSpc>
              <a:spcBef>
                <a:spcPts val="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525" b="0" i="0" u="none" strike="noStrike" kern="1200" cap="none" spc="8" normalizeH="0" baseline="0" noProof="0" dirty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pPr marL="28575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sz="5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704" y="5385098"/>
            <a:ext cx="918210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</a:t>
            </a:r>
            <a:r>
              <a:rPr kumimoji="0" sz="788" b="1" i="0" u="none" strike="noStrike" kern="1200" cap="none" spc="-41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</a:t>
            </a:r>
            <a:r>
              <a:rPr kumimoji="0" sz="788" b="1" i="0" u="none" strike="noStrike" kern="1200" cap="none" spc="-3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788" b="1" i="0" u="none" strike="noStrike" kern="1200" cap="none" spc="0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0123" y="5385098"/>
            <a:ext cx="130016" cy="121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8" normalizeH="0" baseline="0" noProof="0">
                <a:ln>
                  <a:noFill/>
                </a:ln>
                <a:solidFill>
                  <a:srgbClr val="005B64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21</a:t>
            </a:r>
            <a:endParaRPr kumimoji="0" sz="7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80A9976-6AEA-4028-90F9-4736581F2B7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83107B7-F9FB-4046-8628-0FB8613838DB}" type="datetime1">
              <a:rPr lang="en-US" smtClean="0"/>
              <a:t>1/17/2022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F38EA3-3BD9-4C29-9D40-23525D0BED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75</a:t>
            </a:fld>
            <a:endParaRPr lang="en-GB" spc="-4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103" y="3233261"/>
            <a:ext cx="3359944" cy="31210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pc="8"/>
              <a:t>Final</a:t>
            </a:r>
            <a:r>
              <a:rPr spc="-15"/>
              <a:t> </a:t>
            </a:r>
            <a:r>
              <a:rPr spc="11"/>
              <a:t>Thoughts</a:t>
            </a:r>
            <a:r>
              <a:rPr spc="8"/>
              <a:t> </a:t>
            </a:r>
            <a:r>
              <a:rPr spc="11"/>
              <a:t>&amp;</a:t>
            </a:r>
            <a:r>
              <a:rPr spc="-8"/>
              <a:t> </a:t>
            </a:r>
            <a:r>
              <a:rPr spc="11"/>
              <a:t>Questions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DAAF5-0500-420C-B03C-6F1E17B7A5F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3599E53-D78E-466C-A76A-0A112FFD3C36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B94DF-5008-4D2B-A550-E44204D92C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8575"/>
            <a:fld id="{81D60167-4931-47E6-BA6A-407CBD079E47}" type="slidenum">
              <a:rPr lang="en-GB" spc="-4" smtClean="0"/>
              <a:pPr marL="28575"/>
              <a:t>76</a:t>
            </a:fld>
            <a:endParaRPr lang="en-GB" spc="-4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94656" y="1177270"/>
            <a:ext cx="88026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6600" b="1">
                <a:solidFill>
                  <a:schemeClr val="tx1"/>
                </a:solidFill>
              </a:rPr>
              <a:t>Bidding and using ProContract</a:t>
            </a:r>
            <a:endParaRPr lang="en-GB" altLang="en-US" sz="6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1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2060094" y="3131229"/>
            <a:ext cx="8229600" cy="338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endParaRPr lang="en-GB" altLang="en-US" sz="3600" b="1"/>
          </a:p>
          <a:p>
            <a:pPr marL="0" indent="0" algn="ctr">
              <a:buNone/>
            </a:pPr>
            <a:r>
              <a:rPr lang="en-GB" altLang="en-US" sz="3600" b="1"/>
              <a:t>Tom Allen, Strategic Procurement</a:t>
            </a:r>
            <a:endParaRPr lang="en-GB" altLang="en-US" sz="3600"/>
          </a:p>
        </p:txBody>
      </p:sp>
    </p:spTree>
    <p:extLst>
      <p:ext uri="{BB962C8B-B14F-4D97-AF65-F5344CB8AC3E}">
        <p14:creationId xmlns:p14="http://schemas.microsoft.com/office/powerpoint/2010/main" val="10409624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1694" y="1369695"/>
            <a:ext cx="1036543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pPr marL="416603" indent="-416603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2000">
                <a:cs typeface="Arial" panose="020B0604020202020204" pitchFamily="34" charset="0"/>
              </a:rPr>
              <a:t>Through the Council’s e-procurement system – Pro-contract.</a:t>
            </a:r>
          </a:p>
          <a:p>
            <a:pPr marL="416603" indent="-416603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GB" sz="2000">
              <a:cs typeface="Arial" panose="020B0604020202020204" pitchFamily="34" charset="0"/>
            </a:endParaRPr>
          </a:p>
          <a:p>
            <a:pPr marL="416603" indent="-416603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2000">
                <a:cs typeface="Arial" panose="020B0604020202020204" pitchFamily="34" charset="0"/>
              </a:rPr>
              <a:t>Using the open tender process meaning providers will need to submit responses to a range of questions and the cost to deliver the service. Questions include:</a:t>
            </a:r>
          </a:p>
          <a:p>
            <a:pPr marL="416603" indent="-416603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GB" sz="2000">
              <a:cs typeface="Arial" panose="020B0604020202020204" pitchFamily="34" charset="0"/>
            </a:endParaRPr>
          </a:p>
          <a:p>
            <a:pPr marL="742950" lvl="2" indent="-257175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cs typeface="Arial" panose="020B0604020202020204" pitchFamily="34" charset="0"/>
              </a:rPr>
              <a:t>Suitability Assessment Questionnaire (Self Certify – Blacklist, Insurance, GDPR etc) </a:t>
            </a:r>
            <a:r>
              <a:rPr lang="en-GB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https://www.gov.uk/government/publications/procurement-policy-note-816-standard-selection-questionnaire-sq-template</a:t>
            </a:r>
            <a:endParaRPr lang="en-GB">
              <a:cs typeface="Arial" panose="020B0604020202020204" pitchFamily="34" charset="0"/>
            </a:endParaRPr>
          </a:p>
          <a:p>
            <a:pPr marL="742950" lvl="2" indent="-257175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cs typeface="Arial" panose="020B0604020202020204" pitchFamily="34" charset="0"/>
              </a:rPr>
              <a:t>Quality Questions – Safeguarding, Equalities &amp; other questions linked to the service specification</a:t>
            </a:r>
          </a:p>
          <a:p>
            <a:pPr marL="742950" lvl="2" indent="-257175" defTabSz="755409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>
                <a:cs typeface="Arial" panose="020B0604020202020204" pitchFamily="34" charset="0"/>
              </a:rPr>
              <a:t>Tender will be evaluated on Quality and Social Value</a:t>
            </a:r>
            <a:endParaRPr lang="en-GB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Procurement Process</a:t>
            </a:r>
          </a:p>
        </p:txBody>
      </p:sp>
    </p:spTree>
    <p:extLst>
      <p:ext uri="{BB962C8B-B14F-4D97-AF65-F5344CB8AC3E}">
        <p14:creationId xmlns:p14="http://schemas.microsoft.com/office/powerpoint/2010/main" val="76709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r>
              <a:rPr lang="en-GB" sz="2400"/>
              <a:t>Instructions to Tenderers (ITT)</a:t>
            </a:r>
          </a:p>
          <a:p>
            <a:r>
              <a:rPr lang="en-GB" sz="2400"/>
              <a:t>Terms &amp; Conditions</a:t>
            </a:r>
          </a:p>
          <a:p>
            <a:r>
              <a:rPr lang="en-GB" sz="2400"/>
              <a:t>Specification, including demand information</a:t>
            </a:r>
          </a:p>
          <a:p>
            <a:r>
              <a:rPr lang="en-GB" sz="2400"/>
              <a:t>Contract monitoring requirements</a:t>
            </a:r>
          </a:p>
          <a:p>
            <a:r>
              <a:rPr lang="en-GB" sz="2400"/>
              <a:t>Pricing Schedule</a:t>
            </a:r>
          </a:p>
          <a:p>
            <a:r>
              <a:rPr lang="en-GB" sz="2400"/>
              <a:t>Non collusive &amp; non canvasing certificate</a:t>
            </a:r>
          </a:p>
          <a:p>
            <a:r>
              <a:rPr lang="en-GB" sz="2400"/>
              <a:t>TUPE information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Tender Documents</a:t>
            </a:r>
          </a:p>
        </p:txBody>
      </p:sp>
    </p:spTree>
    <p:extLst>
      <p:ext uri="{BB962C8B-B14F-4D97-AF65-F5344CB8AC3E}">
        <p14:creationId xmlns:p14="http://schemas.microsoft.com/office/powerpoint/2010/main" val="342215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1176E-EA9B-449A-9FFC-6F9AB763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2020 review into ALP in Bristol:</a:t>
            </a:r>
          </a:p>
          <a:p>
            <a:pPr marL="0" indent="0">
              <a:buNone/>
            </a:pPr>
            <a:endParaRPr lang="en-GB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“While some pupils make expected progress, other were coming from a very low starting point (one student identified in year 10 by the ALP provider’s SENCO as having been missing from education since year 6 for a variety of reasons)”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“Undiagnosed educational needs, especially speech and language problems, were all given as reasons for poor outcomes”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were high numbers of pupils who have been moved around the system a number of times to different settings”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“Some cases were found where safeguarding information and educational difficulties were not being forwarded to a child’s new school”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“Pupils in ALP are also more likely to have Adverse Childhood Experiences (ACEs), with one full-time provider carrying out an estimate of its pupils in 2019 that they had an average of 6 ACEs each”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34B0-943C-4918-BD2D-D267C7BDE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Who uses ALP in Bristol? – Pupil Needs</a:t>
            </a:r>
          </a:p>
        </p:txBody>
      </p:sp>
    </p:spTree>
    <p:extLst>
      <p:ext uri="{BB962C8B-B14F-4D97-AF65-F5344CB8AC3E}">
        <p14:creationId xmlns:p14="http://schemas.microsoft.com/office/powerpoint/2010/main" val="42524806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r>
              <a:rPr lang="en-GB" sz="2400"/>
              <a:t>In addition to a single provider applying for this contract, other bidding models will be accepted – further information will be available in the ITT</a:t>
            </a:r>
          </a:p>
          <a:p>
            <a:r>
              <a:rPr lang="en-GB" sz="2400"/>
              <a:t>Bidding models include:</a:t>
            </a:r>
          </a:p>
          <a:p>
            <a:pPr lvl="1"/>
            <a:r>
              <a:rPr lang="en-GB" sz="2000"/>
              <a:t>Sub-Contracting </a:t>
            </a:r>
          </a:p>
          <a:p>
            <a:pPr lvl="1"/>
            <a:r>
              <a:rPr lang="en-GB" sz="2000"/>
              <a:t>Consortia bidding</a:t>
            </a:r>
          </a:p>
          <a:p>
            <a:pPr lvl="1"/>
            <a:r>
              <a:rPr lang="en-GB" sz="2000"/>
              <a:t>Lead partner / joint and severally liable</a:t>
            </a:r>
          </a:p>
          <a:p>
            <a:pPr lvl="1"/>
            <a:r>
              <a:rPr lang="en-GB" sz="2000"/>
              <a:t>Special purpose vehicle (subsidiary of parent company)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Bidding Models</a:t>
            </a:r>
          </a:p>
        </p:txBody>
      </p:sp>
    </p:spTree>
    <p:extLst>
      <p:ext uri="{BB962C8B-B14F-4D97-AF65-F5344CB8AC3E}">
        <p14:creationId xmlns:p14="http://schemas.microsoft.com/office/powerpoint/2010/main" val="15247879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6B744-4833-409F-A37A-5949DDAD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36" y="151321"/>
            <a:ext cx="11360151" cy="600075"/>
          </a:xfrm>
        </p:spPr>
        <p:txBody>
          <a:bodyPr/>
          <a:lstStyle/>
          <a:p>
            <a:pPr algn="l"/>
            <a:r>
              <a:rPr lang="en-GB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Matrix</a:t>
            </a:r>
            <a:endParaRPr lang="en-GB" sz="360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1E24CA-EF6F-49D7-924F-24501CFC7719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124744"/>
          <a:ext cx="10861727" cy="49818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57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Scoring Matrix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Assessment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Scores 0-5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Reason to award this score based on evidence provided against the criteria included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Unacceptable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1722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meet the requirement;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1722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Does not comply and/or insufficient information provided to demonstrate that the bidder has the ability, understanding, experience, skills, resource &amp; quality measures required to provide the service, no evidence to support the response.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Serious reservations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Satisfies the requirement with major reservations;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Considerable reservations of the bidder’s relevant ability, understanding, experience, skills, and resource &amp; quality measures required to provide the service, with little evidence to support the response.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Minor reservations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Satisfies the requirement with minor reservations;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Some minor reservations of the bidder’s relevant ability, understanding, experience, skills, and resource &amp; quality measures required to provide the service that partially supports the response. 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Satisfactory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Satisfies the requirement;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Demonstration by the bidder of the relevant ability, understanding, experience, skills, resource &amp; quality measures required to provide the service with evidence to support the response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Good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Satisfies the requirement with minor additional benefits;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Above average demonstration by the bidder of the relevant ability, understanding, experience, skills, resource &amp; quality measures required to provide the service;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Response identifies factors that will offer potential added value, with evidence to support the response.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Excellent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Significantly exceeds the requirement;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Exceptional demonstration by the bidder of the relevant ability, understanding, experience, skills, resource &amp; quality measures required to provide the service; 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5430" algn="l"/>
                          <a:tab pos="685800" algn="l"/>
                        </a:tabLst>
                      </a:pPr>
                      <a:r>
                        <a:rPr lang="en-GB" sz="7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Response identifies factors that will offer potential added value, with evidence to support the response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21" marR="41121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8279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 fontScale="92500" lnSpcReduction="20000"/>
          </a:bodyPr>
          <a:lstStyle/>
          <a:p>
            <a:r>
              <a:rPr lang="en-GB" sz="2400"/>
              <a:t>Base your bid on the Specification &amp; Terms and Conditions, don’t provide a generic answer; make your answer specific to the contract; answer the question fully. </a:t>
            </a:r>
          </a:p>
          <a:p>
            <a:r>
              <a:rPr lang="en-GB" sz="2400"/>
              <a:t>Only include publicity material in your submission if you have specifically been asked to. </a:t>
            </a:r>
          </a:p>
          <a:p>
            <a:r>
              <a:rPr lang="en-GB" sz="2400"/>
              <a:t>If something is not clear, send a dialogue to the Council through the e-procurement system. </a:t>
            </a:r>
          </a:p>
          <a:p>
            <a:r>
              <a:rPr lang="en-GB" sz="2400"/>
              <a:t>Observe the deadlines for clarifications, don’t wait until the last minute. </a:t>
            </a:r>
          </a:p>
          <a:p>
            <a:r>
              <a:rPr lang="en-GB" sz="2400"/>
              <a:t>Don’t qualify your bid (place conditions upon your bid). These can not be accepted. </a:t>
            </a:r>
          </a:p>
          <a:p>
            <a:r>
              <a:rPr lang="en-GB" sz="2400"/>
              <a:t>Further information available on our Internet </a:t>
            </a:r>
            <a:r>
              <a:rPr lang="en-GB" sz="2400">
                <a:hlinkClick r:id="rId2"/>
              </a:rPr>
              <a:t>https://www.bristol.gov.uk/tenders-contracts/procurement-support</a:t>
            </a:r>
            <a:r>
              <a:rPr lang="en-GB" sz="2400"/>
              <a:t> 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Tendering Tips</a:t>
            </a:r>
          </a:p>
        </p:txBody>
      </p:sp>
    </p:spTree>
    <p:extLst>
      <p:ext uri="{BB962C8B-B14F-4D97-AF65-F5344CB8AC3E}">
        <p14:creationId xmlns:p14="http://schemas.microsoft.com/office/powerpoint/2010/main" val="3373016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r>
              <a:rPr lang="en-GB" sz="2400"/>
              <a:t>Use your responses to demonstrate understanding, knowledge, experience and ability to deliver clearly explaining your methodology, innovative solutions &amp; added value. </a:t>
            </a:r>
          </a:p>
          <a:p>
            <a:r>
              <a:rPr lang="en-GB" sz="2400"/>
              <a:t>Observe any word counts that are imposed, otherwise this could mean that this information is not taken into account. </a:t>
            </a:r>
          </a:p>
          <a:p>
            <a:r>
              <a:rPr lang="en-GB" sz="2400"/>
              <a:t>Don’t rely on previous knowledge or contracts held by the Council  - Evaluators can only evaluate what is in front of them, using the scoring matrix detailed in the tender. 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Tendering Tips</a:t>
            </a:r>
          </a:p>
        </p:txBody>
      </p:sp>
    </p:spTree>
    <p:extLst>
      <p:ext uri="{BB962C8B-B14F-4D97-AF65-F5344CB8AC3E}">
        <p14:creationId xmlns:p14="http://schemas.microsoft.com/office/powerpoint/2010/main" val="32830568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r>
              <a:rPr lang="en-GB" sz="2400"/>
              <a:t>Provide all of the information requested.  If you cannot provide some of the information,  for whatever reason, ask for advice, this can be done through the e-procurement portal. </a:t>
            </a:r>
          </a:p>
          <a:p>
            <a:r>
              <a:rPr lang="en-GB" sz="2400"/>
              <a:t>Ensure that all the sub-criteria/guidance points are covered within the answer, this is what you will be scored on.</a:t>
            </a:r>
          </a:p>
          <a:p>
            <a:r>
              <a:rPr lang="en-GB" sz="2400"/>
              <a:t>Use previous commissioning feedback &amp; build it in to your submission.</a:t>
            </a:r>
          </a:p>
          <a:p>
            <a:r>
              <a:rPr lang="en-GB" sz="2400"/>
              <a:t>Ensure that you have plenty of time before the closing date. </a:t>
            </a:r>
          </a:p>
          <a:p>
            <a:pPr marL="0" indent="0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Tendering Tips</a:t>
            </a:r>
          </a:p>
        </p:txBody>
      </p:sp>
    </p:spTree>
    <p:extLst>
      <p:ext uri="{BB962C8B-B14F-4D97-AF65-F5344CB8AC3E}">
        <p14:creationId xmlns:p14="http://schemas.microsoft.com/office/powerpoint/2010/main" val="17172334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B7FD5-8EC0-4E51-B1D9-C48C59251C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39066" y="1123016"/>
            <a:ext cx="7853711" cy="577793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/>
          <a:p>
            <a:pPr marL="0" indent="0" algn="ctr" defTabSz="755409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GB" sz="2000">
                <a:cs typeface="Arial" panose="020B0604020202020204" pitchFamily="34" charset="0"/>
                <a:hlinkClick r:id="rId2"/>
              </a:rPr>
              <a:t>https://procontract.due-north.com</a:t>
            </a:r>
            <a:r>
              <a:rPr lang="en-GB" sz="20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DCBB52-80C0-4947-B8C0-3B9EDED2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3"/>
          <a:stretch>
            <a:fillRect/>
          </a:stretch>
        </p:blipFill>
        <p:spPr bwMode="auto">
          <a:xfrm>
            <a:off x="1631504" y="1700809"/>
            <a:ext cx="9017453" cy="39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028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 – System Navigation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B34ABD-5965-48F2-BB6D-5CA3377AF5D4}"/>
              </a:ext>
            </a:extLst>
          </p:cNvPr>
          <p:cNvSpPr txBox="1">
            <a:spLocks/>
          </p:cNvSpPr>
          <p:nvPr/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350" indent="-204788" algn="l" defTabSz="45705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 interest in the contract</a:t>
            </a: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‘Start my Response’ button</a:t>
            </a: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tender documents</a:t>
            </a: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submit tender response</a:t>
            </a: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ask clarification questions and receive responses to questions asked by other interested providers</a:t>
            </a:r>
          </a:p>
          <a:p>
            <a:pPr marL="0" marR="0" lvl="0" indent="0" algn="l" defTabSz="7554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15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 – System Navigation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F11470-2FB2-497F-97C8-DF46AA45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18"/>
          <a:stretch>
            <a:fillRect/>
          </a:stretch>
        </p:blipFill>
        <p:spPr bwMode="auto">
          <a:xfrm>
            <a:off x="1775521" y="1545118"/>
            <a:ext cx="8762731" cy="3943350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171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 – System Navigation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DB58B-9B65-4797-A8C2-167A7BA3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82" y="1476637"/>
            <a:ext cx="8733036" cy="421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823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 – System Navigation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2018-684A-425F-BF58-BE5DAB33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20139" b="22636"/>
          <a:stretch>
            <a:fillRect/>
          </a:stretch>
        </p:blipFill>
        <p:spPr bwMode="auto">
          <a:xfrm>
            <a:off x="1703389" y="1196752"/>
            <a:ext cx="8726389" cy="40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9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1176E-EA9B-449A-9FFC-6F9AB763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feedback identified need for more provision for: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at risk of or engaged in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Criminal Exploitation, serious youth violence and gang involvement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in care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returning to Bristol from out of area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in KS1 and KS2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Trauma-informed support for pupils who have experienced multiple ACEs</a:t>
            </a:r>
          </a:p>
          <a:p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from Bristol schools on reasons for referring pupils to ALP include: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Persistent disruptive behaviour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Threatening or violent behaviour towards adults or pupils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unable to be met in mainstream school (often related to SEND)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of permanent exclusions</a:t>
            </a:r>
          </a:p>
          <a:p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Disengagement with education</a:t>
            </a:r>
          </a:p>
          <a:p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34B0-943C-4918-BD2D-D267C7BDE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What support is needed?</a:t>
            </a:r>
          </a:p>
        </p:txBody>
      </p:sp>
    </p:spTree>
    <p:extLst>
      <p:ext uri="{BB962C8B-B14F-4D97-AF65-F5344CB8AC3E}">
        <p14:creationId xmlns:p14="http://schemas.microsoft.com/office/powerpoint/2010/main" val="28569970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84B4A-EFCF-4EA0-975F-713D84800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504" y="1337310"/>
            <a:ext cx="2462022" cy="3943350"/>
          </a:xfrm>
          <a:prstGeom prst="rect">
            <a:avLst/>
          </a:prstGeom>
        </p:spPr>
        <p:txBody>
          <a:bodyPr lIns="75587" tIns="37794" rIns="75587" bIns="37794">
            <a:normAutofit/>
          </a:bodyPr>
          <a:lstStyle/>
          <a:p>
            <a:pPr defTabSz="755409">
              <a:spcBef>
                <a:spcPts val="0"/>
              </a:spcBef>
              <a:defRPr/>
            </a:pPr>
            <a:r>
              <a:rPr lang="en-GB" sz="2775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Procurement Process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ABDE9-90D4-430E-8C67-46329EC3A6FE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Pro-Contract – Contact Details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B34ABD-5965-48F2-BB6D-5CA3377AF5D4}"/>
              </a:ext>
            </a:extLst>
          </p:cNvPr>
          <p:cNvSpPr txBox="1">
            <a:spLocks/>
          </p:cNvSpPr>
          <p:nvPr/>
        </p:nvSpPr>
        <p:spPr>
          <a:xfrm>
            <a:off x="2207569" y="1337311"/>
            <a:ext cx="7853711" cy="4611969"/>
          </a:xfrm>
          <a:prstGeom prst="rect">
            <a:avLst/>
          </a:prstGeom>
        </p:spPr>
        <p:txBody>
          <a:bodyPr lIns="83320" tIns="41660" rIns="83320" bIns="41660" anchor="ctr">
            <a:normAutofit/>
          </a:bodyPr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350" indent="-204788" algn="l" defTabSz="457059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any system or technical issues with ProContract, contact ProContract </a:t>
            </a:r>
            <a:r>
              <a:rPr kumimoji="0" lang="en-GB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eTendering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 Support</a:t>
            </a:r>
          </a:p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procontractsuppliers@proactis.com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0330 005 0352</a:t>
            </a: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793" marR="0" lvl="0" indent="-342793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08:30 – 17:30 Monday - Friday</a:t>
            </a:r>
          </a:p>
        </p:txBody>
      </p:sp>
    </p:spTree>
    <p:extLst>
      <p:ext uri="{BB962C8B-B14F-4D97-AF65-F5344CB8AC3E}">
        <p14:creationId xmlns:p14="http://schemas.microsoft.com/office/powerpoint/2010/main" val="18894393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C1821-7ED4-4CBA-9707-05BB79CA6437}"/>
              </a:ext>
            </a:extLst>
          </p:cNvPr>
          <p:cNvSpPr txBox="1">
            <a:spLocks/>
          </p:cNvSpPr>
          <p:nvPr/>
        </p:nvSpPr>
        <p:spPr bwMode="auto">
          <a:xfrm>
            <a:off x="2390668" y="1335573"/>
            <a:ext cx="2184151" cy="41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4000"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5pPr>
            <a:lvl6pPr marL="15367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19939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24511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2908300" indent="-2159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40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Your questions and comments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3" descr="C:\Users\ACSS3CM.DS\AppData\Local\Microsoft\Windows\Temporary Internet Files\Content.IE5\3FNILENU\19a959f358a71de739e4d418466f2e66[1].jpg">
            <a:extLst>
              <a:ext uri="{FF2B5EF4-FFF2-40B4-BE49-F238E27FC236}">
                <a16:creationId xmlns:a16="http://schemas.microsoft.com/office/drawing/2014/main" id="{FF08FD7D-7388-422E-85D8-5FA51429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633" y="1196752"/>
            <a:ext cx="6351979" cy="47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0C485A-7ABF-4973-9CC7-EB1E08BB11E4}"/>
              </a:ext>
            </a:extLst>
          </p:cNvPr>
          <p:cNvSpPr txBox="1">
            <a:spLocks/>
          </p:cNvSpPr>
          <p:nvPr/>
        </p:nvSpPr>
        <p:spPr>
          <a:xfrm>
            <a:off x="1703388" y="188643"/>
            <a:ext cx="8353052" cy="720080"/>
          </a:xfrm>
          <a:prstGeom prst="rect">
            <a:avLst/>
          </a:prstGeom>
        </p:spPr>
        <p:txBody>
          <a:bodyPr anchor="ctr"/>
          <a:lstStyle>
            <a:lvl1pPr marL="342793" indent="-342793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2" indent="-228529" algn="l" defTabSz="45705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0" indent="-228529" algn="l" defTabSz="45705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18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76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34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91" indent="-228529" algn="l" defTabSz="45705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585940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p Centre Maste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C4CB1E2515440924EB8C74E5B0EAB" ma:contentTypeVersion="18" ma:contentTypeDescription="Create a new document." ma:contentTypeScope="" ma:versionID="0b7c4112a306faeb027275d160ac3462">
  <xsd:schema xmlns:xsd="http://www.w3.org/2001/XMLSchema" xmlns:xs="http://www.w3.org/2001/XMLSchema" xmlns:p="http://schemas.microsoft.com/office/2006/metadata/properties" xmlns:ns2="9b3930c4-a008-448f-8075-a7924a90b1eb" xmlns:ns3="47bc9e1e-62a4-4296-9bef-1a5a6c482de0" targetNamespace="http://schemas.microsoft.com/office/2006/metadata/properties" ma:root="true" ma:fieldsID="b123d7f37e59633800e10ebcb4fa758c" ns2:_="" ns3:_="">
    <xsd:import namespace="9b3930c4-a008-448f-8075-a7924a90b1eb"/>
    <xsd:import namespace="47bc9e1e-62a4-4296-9bef-1a5a6c482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Contract_x0020_Status" minOccurs="0"/>
                <xsd:element ref="ns2:MediaLengthInSeconds" minOccurs="0"/>
                <xsd:element ref="ns2:DNreference" minOccurs="0"/>
                <xsd:element ref="ns2:SupplierName" minOccurs="0"/>
                <xsd:element ref="ns2:DNRe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930c4-a008-448f-8075-a7924a90b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ontract_x0020_Status" ma:index="21" nillable="true" ma:displayName="Contract Status" ma:internalName="Contract_x0020_Status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Nreference" ma:index="23" nillable="true" ma:displayName="DN reference" ma:format="Dropdown" ma:internalName="DNreference">
      <xsd:simpleType>
        <xsd:restriction base="dms:Text">
          <xsd:maxLength value="255"/>
        </xsd:restriction>
      </xsd:simpleType>
    </xsd:element>
    <xsd:element name="SupplierName" ma:index="24" nillable="true" ma:displayName="Supplier Name" ma:format="Dropdown" ma:internalName="SupplierName">
      <xsd:simpleType>
        <xsd:restriction base="dms:Text">
          <xsd:maxLength value="255"/>
        </xsd:restriction>
      </xsd:simpleType>
    </xsd:element>
    <xsd:element name="DNRef" ma:index="25" nillable="true" ma:displayName="DN Ref" ma:format="Dropdown" ma:internalName="DNRe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c9e1e-62a4-4296-9bef-1a5a6c482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NRef xmlns="9b3930c4-a008-448f-8075-a7924a90b1eb" xsi:nil="true"/>
    <SupplierName xmlns="9b3930c4-a008-448f-8075-a7924a90b1eb" xsi:nil="true"/>
    <DNreference xmlns="9b3930c4-a008-448f-8075-a7924a90b1eb" xsi:nil="true"/>
    <Contract_x0020_Status xmlns="9b3930c4-a008-448f-8075-a7924a90b1eb" xsi:nil="true"/>
    <_Flow_SignoffStatus xmlns="9b3930c4-a008-448f-8075-a7924a90b1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3C33EC-914B-4C05-9680-9F82255206F6}"/>
</file>

<file path=customXml/itemProps2.xml><?xml version="1.0" encoding="utf-8"?>
<ds:datastoreItem xmlns:ds="http://schemas.openxmlformats.org/officeDocument/2006/customXml" ds:itemID="{0C4C5D8D-9368-4D15-BE2B-420392115D2E}">
  <ds:schemaRefs>
    <ds:schemaRef ds:uri="983433f7-b213-48bc-9802-dbdffd0430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04B41C-61EA-4E2B-B10C-C156425246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4643</TotalTime>
  <Words>5850</Words>
  <Application>Microsoft Office PowerPoint</Application>
  <PresentationFormat>Widescreen</PresentationFormat>
  <Paragraphs>865</Paragraphs>
  <Slides>91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Arial</vt:lpstr>
      <vt:lpstr>Arial MT</vt:lpstr>
      <vt:lpstr>Calibri</vt:lpstr>
      <vt:lpstr>Courier New</vt:lpstr>
      <vt:lpstr>Symbol</vt:lpstr>
      <vt:lpstr>Times New Roman</vt:lpstr>
      <vt:lpstr>Wingdings</vt:lpstr>
      <vt:lpstr>2_Office Theme</vt:lpstr>
      <vt:lpstr>3_Office Theme</vt:lpstr>
      <vt:lpstr>Op Centre Master Slides</vt:lpstr>
      <vt:lpstr>1_Office Theme</vt:lpstr>
      <vt:lpstr>PowerPoint Presentation</vt:lpstr>
      <vt:lpstr>Agenda</vt:lpstr>
      <vt:lpstr>Housekeeping</vt:lpstr>
      <vt:lpstr>Alternative Learning Provision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Commissioning ‘Belonging’ in ALP</vt:lpstr>
      <vt:lpstr>ALP Commissioning Strategy 2022-27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Joining the ALP Framework</vt:lpstr>
      <vt:lpstr>Procurement Process </vt:lpstr>
      <vt:lpstr>Procurement Process </vt:lpstr>
      <vt:lpstr>Procurement Process </vt:lpstr>
      <vt:lpstr>Procurement Process </vt:lpstr>
      <vt:lpstr>Equalities and Diversity Evaluation </vt:lpstr>
      <vt:lpstr>PowerPoint Presentation</vt:lpstr>
      <vt:lpstr>Equalities and diversity  </vt:lpstr>
      <vt:lpstr>Equalities and diversity </vt:lpstr>
      <vt:lpstr>Equalities and diversity  </vt:lpstr>
      <vt:lpstr>Making a difference… </vt:lpstr>
      <vt:lpstr>Introduction to Business Continuity</vt:lpstr>
      <vt:lpstr>What is Business Continuity?</vt:lpstr>
      <vt:lpstr>Our Expectation</vt:lpstr>
      <vt:lpstr>The Risks to Service Delivery</vt:lpstr>
      <vt:lpstr>The Information We Need</vt:lpstr>
      <vt:lpstr>What We look For! </vt:lpstr>
      <vt:lpstr>Civil Contingencies Act 2004</vt:lpstr>
      <vt:lpstr>Category 1 &amp; 2 Responders</vt:lpstr>
      <vt:lpstr>Duties under the Act</vt:lpstr>
      <vt:lpstr>Any Questions?</vt:lpstr>
      <vt:lpstr>Social Value</vt:lpstr>
      <vt:lpstr>Bristol City Council’s Social Value Policy </vt:lpstr>
      <vt:lpstr>Social Value in BCC’s Tender &amp; Contracts</vt:lpstr>
      <vt:lpstr>Social Value Portal</vt:lpstr>
      <vt:lpstr>PowerPoint Presentation</vt:lpstr>
      <vt:lpstr>Introduction to Social Value</vt:lpstr>
      <vt:lpstr>What is social value?</vt:lpstr>
      <vt:lpstr>How Social Value is Measured</vt:lpstr>
      <vt:lpstr>Measuring social value</vt:lpstr>
      <vt:lpstr>The National TOMs Framework</vt:lpstr>
      <vt:lpstr>Themes</vt:lpstr>
      <vt:lpstr>The Bristol TOMs</vt:lpstr>
      <vt:lpstr>Example measures</vt:lpstr>
      <vt:lpstr>Making a Social Value  Submission</vt:lpstr>
      <vt:lpstr>Registering for a Project</vt:lpstr>
      <vt:lpstr>Portal Home Page</vt:lpstr>
      <vt:lpstr>Finding your Project</vt:lpstr>
      <vt:lpstr>Your Social Value Record</vt:lpstr>
      <vt:lpstr>Do’s and Don’ts</vt:lpstr>
      <vt:lpstr>DO remember to account for employment correctly</vt:lpstr>
      <vt:lpstr>1. Accounting for employment (FTE)</vt:lpstr>
      <vt:lpstr>2. Double Counting</vt:lpstr>
      <vt:lpstr>2. Double Counting</vt:lpstr>
      <vt:lpstr>2. Double Counting</vt:lpstr>
      <vt:lpstr>3. Additionality</vt:lpstr>
      <vt:lpstr>4. Proportionality</vt:lpstr>
      <vt:lpstr>5. Definition of local</vt:lpstr>
      <vt:lpstr>6. Units</vt:lpstr>
      <vt:lpstr>Final Thoughts &amp; Questions</vt:lpstr>
      <vt:lpstr>Bidding and using ProContract</vt:lpstr>
      <vt:lpstr>Procurement Process </vt:lpstr>
      <vt:lpstr>Procurement Process </vt:lpstr>
      <vt:lpstr>Procurement Process </vt:lpstr>
      <vt:lpstr>Scoring Matrix</vt:lpstr>
      <vt:lpstr>Procurement Process </vt:lpstr>
      <vt:lpstr>Procurement Process </vt:lpstr>
      <vt:lpstr>Procurement Process </vt:lpstr>
      <vt:lpstr>Procurement Process </vt:lpstr>
      <vt:lpstr>Procurement Process </vt:lpstr>
      <vt:lpstr>Procurement Process </vt:lpstr>
      <vt:lpstr>Procurement Process </vt:lpstr>
      <vt:lpstr>Procurement Process </vt:lpstr>
      <vt:lpstr>Procurement Process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 Bate</cp:lastModifiedBy>
  <cp:revision>1</cp:revision>
  <dcterms:created xsi:type="dcterms:W3CDTF">2021-11-24T09:20:18Z</dcterms:created>
  <dcterms:modified xsi:type="dcterms:W3CDTF">2022-01-17T11:42:36Z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0x010100EEFC4CB1E2515440924EB8C74E5B0EAB</vt:lpwstr>
  </property>
</Properties>
</file>