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83" r:id="rId3"/>
    <p:sldId id="281" r:id="rId4"/>
    <p:sldId id="278" r:id="rId5"/>
    <p:sldId id="291" r:id="rId6"/>
    <p:sldId id="268" r:id="rId7"/>
    <p:sldId id="289" r:id="rId8"/>
    <p:sldId id="264" r:id="rId9"/>
    <p:sldId id="280" r:id="rId10"/>
    <p:sldId id="263" r:id="rId11"/>
    <p:sldId id="292" r:id="rId12"/>
    <p:sldId id="285" r:id="rId13"/>
    <p:sldId id="282" r:id="rId14"/>
    <p:sldId id="260" r:id="rId15"/>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CF1"/>
    <a:srgbClr val="00B0F0"/>
    <a:srgbClr val="0097C0"/>
    <a:srgbClr val="007D85"/>
    <a:srgbClr val="599F46"/>
    <a:srgbClr val="27AF41"/>
    <a:srgbClr val="79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1908" autoAdjust="0"/>
  </p:normalViewPr>
  <p:slideViewPr>
    <p:cSldViewPr>
      <p:cViewPr>
        <p:scale>
          <a:sx n="90" d="100"/>
          <a:sy n="90" d="100"/>
        </p:scale>
        <p:origin x="-1090" y="-3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77692E6-AB59-48C8-BAAD-DEB64BAAC03B}" type="datetimeFigureOut">
              <a:rPr lang="en-GB" smtClean="0"/>
              <a:t>14/08/2019</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0A8061C-1AA7-403A-9DD7-060A039669CE}" type="slidenum">
              <a:rPr lang="en-GB" smtClean="0"/>
              <a:t>‹#›</a:t>
            </a:fld>
            <a:endParaRPr lang="en-GB" dirty="0"/>
          </a:p>
        </p:txBody>
      </p:sp>
    </p:spTree>
    <p:extLst>
      <p:ext uri="{BB962C8B-B14F-4D97-AF65-F5344CB8AC3E}">
        <p14:creationId xmlns:p14="http://schemas.microsoft.com/office/powerpoint/2010/main" val="3572176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47B0C20-0EFA-427F-A60E-E97B11D2F976}" type="datetimeFigureOut">
              <a:rPr lang="en-GB" smtClean="0"/>
              <a:t>14/08/2019</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A69B1D8-7A3D-4C8B-A2F9-0F240DC6E941}" type="slidenum">
              <a:rPr lang="en-GB" smtClean="0"/>
              <a:t>‹#›</a:t>
            </a:fld>
            <a:endParaRPr lang="en-GB" dirty="0"/>
          </a:p>
        </p:txBody>
      </p:sp>
    </p:spTree>
    <p:extLst>
      <p:ext uri="{BB962C8B-B14F-4D97-AF65-F5344CB8AC3E}">
        <p14:creationId xmlns:p14="http://schemas.microsoft.com/office/powerpoint/2010/main" val="81841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1</a:t>
            </a:fld>
            <a:endParaRPr lang="en-GB" dirty="0"/>
          </a:p>
        </p:txBody>
      </p:sp>
    </p:spTree>
    <p:extLst>
      <p:ext uri="{BB962C8B-B14F-4D97-AF65-F5344CB8AC3E}">
        <p14:creationId xmlns:p14="http://schemas.microsoft.com/office/powerpoint/2010/main" val="261542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Flexible</a:t>
            </a:r>
            <a:r>
              <a:rPr lang="en-GB" baseline="0" dirty="0" smtClean="0"/>
              <a:t> and innovative provider </a:t>
            </a:r>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10</a:t>
            </a:fld>
            <a:endParaRPr lang="en-GB" dirty="0"/>
          </a:p>
        </p:txBody>
      </p:sp>
    </p:spTree>
    <p:extLst>
      <p:ext uri="{BB962C8B-B14F-4D97-AF65-F5344CB8AC3E}">
        <p14:creationId xmlns:p14="http://schemas.microsoft.com/office/powerpoint/2010/main" val="292478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years</a:t>
            </a:r>
            <a:r>
              <a:rPr lang="en-GB" baseline="0" dirty="0" smtClean="0"/>
              <a:t> +2 +2 expectation that there will be flexibility within the contract to support integration moving forward. </a:t>
            </a:r>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11</a:t>
            </a:fld>
            <a:endParaRPr lang="en-GB" dirty="0"/>
          </a:p>
        </p:txBody>
      </p:sp>
    </p:spTree>
    <p:extLst>
      <p:ext uri="{BB962C8B-B14F-4D97-AF65-F5344CB8AC3E}">
        <p14:creationId xmlns:p14="http://schemas.microsoft.com/office/powerpoint/2010/main" val="1147795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Service specification based on the national 4-5-6 approach.</a:t>
            </a:r>
            <a:r>
              <a:rPr lang="en-GB" baseline="0" dirty="0" smtClean="0"/>
              <a:t>  Words arising frequently.  Looking for a flexible, innovative approach to delivery working towards integration with partners across 0-19 services. </a:t>
            </a:r>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12</a:t>
            </a:fld>
            <a:endParaRPr lang="en-GB" dirty="0"/>
          </a:p>
        </p:txBody>
      </p:sp>
    </p:spTree>
    <p:extLst>
      <p:ext uri="{BB962C8B-B14F-4D97-AF65-F5344CB8AC3E}">
        <p14:creationId xmlns:p14="http://schemas.microsoft.com/office/powerpoint/2010/main" val="1168564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13</a:t>
            </a:fld>
            <a:endParaRPr lang="en-GB" dirty="0"/>
          </a:p>
        </p:txBody>
      </p:sp>
    </p:spTree>
    <p:extLst>
      <p:ext uri="{BB962C8B-B14F-4D97-AF65-F5344CB8AC3E}">
        <p14:creationId xmlns:p14="http://schemas.microsoft.com/office/powerpoint/2010/main" val="127536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2</a:t>
            </a:fld>
            <a:endParaRPr lang="en-GB" dirty="0"/>
          </a:p>
        </p:txBody>
      </p:sp>
    </p:spTree>
    <p:extLst>
      <p:ext uri="{BB962C8B-B14F-4D97-AF65-F5344CB8AC3E}">
        <p14:creationId xmlns:p14="http://schemas.microsoft.com/office/powerpoint/2010/main" val="2888240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2104C6-F03B-4295-876E-D4177814E729}"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76741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4</a:t>
            </a:fld>
            <a:endParaRPr lang="en-GB" dirty="0"/>
          </a:p>
        </p:txBody>
      </p:sp>
    </p:spTree>
    <p:extLst>
      <p:ext uri="{BB962C8B-B14F-4D97-AF65-F5344CB8AC3E}">
        <p14:creationId xmlns:p14="http://schemas.microsoft.com/office/powerpoint/2010/main" val="203446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Population increasing.  </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5</a:t>
            </a:fld>
            <a:endParaRPr lang="en-GB" dirty="0"/>
          </a:p>
        </p:txBody>
      </p:sp>
    </p:spTree>
    <p:extLst>
      <p:ext uri="{BB962C8B-B14F-4D97-AF65-F5344CB8AC3E}">
        <p14:creationId xmlns:p14="http://schemas.microsoft.com/office/powerpoint/2010/main" val="3401545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 </a:t>
            </a:r>
            <a:r>
              <a:rPr lang="en-GB" sz="1200" b="0" kern="1200" dirty="0" smtClean="0">
                <a:solidFill>
                  <a:schemeClr val="tx1"/>
                </a:solidFill>
                <a:effectLst/>
                <a:latin typeface="+mn-lt"/>
                <a:ea typeface="+mn-ea"/>
                <a:cs typeface="+mn-cs"/>
              </a:rPr>
              <a:t>ONS</a:t>
            </a:r>
            <a:r>
              <a:rPr lang="en-GB" sz="1200" b="0" kern="1200" baseline="0" dirty="0" smtClean="0">
                <a:solidFill>
                  <a:schemeClr val="tx1"/>
                </a:solidFill>
                <a:effectLst/>
                <a:latin typeface="+mn-lt"/>
                <a:ea typeface="+mn-ea"/>
                <a:cs typeface="+mn-cs"/>
              </a:rPr>
              <a:t> data - </a:t>
            </a:r>
            <a:r>
              <a:rPr lang="en-GB" sz="1200" kern="1200" dirty="0" smtClean="0">
                <a:solidFill>
                  <a:schemeClr val="tx1"/>
                </a:solidFill>
                <a:effectLst/>
                <a:latin typeface="+mn-lt"/>
                <a:ea typeface="+mn-ea"/>
                <a:cs typeface="+mn-cs"/>
              </a:rPr>
              <a:t>almost 73,000 CYP aged 0-18 (inclusive) living in Milton Keynes in 2019.  The population in this age range (particularly amongst school aged children) is projected to increase gradually year on year, peaking at just over 76,000 in 2025, following which it begins to fall.</a:t>
            </a:r>
          </a:p>
          <a:p>
            <a:pPr lvl="0"/>
            <a:r>
              <a:rPr lang="en-GB" sz="1200" kern="1200" dirty="0" smtClean="0">
                <a:solidFill>
                  <a:schemeClr val="tx1"/>
                </a:solidFill>
                <a:effectLst/>
                <a:latin typeface="+mn-lt"/>
                <a:ea typeface="+mn-ea"/>
                <a:cs typeface="+mn-cs"/>
              </a:rPr>
              <a:t>Breastfeeding initiation</a:t>
            </a:r>
          </a:p>
          <a:p>
            <a:pPr lvl="0"/>
            <a:r>
              <a:rPr lang="en-GB" sz="1200" kern="1200" dirty="0" smtClean="0">
                <a:solidFill>
                  <a:schemeClr val="tx1"/>
                </a:solidFill>
                <a:effectLst/>
                <a:latin typeface="+mn-lt"/>
                <a:ea typeface="+mn-ea"/>
                <a:cs typeface="+mn-cs"/>
              </a:rPr>
              <a:t>Breastfeeding prevalence at 6-8 weeks after birth (current method) </a:t>
            </a:r>
          </a:p>
          <a:p>
            <a:pPr lvl="0"/>
            <a:r>
              <a:rPr lang="en-GB" sz="1200" kern="1200" dirty="0" smtClean="0">
                <a:solidFill>
                  <a:schemeClr val="tx1"/>
                </a:solidFill>
                <a:effectLst/>
                <a:latin typeface="+mn-lt"/>
                <a:ea typeface="+mn-ea"/>
                <a:cs typeface="+mn-cs"/>
              </a:rPr>
              <a:t>Hospital admissions as a result of self harm (10-24 years)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(PHE CHIMAT, accessed 2019)</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9B1D8-7A3D-4C8B-A2F9-0F240DC6E941}" type="slidenum">
              <a:rPr lang="en-GB" smtClean="0"/>
              <a:t>6</a:t>
            </a:fld>
            <a:endParaRPr lang="en-GB" dirty="0"/>
          </a:p>
        </p:txBody>
      </p:sp>
    </p:spTree>
    <p:extLst>
      <p:ext uri="{BB962C8B-B14F-4D97-AF65-F5344CB8AC3E}">
        <p14:creationId xmlns:p14="http://schemas.microsoft.com/office/powerpoint/2010/main" val="3983571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health outcomes for CYP in MK are often similar to the England average but can be worse than our statistically similar neighbours.  We aspire to reach the top 5%.  Partnership approach is key.  The provider will be a key partner in driving health improvement for CYP and their families forward. </a:t>
            </a:r>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7</a:t>
            </a:fld>
            <a:endParaRPr lang="en-GB" dirty="0"/>
          </a:p>
        </p:txBody>
      </p:sp>
    </p:spTree>
    <p:extLst>
      <p:ext uri="{BB962C8B-B14F-4D97-AF65-F5344CB8AC3E}">
        <p14:creationId xmlns:p14="http://schemas.microsoft.com/office/powerpoint/2010/main" val="714263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Compared to England our performance for family homelessness and hospital admissions for Asthma is poor.  We also perform badly for childhood</a:t>
            </a:r>
            <a:r>
              <a:rPr lang="en-GB" baseline="0" dirty="0" smtClean="0"/>
              <a:t> obesity (age 10-11) and SATOD when considering statistical neighbours. </a:t>
            </a:r>
            <a:endParaRPr lang="en-GB" dirty="0"/>
          </a:p>
        </p:txBody>
      </p:sp>
      <p:sp>
        <p:nvSpPr>
          <p:cNvPr id="4" name="Slide Number Placeholder 3"/>
          <p:cNvSpPr>
            <a:spLocks noGrp="1"/>
          </p:cNvSpPr>
          <p:nvPr>
            <p:ph type="sldNum" sz="quarter" idx="10"/>
          </p:nvPr>
        </p:nvSpPr>
        <p:spPr/>
        <p:txBody>
          <a:bodyPr/>
          <a:lstStyle/>
          <a:p>
            <a:fld id="{BA69B1D8-7A3D-4C8B-A2F9-0F240DC6E941}" type="slidenum">
              <a:rPr lang="en-GB" smtClean="0"/>
              <a:t>8</a:t>
            </a:fld>
            <a:endParaRPr lang="en-GB" dirty="0"/>
          </a:p>
        </p:txBody>
      </p:sp>
    </p:spTree>
    <p:extLst>
      <p:ext uri="{BB962C8B-B14F-4D97-AF65-F5344CB8AC3E}">
        <p14:creationId xmlns:p14="http://schemas.microsoft.com/office/powerpoint/2010/main" val="714263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  https://www.milton-keynes.gov.uk/your-council-and-elections/council-information-and-accounts/strategies-plans-and-policies/council-plan-2016-2020. </a:t>
            </a:r>
          </a:p>
          <a:p>
            <a:r>
              <a:rPr lang="en-GB" sz="1200" b="1" kern="1200" dirty="0" smtClean="0">
                <a:solidFill>
                  <a:schemeClr val="tx1"/>
                </a:solidFill>
                <a:effectLst/>
                <a:latin typeface="+mn-lt"/>
                <a:ea typeface="+mn-ea"/>
                <a:cs typeface="+mn-cs"/>
              </a:rPr>
              <a:t>https://www.milton-keynes.gov.uk/social-care-and-health/health-and-wellbeing-board/health-and-wellbeing-strategies-and-the-jsna/joint-health-and-wellbeing-strategies.  Emphasis on CYP.  Prevention, integration and innovation</a:t>
            </a:r>
          </a:p>
        </p:txBody>
      </p:sp>
      <p:sp>
        <p:nvSpPr>
          <p:cNvPr id="4" name="Slide Number Placeholder 3"/>
          <p:cNvSpPr>
            <a:spLocks noGrp="1"/>
          </p:cNvSpPr>
          <p:nvPr>
            <p:ph type="sldNum" sz="quarter" idx="10"/>
          </p:nvPr>
        </p:nvSpPr>
        <p:spPr/>
        <p:txBody>
          <a:bodyPr/>
          <a:lstStyle/>
          <a:p>
            <a:fld id="{BA69B1D8-7A3D-4C8B-A2F9-0F240DC6E941}" type="slidenum">
              <a:rPr lang="en-GB" smtClean="0"/>
              <a:t>9</a:t>
            </a:fld>
            <a:endParaRPr lang="en-GB" dirty="0"/>
          </a:p>
        </p:txBody>
      </p:sp>
    </p:spTree>
    <p:extLst>
      <p:ext uri="{BB962C8B-B14F-4D97-AF65-F5344CB8AC3E}">
        <p14:creationId xmlns:p14="http://schemas.microsoft.com/office/powerpoint/2010/main" val="3983571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213216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10540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376486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23074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156440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160203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385051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328528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342620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246173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A320C-CAE6-4848-B24C-273622455045}" type="datetimeFigureOut">
              <a:rPr lang="en-GB" smtClean="0"/>
              <a:t>14/08/2019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dirty="0"/>
          </a:p>
        </p:txBody>
      </p:sp>
    </p:spTree>
    <p:extLst>
      <p:ext uri="{BB962C8B-B14F-4D97-AF65-F5344CB8AC3E}">
        <p14:creationId xmlns:p14="http://schemas.microsoft.com/office/powerpoint/2010/main" val="327564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F4A320C-CAE6-4848-B24C-273622455045}" type="datetimeFigureOut">
              <a:rPr lang="en-GB" smtClean="0"/>
              <a:t>14/08/2019</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A4EB346-664C-4891-A06E-673D00E949FA}" type="slidenum">
              <a:rPr lang="en-GB" smtClean="0"/>
              <a:t>‹#›</a:t>
            </a:fld>
            <a:endParaRPr lang="en-GB" dirty="0"/>
          </a:p>
        </p:txBody>
      </p:sp>
    </p:spTree>
    <p:extLst>
      <p:ext uri="{BB962C8B-B14F-4D97-AF65-F5344CB8AC3E}">
        <p14:creationId xmlns:p14="http://schemas.microsoft.com/office/powerpoint/2010/main" val="163092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488742"/>
            <a:ext cx="7776864" cy="1938992"/>
          </a:xfrm>
          <a:prstGeom prst="rect">
            <a:avLst/>
          </a:prstGeom>
          <a:noFill/>
        </p:spPr>
        <p:txBody>
          <a:bodyPr wrap="square" rtlCol="0">
            <a:spAutoFit/>
          </a:bodyPr>
          <a:lstStyle/>
          <a:p>
            <a:r>
              <a:rPr lang="en-GB" sz="4000" dirty="0" smtClean="0">
                <a:solidFill>
                  <a:srgbClr val="00BCF1"/>
                </a:solidFill>
                <a:latin typeface="+mj-lt"/>
              </a:rPr>
              <a:t>0-19 </a:t>
            </a:r>
            <a:r>
              <a:rPr lang="en-GB" sz="4000" dirty="0">
                <a:solidFill>
                  <a:srgbClr val="00BCF1"/>
                </a:solidFill>
                <a:latin typeface="+mj-lt"/>
              </a:rPr>
              <a:t>years Healthy Child Programme (HCP) Service Contract</a:t>
            </a:r>
          </a:p>
          <a:p>
            <a:r>
              <a:rPr lang="en-GB" sz="4000" dirty="0">
                <a:solidFill>
                  <a:srgbClr val="00BCF1"/>
                </a:solidFill>
                <a:latin typeface="+mj-lt"/>
              </a:rPr>
              <a:t>Market Engagement </a:t>
            </a:r>
            <a:r>
              <a:rPr lang="en-GB" sz="4000" dirty="0" smtClean="0">
                <a:solidFill>
                  <a:srgbClr val="00BCF1"/>
                </a:solidFill>
                <a:latin typeface="+mj-lt"/>
              </a:rPr>
              <a:t>Event</a:t>
            </a:r>
            <a:endParaRPr lang="en-GB" sz="4000" dirty="0">
              <a:solidFill>
                <a:srgbClr val="00BCF1"/>
              </a:solidFill>
              <a:latin typeface="+mj-lt"/>
            </a:endParaRPr>
          </a:p>
        </p:txBody>
      </p:sp>
      <p:sp>
        <p:nvSpPr>
          <p:cNvPr id="23" name="TextBox 22"/>
          <p:cNvSpPr txBox="1"/>
          <p:nvPr/>
        </p:nvSpPr>
        <p:spPr>
          <a:xfrm>
            <a:off x="539552" y="2562458"/>
            <a:ext cx="5040560" cy="1015663"/>
          </a:xfrm>
          <a:prstGeom prst="rect">
            <a:avLst/>
          </a:prstGeom>
          <a:noFill/>
        </p:spPr>
        <p:txBody>
          <a:bodyPr wrap="square" rtlCol="0">
            <a:spAutoFit/>
          </a:bodyPr>
          <a:lstStyle/>
          <a:p>
            <a:r>
              <a:rPr lang="en-GB" sz="2000" b="1" dirty="0" smtClean="0"/>
              <a:t>Derys Pragnell </a:t>
            </a:r>
          </a:p>
          <a:p>
            <a:endParaRPr lang="en-GB" sz="2000" b="1" dirty="0" smtClean="0"/>
          </a:p>
          <a:p>
            <a:r>
              <a:rPr lang="en-GB" sz="2000" b="1" dirty="0" smtClean="0"/>
              <a:t>Head of Public Health Programmes </a:t>
            </a:r>
            <a:endParaRPr lang="en-GB" sz="2000" b="1" dirty="0"/>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20" name="AutoShape 7"/>
          <p:cNvSpPr>
            <a:spLocks noChangeAspect="1" noChangeArrowheads="1" noTextEdit="1"/>
          </p:cNvSpPr>
          <p:nvPr/>
        </p:nvSpPr>
        <p:spPr bwMode="auto">
          <a:xfrm flipH="1">
            <a:off x="3995935" y="-297285"/>
            <a:ext cx="5328591" cy="463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248560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3"/>
          <p:cNvSpPr>
            <a:spLocks noChangeAspect="1" noChangeArrowheads="1" noTextEdit="1"/>
          </p:cNvSpPr>
          <p:nvPr/>
        </p:nvSpPr>
        <p:spPr bwMode="auto">
          <a:xfrm>
            <a:off x="6516217" y="1164470"/>
            <a:ext cx="1584176"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5"/>
          <p:cNvSpPr>
            <a:spLocks/>
          </p:cNvSpPr>
          <p:nvPr/>
        </p:nvSpPr>
        <p:spPr bwMode="auto">
          <a:xfrm>
            <a:off x="3563888" y="1414384"/>
            <a:ext cx="4655349" cy="3284217"/>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a:extLst/>
        </p:spPr>
        <p:txBody>
          <a:bodyPr vert="horz" wrap="square" lIns="91440" tIns="45720" rIns="91440" bIns="45720" numCol="1" anchor="t" anchorCtr="0" compatLnSpc="1">
            <a:prstTxWarp prst="textNoShape">
              <a:avLst/>
            </a:prstTxWarp>
          </a:bodyPr>
          <a:lstStyle/>
          <a:p>
            <a:r>
              <a:rPr lang="en-GB" sz="1600" b="1" dirty="0" smtClean="0">
                <a:solidFill>
                  <a:schemeClr val="bg1"/>
                </a:solidFill>
              </a:rPr>
              <a:t>Proposed</a:t>
            </a:r>
          </a:p>
          <a:p>
            <a:r>
              <a:rPr lang="en-GB" sz="1600" b="1" dirty="0" smtClean="0">
                <a:solidFill>
                  <a:schemeClr val="bg1"/>
                </a:solidFill>
              </a:rPr>
              <a:t> </a:t>
            </a:r>
          </a:p>
          <a:p>
            <a:r>
              <a:rPr lang="en-GB" sz="1600" b="1" dirty="0" smtClean="0">
                <a:solidFill>
                  <a:schemeClr val="bg1"/>
                </a:solidFill>
              </a:rPr>
              <a:t>Single contract.  Duration 5+2+2</a:t>
            </a:r>
          </a:p>
          <a:p>
            <a:endParaRPr lang="en-GB" sz="1600" b="1" dirty="0" smtClean="0">
              <a:solidFill>
                <a:schemeClr val="bg1"/>
              </a:solidFill>
            </a:endParaRPr>
          </a:p>
          <a:p>
            <a:r>
              <a:rPr lang="en-GB" sz="1600" b="1" dirty="0" smtClean="0">
                <a:solidFill>
                  <a:schemeClr val="bg1"/>
                </a:solidFill>
              </a:rPr>
              <a:t>Working in </a:t>
            </a:r>
            <a:r>
              <a:rPr lang="en-GB" sz="1600" b="1" dirty="0">
                <a:solidFill>
                  <a:schemeClr val="bg1"/>
                </a:solidFill>
              </a:rPr>
              <a:t>partnership with professionals and stakeholders to provide a seamless, high quality accessible and comprehensive integrated 0-19 </a:t>
            </a:r>
            <a:r>
              <a:rPr lang="en-GB" sz="1600" b="1" dirty="0" smtClean="0">
                <a:solidFill>
                  <a:schemeClr val="bg1"/>
                </a:solidFill>
              </a:rPr>
              <a:t>service </a:t>
            </a:r>
            <a:r>
              <a:rPr lang="en-GB" sz="1600" b="1" dirty="0">
                <a:solidFill>
                  <a:schemeClr val="bg1"/>
                </a:solidFill>
              </a:rPr>
              <a:t>in line with the nationally evidenced 4,5,6 approach.  </a:t>
            </a:r>
            <a:endParaRPr lang="en-GB" sz="1600" b="1" dirty="0" smtClean="0">
              <a:solidFill>
                <a:schemeClr val="bg1"/>
              </a:solidFill>
            </a:endParaRPr>
          </a:p>
          <a:p>
            <a:endParaRPr lang="en-GB" sz="1600" b="1" dirty="0">
              <a:solidFill>
                <a:schemeClr val="bg1"/>
              </a:solidFill>
            </a:endParaRPr>
          </a:p>
          <a:p>
            <a:r>
              <a:rPr lang="en-GB" sz="1600" b="1" dirty="0">
                <a:solidFill>
                  <a:schemeClr val="bg1"/>
                </a:solidFill>
              </a:rPr>
              <a:t>Focussing on early identification of risk and issues, keeping CYP healthy and safe and improving health outcomes for individuals and the population.   </a:t>
            </a:r>
          </a:p>
        </p:txBody>
      </p:sp>
      <p:sp>
        <p:nvSpPr>
          <p:cNvPr id="16" name="Freeform 5"/>
          <p:cNvSpPr>
            <a:spLocks/>
          </p:cNvSpPr>
          <p:nvPr/>
        </p:nvSpPr>
        <p:spPr bwMode="auto">
          <a:xfrm>
            <a:off x="373799" y="1418712"/>
            <a:ext cx="2181977" cy="3284216"/>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21" name="AutoShape 3"/>
          <p:cNvSpPr>
            <a:spLocks noChangeAspect="1" noChangeArrowheads="1" noTextEdit="1"/>
          </p:cNvSpPr>
          <p:nvPr/>
        </p:nvSpPr>
        <p:spPr bwMode="auto">
          <a:xfrm>
            <a:off x="4211960" y="1312107"/>
            <a:ext cx="1584176"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14" name="TextBox 13"/>
          <p:cNvSpPr txBox="1"/>
          <p:nvPr/>
        </p:nvSpPr>
        <p:spPr>
          <a:xfrm>
            <a:off x="313573" y="1438175"/>
            <a:ext cx="1728193" cy="3293209"/>
          </a:xfrm>
          <a:prstGeom prst="rect">
            <a:avLst/>
          </a:prstGeom>
          <a:noFill/>
        </p:spPr>
        <p:txBody>
          <a:bodyPr wrap="square" rtlCol="0">
            <a:spAutoFit/>
          </a:bodyPr>
          <a:lstStyle/>
          <a:p>
            <a:r>
              <a:rPr lang="en-GB" sz="1600" b="1" dirty="0" smtClean="0">
                <a:solidFill>
                  <a:schemeClr val="bg1"/>
                </a:solidFill>
              </a:rPr>
              <a:t>Current   </a:t>
            </a:r>
          </a:p>
          <a:p>
            <a:endParaRPr lang="en-GB" sz="1600" b="1" dirty="0" smtClean="0">
              <a:solidFill>
                <a:schemeClr val="bg1"/>
              </a:solidFill>
            </a:endParaRPr>
          </a:p>
          <a:p>
            <a:r>
              <a:rPr lang="en-GB" sz="1600" dirty="0" smtClean="0">
                <a:solidFill>
                  <a:schemeClr val="bg1"/>
                </a:solidFill>
              </a:rPr>
              <a:t>Two separate service specifications.  0-5 (health visiting)  and 5-19 (school nursing).  </a:t>
            </a:r>
          </a:p>
          <a:p>
            <a:r>
              <a:rPr lang="en-GB" sz="1600" dirty="0" smtClean="0">
                <a:solidFill>
                  <a:schemeClr val="bg1"/>
                </a:solidFill>
              </a:rPr>
              <a:t>Transformation towards a more integrated approach.</a:t>
            </a:r>
          </a:p>
          <a:p>
            <a:endParaRPr lang="en-GB" sz="1600" dirty="0">
              <a:solidFill>
                <a:schemeClr val="bg1"/>
              </a:solidFill>
            </a:endParaRPr>
          </a:p>
        </p:txBody>
      </p:sp>
      <p:grpSp>
        <p:nvGrpSpPr>
          <p:cNvPr id="11" name="Group 8"/>
          <p:cNvGrpSpPr>
            <a:grpSpLocks noChangeAspect="1"/>
          </p:cNvGrpSpPr>
          <p:nvPr/>
        </p:nvGrpSpPr>
        <p:grpSpPr bwMode="auto">
          <a:xfrm>
            <a:off x="-6617" y="147480"/>
            <a:ext cx="8899097" cy="1016990"/>
            <a:chOff x="1130" y="1823"/>
            <a:chExt cx="4196" cy="340"/>
          </a:xfrm>
        </p:grpSpPr>
        <p:sp>
          <p:nvSpPr>
            <p:cNvPr id="15"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9"/>
            <p:cNvSpPr>
              <a:spLocks/>
            </p:cNvSpPr>
            <p:nvPr/>
          </p:nvSpPr>
          <p:spPr bwMode="auto">
            <a:xfrm>
              <a:off x="1130" y="1823"/>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8" name="TextBox 17"/>
          <p:cNvSpPr txBox="1"/>
          <p:nvPr/>
        </p:nvSpPr>
        <p:spPr>
          <a:xfrm>
            <a:off x="581038" y="187276"/>
            <a:ext cx="8127317" cy="584775"/>
          </a:xfrm>
          <a:prstGeom prst="rect">
            <a:avLst/>
          </a:prstGeom>
          <a:noFill/>
        </p:spPr>
        <p:txBody>
          <a:bodyPr wrap="square" rtlCol="0">
            <a:spAutoFit/>
          </a:bodyPr>
          <a:lstStyle/>
          <a:p>
            <a:r>
              <a:rPr lang="en-GB" sz="3200" dirty="0" smtClean="0">
                <a:solidFill>
                  <a:schemeClr val="bg1"/>
                </a:solidFill>
              </a:rPr>
              <a:t>            0-19 Health Child Programme</a:t>
            </a:r>
            <a:endParaRPr lang="en-GB" sz="3200" b="1" dirty="0" smtClean="0">
              <a:solidFill>
                <a:schemeClr val="bg1"/>
              </a:solidFill>
              <a:latin typeface="+mj-lt"/>
            </a:endParaRPr>
          </a:p>
        </p:txBody>
      </p:sp>
      <p:cxnSp>
        <p:nvCxnSpPr>
          <p:cNvPr id="3" name="Straight Arrow Connector 2"/>
          <p:cNvCxnSpPr/>
          <p:nvPr/>
        </p:nvCxnSpPr>
        <p:spPr>
          <a:xfrm>
            <a:off x="2555776" y="321982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675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510"/>
            <a:ext cx="8229600" cy="4183113"/>
          </a:xfrm>
        </p:spPr>
        <p:txBody>
          <a:bodyPr>
            <a:normAutofit fontScale="85000" lnSpcReduction="10000"/>
          </a:bodyPr>
          <a:lstStyle/>
          <a:p>
            <a:pPr marL="0" indent="0" algn="ctr">
              <a:buNone/>
            </a:pPr>
            <a:r>
              <a:rPr lang="en-GB" b="1" i="1" dirty="0" smtClean="0"/>
              <a:t>Vision</a:t>
            </a:r>
          </a:p>
          <a:p>
            <a:pPr marL="0" indent="0" algn="ctr">
              <a:buNone/>
            </a:pPr>
            <a:r>
              <a:rPr lang="en-GB" i="1" dirty="0" smtClean="0"/>
              <a:t>Working </a:t>
            </a:r>
            <a:r>
              <a:rPr lang="en-GB" i="1" dirty="0"/>
              <a:t>in partnership with professionals and stakeholders to provide a seamless, high quality accessible and comprehensive integrated 0-19 (school nursing and health visiting) service in line with the nationally evidenced 4, 5, 6 approach.  </a:t>
            </a:r>
            <a:endParaRPr lang="en-GB" i="1" dirty="0" smtClean="0"/>
          </a:p>
          <a:p>
            <a:pPr marL="0" indent="0" algn="ctr">
              <a:buNone/>
            </a:pPr>
            <a:endParaRPr lang="en-GB" i="1" dirty="0"/>
          </a:p>
          <a:p>
            <a:pPr marL="0" indent="0" algn="ctr">
              <a:buNone/>
            </a:pPr>
            <a:r>
              <a:rPr lang="en-GB" i="1" dirty="0" smtClean="0"/>
              <a:t>The </a:t>
            </a:r>
            <a:r>
              <a:rPr lang="en-GB" i="1" dirty="0"/>
              <a:t>service will focus on early identification of risk and issues, keeping CYP healthy and safe and improving health outcomes for individuals and the population.</a:t>
            </a:r>
            <a:endParaRPr lang="en-GB"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2070891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2" y="861072"/>
            <a:ext cx="1800201" cy="400110"/>
          </a:xfrm>
          <a:prstGeom prst="rect">
            <a:avLst/>
          </a:prstGeom>
        </p:spPr>
        <p:txBody>
          <a:bodyPr wrap="square">
            <a:spAutoFit/>
          </a:bodyPr>
          <a:lstStyle/>
          <a:p>
            <a:pPr lvl="0" algn="ctr"/>
            <a:r>
              <a:rPr lang="en-US" sz="20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Partnership </a:t>
            </a:r>
            <a:endParaRPr lang="en-US" sz="2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p:txBody>
      </p:sp>
      <p:sp>
        <p:nvSpPr>
          <p:cNvPr id="18" name="Rectangle 17"/>
          <p:cNvSpPr/>
          <p:nvPr/>
        </p:nvSpPr>
        <p:spPr>
          <a:xfrm>
            <a:off x="7596336" y="879562"/>
            <a:ext cx="1396090" cy="400110"/>
          </a:xfrm>
          <a:prstGeom prst="rect">
            <a:avLst/>
          </a:prstGeom>
        </p:spPr>
        <p:txBody>
          <a:bodyPr wrap="square">
            <a:spAutoFit/>
          </a:bodyPr>
          <a:lstStyle/>
          <a:p>
            <a:pPr lvl="0" algn="ctr"/>
            <a:r>
              <a:rPr lang="en-US" sz="20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Innovative</a:t>
            </a:r>
            <a:endParaRPr lang="en-US" sz="2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
        <p:nvSpPr>
          <p:cNvPr id="20" name="Rectangle 19"/>
          <p:cNvSpPr/>
          <p:nvPr/>
        </p:nvSpPr>
        <p:spPr>
          <a:xfrm>
            <a:off x="4182670" y="4659982"/>
            <a:ext cx="966098" cy="400110"/>
          </a:xfrm>
          <a:prstGeom prst="rect">
            <a:avLst/>
          </a:prstGeom>
          <a:noFill/>
        </p:spPr>
        <p:txBody>
          <a:bodyPr wrap="none" lIns="91440" tIns="45720" rIns="91440" bIns="45720">
            <a:spAutoFit/>
          </a:bodyPr>
          <a:lstStyle/>
          <a:p>
            <a:pPr algn="ct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flexible</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2" name="Rectangle 21"/>
          <p:cNvSpPr/>
          <p:nvPr/>
        </p:nvSpPr>
        <p:spPr>
          <a:xfrm>
            <a:off x="6372200" y="3791068"/>
            <a:ext cx="395425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t>
            </a: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afeguarding</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8" name="Rectangle 27"/>
          <p:cNvSpPr/>
          <p:nvPr/>
        </p:nvSpPr>
        <p:spPr>
          <a:xfrm>
            <a:off x="3885456" y="195486"/>
            <a:ext cx="1749525"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Integration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Rectangle 28"/>
          <p:cNvSpPr/>
          <p:nvPr/>
        </p:nvSpPr>
        <p:spPr>
          <a:xfrm>
            <a:off x="395536" y="4508864"/>
            <a:ext cx="2164695" cy="400110"/>
          </a:xfrm>
          <a:prstGeom prst="rect">
            <a:avLst/>
          </a:prstGeom>
          <a:noFill/>
        </p:spPr>
        <p:txBody>
          <a:bodyPr wrap="none" lIns="91440" tIns="45720" rIns="91440" bIns="45720">
            <a:spAutoFit/>
          </a:bodyPr>
          <a:lstStyle/>
          <a:p>
            <a:pPr algn="ct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Vulnerable Groups</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Rectangle 26"/>
          <p:cNvSpPr/>
          <p:nvPr/>
        </p:nvSpPr>
        <p:spPr>
          <a:xfrm>
            <a:off x="7755636" y="2427734"/>
            <a:ext cx="9928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Digital</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1" name="Picture 3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30" name="Rectangle 29"/>
          <p:cNvSpPr/>
          <p:nvPr/>
        </p:nvSpPr>
        <p:spPr>
          <a:xfrm>
            <a:off x="35496" y="2211709"/>
            <a:ext cx="1944217" cy="707886"/>
          </a:xfrm>
          <a:prstGeom prst="rect">
            <a:avLst/>
          </a:prstGeom>
          <a:noFill/>
        </p:spPr>
        <p:txBody>
          <a:bodyPr wrap="square" lIns="91440" tIns="45720" rIns="91440" bIns="45720">
            <a:spAutoFit/>
          </a:bodyPr>
          <a:lstStyle/>
          <a:p>
            <a:pPr algn="ct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Mental Wellbeing</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023914" y="704244"/>
            <a:ext cx="5472608" cy="3804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539552" y="3939902"/>
            <a:ext cx="1168910" cy="40011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Seamless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32810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3"/>
          <p:cNvSpPr>
            <a:spLocks noChangeAspect="1" noChangeArrowheads="1" noTextEdit="1"/>
          </p:cNvSpPr>
          <p:nvPr/>
        </p:nvSpPr>
        <p:spPr bwMode="auto">
          <a:xfrm rot="5400000">
            <a:off x="2605043" y="-2301327"/>
            <a:ext cx="4078654" cy="878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TextBox 7"/>
          <p:cNvSpPr txBox="1"/>
          <p:nvPr/>
        </p:nvSpPr>
        <p:spPr>
          <a:xfrm>
            <a:off x="755576" y="3952096"/>
            <a:ext cx="3184999" cy="707886"/>
          </a:xfrm>
          <a:prstGeom prst="rect">
            <a:avLst/>
          </a:prstGeom>
          <a:noFill/>
        </p:spPr>
        <p:txBody>
          <a:bodyPr wrap="square" rtlCol="0">
            <a:spAutoFit/>
          </a:bodyPr>
          <a:lstStyle/>
          <a:p>
            <a:r>
              <a:rPr lang="en-GB" sz="4000" b="1" dirty="0" smtClean="0">
                <a:solidFill>
                  <a:srgbClr val="007D85"/>
                </a:solidFill>
              </a:rPr>
              <a:t>About MKC</a:t>
            </a:r>
            <a:endParaRPr lang="en-GB" sz="4000" b="1" dirty="0">
              <a:solidFill>
                <a:srgbClr val="007D85"/>
              </a:solidFill>
            </a:endParaRPr>
          </a:p>
        </p:txBody>
      </p:sp>
      <p:grpSp>
        <p:nvGrpSpPr>
          <p:cNvPr id="23" name="Group 4"/>
          <p:cNvGrpSpPr>
            <a:grpSpLocks noChangeAspect="1"/>
          </p:cNvGrpSpPr>
          <p:nvPr/>
        </p:nvGrpSpPr>
        <p:grpSpPr bwMode="auto">
          <a:xfrm rot="5400000">
            <a:off x="2194428" y="-1886017"/>
            <a:ext cx="4752801" cy="8931331"/>
            <a:chOff x="204" y="682"/>
            <a:chExt cx="1602" cy="1761"/>
          </a:xfrm>
        </p:grpSpPr>
        <p:sp>
          <p:nvSpPr>
            <p:cNvPr id="24" name="AutoShape 3"/>
            <p:cNvSpPr>
              <a:spLocks noChangeAspect="1" noChangeArrowheads="1" noTextEdit="1"/>
            </p:cNvSpPr>
            <p:nvPr/>
          </p:nvSpPr>
          <p:spPr bwMode="auto">
            <a:xfrm>
              <a:off x="204" y="682"/>
              <a:ext cx="1315" cy="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5"/>
            <p:cNvSpPr>
              <a:spLocks/>
            </p:cNvSpPr>
            <p:nvPr/>
          </p:nvSpPr>
          <p:spPr bwMode="auto">
            <a:xfrm>
              <a:off x="204" y="682"/>
              <a:ext cx="1602" cy="1761"/>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7" name="AutoShape 23"/>
          <p:cNvSpPr>
            <a:spLocks noChangeAspect="1" noChangeArrowheads="1" noTextEdit="1"/>
          </p:cNvSpPr>
          <p:nvPr/>
        </p:nvSpPr>
        <p:spPr bwMode="auto">
          <a:xfrm>
            <a:off x="1475656" y="1491630"/>
            <a:ext cx="1481137"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TextBox 14"/>
          <p:cNvSpPr txBox="1"/>
          <p:nvPr/>
        </p:nvSpPr>
        <p:spPr>
          <a:xfrm>
            <a:off x="467544" y="265071"/>
            <a:ext cx="6696744" cy="707886"/>
          </a:xfrm>
          <a:prstGeom prst="rect">
            <a:avLst/>
          </a:prstGeom>
          <a:noFill/>
        </p:spPr>
        <p:txBody>
          <a:bodyPr wrap="square" rtlCol="0">
            <a:spAutoFit/>
          </a:bodyPr>
          <a:lstStyle/>
          <a:p>
            <a:r>
              <a:rPr lang="en-GB" sz="4000" b="1" dirty="0" smtClean="0">
                <a:solidFill>
                  <a:schemeClr val="bg1"/>
                </a:solidFill>
                <a:latin typeface="+mj-lt"/>
              </a:rPr>
              <a:t>Procurement timetable</a:t>
            </a:r>
          </a:p>
        </p:txBody>
      </p:sp>
      <p:sp>
        <p:nvSpPr>
          <p:cNvPr id="2" name="Rectangle 1"/>
          <p:cNvSpPr/>
          <p:nvPr/>
        </p:nvSpPr>
        <p:spPr>
          <a:xfrm>
            <a:off x="467544" y="924176"/>
            <a:ext cx="4176826" cy="2308324"/>
          </a:xfrm>
          <a:prstGeom prst="rect">
            <a:avLst/>
          </a:prstGeom>
        </p:spPr>
        <p:txBody>
          <a:bodyPr wrap="square">
            <a:spAutoFit/>
          </a:bodyPr>
          <a:lstStyle/>
          <a:p>
            <a:pPr marL="285750" indent="-285750">
              <a:buFont typeface="Arial" panose="020B0604020202020204" pitchFamily="34" charset="0"/>
              <a:buChar char="•"/>
            </a:pPr>
            <a:endParaRPr lang="en-GB" sz="1600" b="1" u="sng" dirty="0" smtClean="0">
              <a:solidFill>
                <a:schemeClr val="bg1"/>
              </a:solidFill>
            </a:endParaRPr>
          </a:p>
          <a:p>
            <a:pPr marL="285750" indent="-285750">
              <a:buFont typeface="Arial" panose="020B0604020202020204" pitchFamily="34" charset="0"/>
              <a:buChar char="•"/>
            </a:pPr>
            <a:r>
              <a:rPr lang="en-GB" sz="1600" b="1" u="sng" dirty="0" smtClean="0">
                <a:solidFill>
                  <a:schemeClr val="bg1"/>
                </a:solidFill>
              </a:rPr>
              <a:t>Aug 2019 </a:t>
            </a:r>
            <a:r>
              <a:rPr lang="en-GB" sz="1600" b="1" dirty="0" smtClean="0">
                <a:solidFill>
                  <a:schemeClr val="bg1"/>
                </a:solidFill>
              </a:rPr>
              <a:t>- Market </a:t>
            </a:r>
            <a:r>
              <a:rPr lang="en-GB" sz="1600" b="1" dirty="0">
                <a:solidFill>
                  <a:schemeClr val="bg1"/>
                </a:solidFill>
              </a:rPr>
              <a:t>engagement </a:t>
            </a:r>
            <a:r>
              <a:rPr lang="en-GB" sz="1600" b="1" dirty="0" smtClean="0">
                <a:solidFill>
                  <a:schemeClr val="bg1"/>
                </a:solidFill>
              </a:rPr>
              <a:t>event</a:t>
            </a:r>
          </a:p>
          <a:p>
            <a:pPr marL="285750" indent="-285750">
              <a:buFont typeface="Arial" panose="020B0604020202020204" pitchFamily="34" charset="0"/>
              <a:buChar char="•"/>
            </a:pPr>
            <a:endParaRPr lang="en-GB" sz="1600" b="1" dirty="0">
              <a:solidFill>
                <a:schemeClr val="bg1"/>
              </a:solidFill>
            </a:endParaRPr>
          </a:p>
          <a:p>
            <a:pPr marL="285750" indent="-285750">
              <a:buFont typeface="Arial" panose="020B0604020202020204" pitchFamily="34" charset="0"/>
              <a:buChar char="•"/>
            </a:pPr>
            <a:r>
              <a:rPr lang="en-GB" sz="1600" b="1" u="sng" dirty="0" smtClean="0">
                <a:solidFill>
                  <a:schemeClr val="bg1"/>
                </a:solidFill>
              </a:rPr>
              <a:t>Aug 2019 </a:t>
            </a:r>
            <a:r>
              <a:rPr lang="en-GB" sz="1600" b="1" dirty="0" smtClean="0">
                <a:solidFill>
                  <a:schemeClr val="bg1"/>
                </a:solidFill>
              </a:rPr>
              <a:t>- Tender </a:t>
            </a:r>
            <a:r>
              <a:rPr lang="en-GB" sz="1600" b="1" dirty="0">
                <a:solidFill>
                  <a:schemeClr val="bg1"/>
                </a:solidFill>
              </a:rPr>
              <a:t>on </a:t>
            </a:r>
            <a:r>
              <a:rPr lang="en-GB" sz="1600" b="1" dirty="0" smtClean="0">
                <a:solidFill>
                  <a:schemeClr val="bg1"/>
                </a:solidFill>
              </a:rPr>
              <a:t>Pro-Contract </a:t>
            </a:r>
            <a:r>
              <a:rPr lang="en-GB" sz="1600" b="1" dirty="0">
                <a:solidFill>
                  <a:schemeClr val="bg1"/>
                </a:solidFill>
              </a:rPr>
              <a:t> </a:t>
            </a:r>
            <a:endParaRPr lang="en-GB" sz="1600" b="1" dirty="0" smtClean="0">
              <a:solidFill>
                <a:schemeClr val="bg1"/>
              </a:solidFill>
            </a:endParaRPr>
          </a:p>
          <a:p>
            <a:pPr marL="285750" indent="-285750">
              <a:buFont typeface="Arial" panose="020B0604020202020204" pitchFamily="34" charset="0"/>
              <a:buChar char="•"/>
            </a:pPr>
            <a:endParaRPr lang="en-GB" sz="1600" b="1" dirty="0">
              <a:solidFill>
                <a:schemeClr val="bg1"/>
              </a:solidFill>
            </a:endParaRPr>
          </a:p>
          <a:p>
            <a:pPr marL="285750" indent="-285750">
              <a:buFont typeface="Arial" panose="020B0604020202020204" pitchFamily="34" charset="0"/>
              <a:buChar char="•"/>
            </a:pPr>
            <a:r>
              <a:rPr lang="en-GB" sz="1600" b="1" u="sng" dirty="0" smtClean="0">
                <a:solidFill>
                  <a:schemeClr val="bg1"/>
                </a:solidFill>
              </a:rPr>
              <a:t>Sept 2019</a:t>
            </a:r>
            <a:r>
              <a:rPr lang="en-GB" sz="1600" b="1" dirty="0" smtClean="0">
                <a:solidFill>
                  <a:schemeClr val="bg1"/>
                </a:solidFill>
              </a:rPr>
              <a:t> – Supplier Bid to be returned</a:t>
            </a:r>
          </a:p>
          <a:p>
            <a:r>
              <a:rPr lang="en-GB" sz="1600" b="1" dirty="0" smtClean="0">
                <a:solidFill>
                  <a:srgbClr val="FF0000"/>
                </a:solidFill>
              </a:rPr>
              <a:t> </a:t>
            </a:r>
          </a:p>
          <a:p>
            <a:pPr marL="285750" indent="-285750">
              <a:buFont typeface="Arial" panose="020B0604020202020204" pitchFamily="34" charset="0"/>
              <a:buChar char="•"/>
            </a:pPr>
            <a:r>
              <a:rPr lang="en-GB" sz="1600" b="1" u="sng" dirty="0" smtClean="0">
                <a:solidFill>
                  <a:schemeClr val="bg1"/>
                </a:solidFill>
              </a:rPr>
              <a:t>Oct 2019 </a:t>
            </a:r>
            <a:r>
              <a:rPr lang="en-GB" sz="1600" b="1" dirty="0" smtClean="0">
                <a:solidFill>
                  <a:schemeClr val="bg1"/>
                </a:solidFill>
              </a:rPr>
              <a:t>- Moderation </a:t>
            </a:r>
            <a:r>
              <a:rPr lang="en-GB" sz="1600" b="1" dirty="0">
                <a:solidFill>
                  <a:schemeClr val="bg1"/>
                </a:solidFill>
              </a:rPr>
              <a:t>completed</a:t>
            </a:r>
          </a:p>
          <a:p>
            <a:r>
              <a:rPr lang="en-GB" sz="1600" b="1" dirty="0" smtClean="0">
                <a:solidFill>
                  <a:schemeClr val="bg1"/>
                </a:solidFill>
              </a:rPr>
              <a:t> </a:t>
            </a:r>
            <a:endParaRPr lang="en-GB" sz="1600" b="1" dirty="0">
              <a:solidFill>
                <a:schemeClr val="bg1"/>
              </a:solidFill>
            </a:endParaRPr>
          </a:p>
        </p:txBody>
      </p:sp>
      <p:sp>
        <p:nvSpPr>
          <p:cNvPr id="10" name="Rectangle 9"/>
          <p:cNvSpPr/>
          <p:nvPr/>
        </p:nvSpPr>
        <p:spPr>
          <a:xfrm>
            <a:off x="4617952" y="917081"/>
            <a:ext cx="4176826" cy="2554545"/>
          </a:xfrm>
          <a:prstGeom prst="rect">
            <a:avLst/>
          </a:prstGeom>
        </p:spPr>
        <p:txBody>
          <a:bodyPr wrap="square">
            <a:spAutoFit/>
          </a:bodyPr>
          <a:lstStyle/>
          <a:p>
            <a:pPr marL="285750" indent="-285750">
              <a:buFont typeface="Arial" panose="020B0604020202020204" pitchFamily="34" charset="0"/>
              <a:buChar char="•"/>
            </a:pPr>
            <a:endParaRPr lang="en-GB" sz="1600" b="1" u="sng" dirty="0" smtClean="0">
              <a:solidFill>
                <a:schemeClr val="bg1"/>
              </a:solidFill>
            </a:endParaRPr>
          </a:p>
          <a:p>
            <a:pPr marL="285750" indent="-285750">
              <a:buFont typeface="Arial" panose="020B0604020202020204" pitchFamily="34" charset="0"/>
              <a:buChar char="•"/>
            </a:pPr>
            <a:r>
              <a:rPr lang="en-GB" sz="1600" b="1" u="sng" dirty="0" smtClean="0">
                <a:solidFill>
                  <a:schemeClr val="bg1"/>
                </a:solidFill>
              </a:rPr>
              <a:t>Dec 2019 </a:t>
            </a:r>
            <a:r>
              <a:rPr lang="en-GB" sz="1600" b="1" dirty="0" smtClean="0">
                <a:solidFill>
                  <a:schemeClr val="bg1"/>
                </a:solidFill>
              </a:rPr>
              <a:t>– Approval to award  and Pre Award Letter issued</a:t>
            </a:r>
          </a:p>
          <a:p>
            <a:pPr marL="285750" indent="-285750">
              <a:buFont typeface="Arial" panose="020B0604020202020204" pitchFamily="34" charset="0"/>
              <a:buChar char="•"/>
            </a:pPr>
            <a:endParaRPr lang="en-GB" sz="1600" b="1" dirty="0">
              <a:solidFill>
                <a:schemeClr val="bg1"/>
              </a:solidFill>
            </a:endParaRPr>
          </a:p>
          <a:p>
            <a:pPr marL="285750" indent="-285750">
              <a:buFont typeface="Arial" panose="020B0604020202020204" pitchFamily="34" charset="0"/>
              <a:buChar char="•"/>
            </a:pPr>
            <a:r>
              <a:rPr lang="en-GB" sz="1600" b="1" u="sng" dirty="0" smtClean="0">
                <a:solidFill>
                  <a:schemeClr val="bg1"/>
                </a:solidFill>
              </a:rPr>
              <a:t>Jan 2020 </a:t>
            </a:r>
            <a:r>
              <a:rPr lang="en-GB" sz="1600" b="1" dirty="0" smtClean="0">
                <a:solidFill>
                  <a:schemeClr val="bg1"/>
                </a:solidFill>
              </a:rPr>
              <a:t>- Award </a:t>
            </a:r>
            <a:r>
              <a:rPr lang="en-GB" sz="1600" b="1" dirty="0">
                <a:solidFill>
                  <a:schemeClr val="bg1"/>
                </a:solidFill>
              </a:rPr>
              <a:t>letter subject to finance and legal approval </a:t>
            </a:r>
            <a:r>
              <a:rPr lang="en-GB" sz="1600" b="1" dirty="0" smtClean="0">
                <a:solidFill>
                  <a:schemeClr val="bg1"/>
                </a:solidFill>
              </a:rPr>
              <a:t> followed by mobilisation meeting</a:t>
            </a:r>
          </a:p>
          <a:p>
            <a:pPr marL="285750" indent="-285750">
              <a:buFont typeface="Arial" panose="020B0604020202020204" pitchFamily="34" charset="0"/>
              <a:buChar char="•"/>
            </a:pPr>
            <a:endParaRPr lang="en-GB" sz="1600" b="1" dirty="0">
              <a:solidFill>
                <a:schemeClr val="bg1"/>
              </a:solidFill>
            </a:endParaRPr>
          </a:p>
          <a:p>
            <a:pPr marL="285750" indent="-285750">
              <a:buFont typeface="Arial" panose="020B0604020202020204" pitchFamily="34" charset="0"/>
              <a:buChar char="•"/>
            </a:pPr>
            <a:r>
              <a:rPr lang="en-GB" sz="1600" b="1" u="sng" dirty="0" smtClean="0">
                <a:solidFill>
                  <a:schemeClr val="bg1"/>
                </a:solidFill>
              </a:rPr>
              <a:t>1 </a:t>
            </a:r>
            <a:r>
              <a:rPr lang="en-GB" sz="1600" b="1" u="sng" dirty="0">
                <a:solidFill>
                  <a:schemeClr val="bg1"/>
                </a:solidFill>
              </a:rPr>
              <a:t>April </a:t>
            </a:r>
            <a:r>
              <a:rPr lang="en-GB" sz="1600" b="1" u="sng" dirty="0" smtClean="0">
                <a:solidFill>
                  <a:schemeClr val="bg1"/>
                </a:solidFill>
              </a:rPr>
              <a:t>2020 </a:t>
            </a:r>
            <a:r>
              <a:rPr lang="en-GB" sz="1600" b="1" dirty="0" smtClean="0">
                <a:solidFill>
                  <a:schemeClr val="bg1"/>
                </a:solidFill>
              </a:rPr>
              <a:t>- Contract </a:t>
            </a:r>
            <a:r>
              <a:rPr lang="en-GB" sz="1600" b="1" dirty="0">
                <a:solidFill>
                  <a:schemeClr val="bg1"/>
                </a:solidFill>
              </a:rPr>
              <a:t>start date </a:t>
            </a:r>
          </a:p>
          <a:p>
            <a:pPr marL="285750" indent="-285750">
              <a:buFont typeface="Arial" panose="020B0604020202020204" pitchFamily="34" charset="0"/>
              <a:buChar char="•"/>
            </a:pPr>
            <a:endParaRPr lang="en-GB" sz="1600" b="1" dirty="0">
              <a:solidFill>
                <a:schemeClr val="bg1"/>
              </a:solidFill>
            </a:endParaRPr>
          </a:p>
        </p:txBody>
      </p:sp>
      <p:pic>
        <p:nvPicPr>
          <p:cNvPr id="1026" name="Picture 2" descr="H:\Comms\Logo\NewMKCLogo WhiteOu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8634" y="3939173"/>
            <a:ext cx="1296144" cy="88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614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10" name="Freeform 6"/>
          <p:cNvSpPr>
            <a:spLocks noEditPoints="1"/>
          </p:cNvSpPr>
          <p:nvPr/>
        </p:nvSpPr>
        <p:spPr bwMode="auto">
          <a:xfrm>
            <a:off x="395536" y="221572"/>
            <a:ext cx="5616624" cy="4728361"/>
          </a:xfrm>
          <a:custGeom>
            <a:avLst/>
            <a:gdLst>
              <a:gd name="T0" fmla="*/ 2800 w 2896"/>
              <a:gd name="T1" fmla="*/ 1578 h 2438"/>
              <a:gd name="T2" fmla="*/ 2744 w 2896"/>
              <a:gd name="T3" fmla="*/ 1658 h 2438"/>
              <a:gd name="T4" fmla="*/ 2468 w 2896"/>
              <a:gd name="T5" fmla="*/ 1940 h 2438"/>
              <a:gd name="T6" fmla="*/ 2224 w 2896"/>
              <a:gd name="T7" fmla="*/ 2082 h 2438"/>
              <a:gd name="T8" fmla="*/ 1990 w 2896"/>
              <a:gd name="T9" fmla="*/ 2170 h 2438"/>
              <a:gd name="T10" fmla="*/ 2546 w 2896"/>
              <a:gd name="T11" fmla="*/ 1868 h 2438"/>
              <a:gd name="T12" fmla="*/ 2820 w 2896"/>
              <a:gd name="T13" fmla="*/ 1502 h 2438"/>
              <a:gd name="T14" fmla="*/ 2880 w 2896"/>
              <a:gd name="T15" fmla="*/ 1152 h 2438"/>
              <a:gd name="T16" fmla="*/ 2844 w 2896"/>
              <a:gd name="T17" fmla="*/ 888 h 2438"/>
              <a:gd name="T18" fmla="*/ 2626 w 2896"/>
              <a:gd name="T19" fmla="*/ 510 h 2438"/>
              <a:gd name="T20" fmla="*/ 2578 w 2896"/>
              <a:gd name="T21" fmla="*/ 424 h 2438"/>
              <a:gd name="T22" fmla="*/ 2384 w 2896"/>
              <a:gd name="T23" fmla="*/ 256 h 2438"/>
              <a:gd name="T24" fmla="*/ 2090 w 2896"/>
              <a:gd name="T25" fmla="*/ 110 h 2438"/>
              <a:gd name="T26" fmla="*/ 1528 w 2896"/>
              <a:gd name="T27" fmla="*/ 2 h 2438"/>
              <a:gd name="T28" fmla="*/ 1062 w 2896"/>
              <a:gd name="T29" fmla="*/ 48 h 2438"/>
              <a:gd name="T30" fmla="*/ 566 w 2896"/>
              <a:gd name="T31" fmla="*/ 244 h 2438"/>
              <a:gd name="T32" fmla="*/ 92 w 2896"/>
              <a:gd name="T33" fmla="*/ 742 h 2438"/>
              <a:gd name="T34" fmla="*/ 52 w 2896"/>
              <a:gd name="T35" fmla="*/ 1440 h 2438"/>
              <a:gd name="T36" fmla="*/ 120 w 2896"/>
              <a:gd name="T37" fmla="*/ 1576 h 2438"/>
              <a:gd name="T38" fmla="*/ 102 w 2896"/>
              <a:gd name="T39" fmla="*/ 1512 h 2438"/>
              <a:gd name="T40" fmla="*/ 68 w 2896"/>
              <a:gd name="T41" fmla="*/ 1394 h 2438"/>
              <a:gd name="T42" fmla="*/ 38 w 2896"/>
              <a:gd name="T43" fmla="*/ 1204 h 2438"/>
              <a:gd name="T44" fmla="*/ 402 w 2896"/>
              <a:gd name="T45" fmla="*/ 1902 h 2438"/>
              <a:gd name="T46" fmla="*/ 408 w 2896"/>
              <a:gd name="T47" fmla="*/ 1954 h 2438"/>
              <a:gd name="T48" fmla="*/ 176 w 2896"/>
              <a:gd name="T49" fmla="*/ 2298 h 2438"/>
              <a:gd name="T50" fmla="*/ 220 w 2896"/>
              <a:gd name="T51" fmla="*/ 2404 h 2438"/>
              <a:gd name="T52" fmla="*/ 236 w 2896"/>
              <a:gd name="T53" fmla="*/ 2430 h 2438"/>
              <a:gd name="T54" fmla="*/ 328 w 2896"/>
              <a:gd name="T55" fmla="*/ 2430 h 2438"/>
              <a:gd name="T56" fmla="*/ 888 w 2896"/>
              <a:gd name="T57" fmla="*/ 2268 h 2438"/>
              <a:gd name="T58" fmla="*/ 994 w 2896"/>
              <a:gd name="T59" fmla="*/ 2234 h 2438"/>
              <a:gd name="T60" fmla="*/ 1404 w 2896"/>
              <a:gd name="T61" fmla="*/ 2294 h 2438"/>
              <a:gd name="T62" fmla="*/ 2128 w 2896"/>
              <a:gd name="T63" fmla="*/ 2172 h 2438"/>
              <a:gd name="T64" fmla="*/ 2564 w 2896"/>
              <a:gd name="T65" fmla="*/ 1912 h 2438"/>
              <a:gd name="T66" fmla="*/ 2830 w 2896"/>
              <a:gd name="T67" fmla="*/ 1564 h 2438"/>
              <a:gd name="T68" fmla="*/ 448 w 2896"/>
              <a:gd name="T69" fmla="*/ 1960 h 2438"/>
              <a:gd name="T70" fmla="*/ 1500 w 2896"/>
              <a:gd name="T71" fmla="*/ 2154 h 2438"/>
              <a:gd name="T72" fmla="*/ 986 w 2896"/>
              <a:gd name="T73" fmla="*/ 2088 h 2438"/>
              <a:gd name="T74" fmla="*/ 276 w 2896"/>
              <a:gd name="T75" fmla="*/ 2312 h 2438"/>
              <a:gd name="T76" fmla="*/ 304 w 2896"/>
              <a:gd name="T77" fmla="*/ 2258 h 2438"/>
              <a:gd name="T78" fmla="*/ 474 w 2896"/>
              <a:gd name="T79" fmla="*/ 1930 h 2438"/>
              <a:gd name="T80" fmla="*/ 432 w 2896"/>
              <a:gd name="T81" fmla="*/ 1882 h 2438"/>
              <a:gd name="T82" fmla="*/ 404 w 2896"/>
              <a:gd name="T83" fmla="*/ 1830 h 2438"/>
              <a:gd name="T84" fmla="*/ 128 w 2896"/>
              <a:gd name="T85" fmla="*/ 1394 h 2438"/>
              <a:gd name="T86" fmla="*/ 138 w 2896"/>
              <a:gd name="T87" fmla="*/ 894 h 2438"/>
              <a:gd name="T88" fmla="*/ 160 w 2896"/>
              <a:gd name="T89" fmla="*/ 868 h 2438"/>
              <a:gd name="T90" fmla="*/ 178 w 2896"/>
              <a:gd name="T91" fmla="*/ 846 h 2438"/>
              <a:gd name="T92" fmla="*/ 328 w 2896"/>
              <a:gd name="T93" fmla="*/ 622 h 2438"/>
              <a:gd name="T94" fmla="*/ 846 w 2896"/>
              <a:gd name="T95" fmla="*/ 258 h 2438"/>
              <a:gd name="T96" fmla="*/ 1500 w 2896"/>
              <a:gd name="T97" fmla="*/ 144 h 2438"/>
              <a:gd name="T98" fmla="*/ 2020 w 2896"/>
              <a:gd name="T99" fmla="*/ 236 h 2438"/>
              <a:gd name="T100" fmla="*/ 2544 w 2896"/>
              <a:gd name="T101" fmla="*/ 562 h 2438"/>
              <a:gd name="T102" fmla="*/ 2800 w 2896"/>
              <a:gd name="T103" fmla="*/ 1048 h 2438"/>
              <a:gd name="T104" fmla="*/ 2818 w 2896"/>
              <a:gd name="T105" fmla="*/ 1122 h 2438"/>
              <a:gd name="T106" fmla="*/ 2822 w 2896"/>
              <a:gd name="T107" fmla="*/ 1048 h 2438"/>
              <a:gd name="T108" fmla="*/ 2856 w 2896"/>
              <a:gd name="T109" fmla="*/ 1048 h 2438"/>
              <a:gd name="T110" fmla="*/ 2854 w 2896"/>
              <a:gd name="T111" fmla="*/ 1198 h 2438"/>
              <a:gd name="T112" fmla="*/ 2760 w 2896"/>
              <a:gd name="T113" fmla="*/ 1518 h 2438"/>
              <a:gd name="T114" fmla="*/ 2412 w 2896"/>
              <a:gd name="T115" fmla="*/ 1906 h 2438"/>
              <a:gd name="T116" fmla="*/ 2402 w 2896"/>
              <a:gd name="T117" fmla="*/ 1898 h 2438"/>
              <a:gd name="T118" fmla="*/ 2368 w 2896"/>
              <a:gd name="T119" fmla="*/ 1910 h 2438"/>
              <a:gd name="T120" fmla="*/ 1988 w 2896"/>
              <a:gd name="T121" fmla="*/ 207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96" h="2438">
                <a:moveTo>
                  <a:pt x="2840" y="1526"/>
                </a:moveTo>
                <a:lnTo>
                  <a:pt x="2840" y="1526"/>
                </a:lnTo>
                <a:lnTo>
                  <a:pt x="2844" y="1512"/>
                </a:lnTo>
                <a:lnTo>
                  <a:pt x="2844" y="1512"/>
                </a:lnTo>
                <a:lnTo>
                  <a:pt x="2838" y="1522"/>
                </a:lnTo>
                <a:lnTo>
                  <a:pt x="2830" y="1534"/>
                </a:lnTo>
                <a:lnTo>
                  <a:pt x="2830" y="1534"/>
                </a:lnTo>
                <a:lnTo>
                  <a:pt x="2822" y="1548"/>
                </a:lnTo>
                <a:lnTo>
                  <a:pt x="2816" y="1558"/>
                </a:lnTo>
                <a:lnTo>
                  <a:pt x="2816" y="1558"/>
                </a:lnTo>
                <a:lnTo>
                  <a:pt x="2816" y="1552"/>
                </a:lnTo>
                <a:lnTo>
                  <a:pt x="2818" y="1550"/>
                </a:lnTo>
                <a:lnTo>
                  <a:pt x="2816" y="1550"/>
                </a:lnTo>
                <a:lnTo>
                  <a:pt x="2816" y="1550"/>
                </a:lnTo>
                <a:lnTo>
                  <a:pt x="2800" y="1578"/>
                </a:lnTo>
                <a:lnTo>
                  <a:pt x="2786" y="1602"/>
                </a:lnTo>
                <a:lnTo>
                  <a:pt x="2786" y="1602"/>
                </a:lnTo>
                <a:lnTo>
                  <a:pt x="2770" y="1626"/>
                </a:lnTo>
                <a:lnTo>
                  <a:pt x="2754" y="1650"/>
                </a:lnTo>
                <a:lnTo>
                  <a:pt x="2754" y="1650"/>
                </a:lnTo>
                <a:lnTo>
                  <a:pt x="2756" y="1644"/>
                </a:lnTo>
                <a:lnTo>
                  <a:pt x="2756" y="1646"/>
                </a:lnTo>
                <a:lnTo>
                  <a:pt x="2754" y="1648"/>
                </a:lnTo>
                <a:lnTo>
                  <a:pt x="2752" y="1648"/>
                </a:lnTo>
                <a:lnTo>
                  <a:pt x="2752" y="1648"/>
                </a:lnTo>
                <a:lnTo>
                  <a:pt x="2758" y="1638"/>
                </a:lnTo>
                <a:lnTo>
                  <a:pt x="2760" y="1634"/>
                </a:lnTo>
                <a:lnTo>
                  <a:pt x="2762" y="1632"/>
                </a:lnTo>
                <a:lnTo>
                  <a:pt x="2762" y="1632"/>
                </a:lnTo>
                <a:lnTo>
                  <a:pt x="2744" y="1658"/>
                </a:lnTo>
                <a:lnTo>
                  <a:pt x="2726" y="1684"/>
                </a:lnTo>
                <a:lnTo>
                  <a:pt x="2690" y="1730"/>
                </a:lnTo>
                <a:lnTo>
                  <a:pt x="2650" y="1774"/>
                </a:lnTo>
                <a:lnTo>
                  <a:pt x="2610" y="1816"/>
                </a:lnTo>
                <a:lnTo>
                  <a:pt x="2610" y="1816"/>
                </a:lnTo>
                <a:lnTo>
                  <a:pt x="2572" y="1852"/>
                </a:lnTo>
                <a:lnTo>
                  <a:pt x="2572" y="1852"/>
                </a:lnTo>
                <a:lnTo>
                  <a:pt x="2532" y="1886"/>
                </a:lnTo>
                <a:lnTo>
                  <a:pt x="2532" y="1886"/>
                </a:lnTo>
                <a:lnTo>
                  <a:pt x="2526" y="1892"/>
                </a:lnTo>
                <a:lnTo>
                  <a:pt x="2518" y="1900"/>
                </a:lnTo>
                <a:lnTo>
                  <a:pt x="2518" y="1900"/>
                </a:lnTo>
                <a:lnTo>
                  <a:pt x="2490" y="1922"/>
                </a:lnTo>
                <a:lnTo>
                  <a:pt x="2468" y="1940"/>
                </a:lnTo>
                <a:lnTo>
                  <a:pt x="2468" y="1940"/>
                </a:lnTo>
                <a:lnTo>
                  <a:pt x="2442" y="1954"/>
                </a:lnTo>
                <a:lnTo>
                  <a:pt x="2442" y="1954"/>
                </a:lnTo>
                <a:lnTo>
                  <a:pt x="2422" y="1972"/>
                </a:lnTo>
                <a:lnTo>
                  <a:pt x="2422" y="1972"/>
                </a:lnTo>
                <a:lnTo>
                  <a:pt x="2386" y="1994"/>
                </a:lnTo>
                <a:lnTo>
                  <a:pt x="2352" y="2014"/>
                </a:lnTo>
                <a:lnTo>
                  <a:pt x="2352" y="2014"/>
                </a:lnTo>
                <a:lnTo>
                  <a:pt x="2326" y="2032"/>
                </a:lnTo>
                <a:lnTo>
                  <a:pt x="2326" y="2032"/>
                </a:lnTo>
                <a:lnTo>
                  <a:pt x="2310" y="2040"/>
                </a:lnTo>
                <a:lnTo>
                  <a:pt x="2294" y="2048"/>
                </a:lnTo>
                <a:lnTo>
                  <a:pt x="2294" y="2048"/>
                </a:lnTo>
                <a:lnTo>
                  <a:pt x="2260" y="2066"/>
                </a:lnTo>
                <a:lnTo>
                  <a:pt x="2260" y="2066"/>
                </a:lnTo>
                <a:lnTo>
                  <a:pt x="2224" y="2082"/>
                </a:lnTo>
                <a:lnTo>
                  <a:pt x="2224" y="2082"/>
                </a:lnTo>
                <a:lnTo>
                  <a:pt x="2206" y="2090"/>
                </a:lnTo>
                <a:lnTo>
                  <a:pt x="2206" y="2090"/>
                </a:lnTo>
                <a:lnTo>
                  <a:pt x="2190" y="2098"/>
                </a:lnTo>
                <a:lnTo>
                  <a:pt x="2190" y="2098"/>
                </a:lnTo>
                <a:lnTo>
                  <a:pt x="2168" y="2108"/>
                </a:lnTo>
                <a:lnTo>
                  <a:pt x="2146" y="2120"/>
                </a:lnTo>
                <a:lnTo>
                  <a:pt x="2146" y="2120"/>
                </a:lnTo>
                <a:lnTo>
                  <a:pt x="2098" y="2136"/>
                </a:lnTo>
                <a:lnTo>
                  <a:pt x="2046" y="2154"/>
                </a:lnTo>
                <a:lnTo>
                  <a:pt x="1992" y="2172"/>
                </a:lnTo>
                <a:lnTo>
                  <a:pt x="1964" y="2180"/>
                </a:lnTo>
                <a:lnTo>
                  <a:pt x="1936" y="2186"/>
                </a:lnTo>
                <a:lnTo>
                  <a:pt x="1936" y="2186"/>
                </a:lnTo>
                <a:lnTo>
                  <a:pt x="1990" y="2170"/>
                </a:lnTo>
                <a:lnTo>
                  <a:pt x="2040" y="2154"/>
                </a:lnTo>
                <a:lnTo>
                  <a:pt x="2092" y="2136"/>
                </a:lnTo>
                <a:lnTo>
                  <a:pt x="2140" y="2116"/>
                </a:lnTo>
                <a:lnTo>
                  <a:pt x="2140" y="2116"/>
                </a:lnTo>
                <a:lnTo>
                  <a:pt x="2192" y="2094"/>
                </a:lnTo>
                <a:lnTo>
                  <a:pt x="2242" y="2072"/>
                </a:lnTo>
                <a:lnTo>
                  <a:pt x="2288" y="2048"/>
                </a:lnTo>
                <a:lnTo>
                  <a:pt x="2334" y="2022"/>
                </a:lnTo>
                <a:lnTo>
                  <a:pt x="2334" y="2022"/>
                </a:lnTo>
                <a:lnTo>
                  <a:pt x="2360" y="2006"/>
                </a:lnTo>
                <a:lnTo>
                  <a:pt x="2360" y="2006"/>
                </a:lnTo>
                <a:lnTo>
                  <a:pt x="2408" y="1974"/>
                </a:lnTo>
                <a:lnTo>
                  <a:pt x="2456" y="1940"/>
                </a:lnTo>
                <a:lnTo>
                  <a:pt x="2502" y="1906"/>
                </a:lnTo>
                <a:lnTo>
                  <a:pt x="2546" y="1868"/>
                </a:lnTo>
                <a:lnTo>
                  <a:pt x="2546" y="1868"/>
                </a:lnTo>
                <a:lnTo>
                  <a:pt x="2590" y="1828"/>
                </a:lnTo>
                <a:lnTo>
                  <a:pt x="2632" y="1786"/>
                </a:lnTo>
                <a:lnTo>
                  <a:pt x="2670" y="1740"/>
                </a:lnTo>
                <a:lnTo>
                  <a:pt x="2708" y="1692"/>
                </a:lnTo>
                <a:lnTo>
                  <a:pt x="2708" y="1692"/>
                </a:lnTo>
                <a:lnTo>
                  <a:pt x="2744" y="1642"/>
                </a:lnTo>
                <a:lnTo>
                  <a:pt x="2776" y="1588"/>
                </a:lnTo>
                <a:lnTo>
                  <a:pt x="2776" y="1588"/>
                </a:lnTo>
                <a:lnTo>
                  <a:pt x="2792" y="1560"/>
                </a:lnTo>
                <a:lnTo>
                  <a:pt x="2792" y="1560"/>
                </a:lnTo>
                <a:lnTo>
                  <a:pt x="2806" y="1532"/>
                </a:lnTo>
                <a:lnTo>
                  <a:pt x="2806" y="1532"/>
                </a:lnTo>
                <a:lnTo>
                  <a:pt x="2820" y="1502"/>
                </a:lnTo>
                <a:lnTo>
                  <a:pt x="2820" y="1502"/>
                </a:lnTo>
                <a:lnTo>
                  <a:pt x="2834" y="1472"/>
                </a:lnTo>
                <a:lnTo>
                  <a:pt x="2834" y="1472"/>
                </a:lnTo>
                <a:lnTo>
                  <a:pt x="2856" y="1408"/>
                </a:lnTo>
                <a:lnTo>
                  <a:pt x="2866" y="1376"/>
                </a:lnTo>
                <a:lnTo>
                  <a:pt x="2874" y="1342"/>
                </a:lnTo>
                <a:lnTo>
                  <a:pt x="2882" y="1308"/>
                </a:lnTo>
                <a:lnTo>
                  <a:pt x="2888" y="1272"/>
                </a:lnTo>
                <a:lnTo>
                  <a:pt x="2894" y="1238"/>
                </a:lnTo>
                <a:lnTo>
                  <a:pt x="2896" y="1200"/>
                </a:lnTo>
                <a:lnTo>
                  <a:pt x="2896" y="1200"/>
                </a:lnTo>
                <a:lnTo>
                  <a:pt x="2890" y="1174"/>
                </a:lnTo>
                <a:lnTo>
                  <a:pt x="2882" y="1152"/>
                </a:lnTo>
                <a:lnTo>
                  <a:pt x="2882" y="1152"/>
                </a:lnTo>
                <a:lnTo>
                  <a:pt x="2880" y="1152"/>
                </a:lnTo>
                <a:lnTo>
                  <a:pt x="2880" y="1152"/>
                </a:lnTo>
                <a:lnTo>
                  <a:pt x="2880" y="1136"/>
                </a:lnTo>
                <a:lnTo>
                  <a:pt x="2880" y="1136"/>
                </a:lnTo>
                <a:lnTo>
                  <a:pt x="2878" y="1090"/>
                </a:lnTo>
                <a:lnTo>
                  <a:pt x="2876" y="1044"/>
                </a:lnTo>
                <a:lnTo>
                  <a:pt x="2868" y="998"/>
                </a:lnTo>
                <a:lnTo>
                  <a:pt x="2860" y="952"/>
                </a:lnTo>
                <a:lnTo>
                  <a:pt x="2860" y="952"/>
                </a:lnTo>
                <a:lnTo>
                  <a:pt x="2858" y="940"/>
                </a:lnTo>
                <a:lnTo>
                  <a:pt x="2858" y="940"/>
                </a:lnTo>
                <a:lnTo>
                  <a:pt x="2856" y="928"/>
                </a:lnTo>
                <a:lnTo>
                  <a:pt x="2856" y="928"/>
                </a:lnTo>
                <a:lnTo>
                  <a:pt x="2852" y="914"/>
                </a:lnTo>
                <a:lnTo>
                  <a:pt x="2852" y="914"/>
                </a:lnTo>
                <a:lnTo>
                  <a:pt x="2844" y="888"/>
                </a:lnTo>
                <a:lnTo>
                  <a:pt x="2844" y="888"/>
                </a:lnTo>
                <a:lnTo>
                  <a:pt x="2826" y="834"/>
                </a:lnTo>
                <a:lnTo>
                  <a:pt x="2804" y="782"/>
                </a:lnTo>
                <a:lnTo>
                  <a:pt x="2804" y="782"/>
                </a:lnTo>
                <a:lnTo>
                  <a:pt x="2784" y="736"/>
                </a:lnTo>
                <a:lnTo>
                  <a:pt x="2760" y="694"/>
                </a:lnTo>
                <a:lnTo>
                  <a:pt x="2736" y="652"/>
                </a:lnTo>
                <a:lnTo>
                  <a:pt x="2710" y="612"/>
                </a:lnTo>
                <a:lnTo>
                  <a:pt x="2710" y="612"/>
                </a:lnTo>
                <a:lnTo>
                  <a:pt x="2682" y="576"/>
                </a:lnTo>
                <a:lnTo>
                  <a:pt x="2682" y="576"/>
                </a:lnTo>
                <a:lnTo>
                  <a:pt x="2654" y="542"/>
                </a:lnTo>
                <a:lnTo>
                  <a:pt x="2654" y="542"/>
                </a:lnTo>
                <a:lnTo>
                  <a:pt x="2640" y="524"/>
                </a:lnTo>
                <a:lnTo>
                  <a:pt x="2626" y="510"/>
                </a:lnTo>
                <a:lnTo>
                  <a:pt x="2626" y="510"/>
                </a:lnTo>
                <a:lnTo>
                  <a:pt x="2612" y="494"/>
                </a:lnTo>
                <a:lnTo>
                  <a:pt x="2598" y="480"/>
                </a:lnTo>
                <a:lnTo>
                  <a:pt x="2598" y="480"/>
                </a:lnTo>
                <a:lnTo>
                  <a:pt x="2606" y="486"/>
                </a:lnTo>
                <a:lnTo>
                  <a:pt x="2610" y="488"/>
                </a:lnTo>
                <a:lnTo>
                  <a:pt x="2610" y="488"/>
                </a:lnTo>
                <a:lnTo>
                  <a:pt x="2610" y="486"/>
                </a:lnTo>
                <a:lnTo>
                  <a:pt x="2610" y="486"/>
                </a:lnTo>
                <a:lnTo>
                  <a:pt x="2610" y="480"/>
                </a:lnTo>
                <a:lnTo>
                  <a:pt x="2608" y="474"/>
                </a:lnTo>
                <a:lnTo>
                  <a:pt x="2600" y="458"/>
                </a:lnTo>
                <a:lnTo>
                  <a:pt x="2600" y="458"/>
                </a:lnTo>
                <a:lnTo>
                  <a:pt x="2590" y="444"/>
                </a:lnTo>
                <a:lnTo>
                  <a:pt x="2582" y="434"/>
                </a:lnTo>
                <a:lnTo>
                  <a:pt x="2578" y="424"/>
                </a:lnTo>
                <a:lnTo>
                  <a:pt x="2570" y="414"/>
                </a:lnTo>
                <a:lnTo>
                  <a:pt x="2570" y="414"/>
                </a:lnTo>
                <a:lnTo>
                  <a:pt x="2544" y="384"/>
                </a:lnTo>
                <a:lnTo>
                  <a:pt x="2544" y="384"/>
                </a:lnTo>
                <a:lnTo>
                  <a:pt x="2510" y="354"/>
                </a:lnTo>
                <a:lnTo>
                  <a:pt x="2510" y="354"/>
                </a:lnTo>
                <a:lnTo>
                  <a:pt x="2492" y="336"/>
                </a:lnTo>
                <a:lnTo>
                  <a:pt x="2492" y="336"/>
                </a:lnTo>
                <a:lnTo>
                  <a:pt x="2472" y="320"/>
                </a:lnTo>
                <a:lnTo>
                  <a:pt x="2472" y="320"/>
                </a:lnTo>
                <a:lnTo>
                  <a:pt x="2452" y="304"/>
                </a:lnTo>
                <a:lnTo>
                  <a:pt x="2430" y="288"/>
                </a:lnTo>
                <a:lnTo>
                  <a:pt x="2430" y="288"/>
                </a:lnTo>
                <a:lnTo>
                  <a:pt x="2408" y="272"/>
                </a:lnTo>
                <a:lnTo>
                  <a:pt x="2384" y="256"/>
                </a:lnTo>
                <a:lnTo>
                  <a:pt x="2384" y="256"/>
                </a:lnTo>
                <a:lnTo>
                  <a:pt x="2338" y="226"/>
                </a:lnTo>
                <a:lnTo>
                  <a:pt x="2338" y="226"/>
                </a:lnTo>
                <a:lnTo>
                  <a:pt x="2290" y="200"/>
                </a:lnTo>
                <a:lnTo>
                  <a:pt x="2290" y="200"/>
                </a:lnTo>
                <a:lnTo>
                  <a:pt x="2242" y="176"/>
                </a:lnTo>
                <a:lnTo>
                  <a:pt x="2242" y="176"/>
                </a:lnTo>
                <a:lnTo>
                  <a:pt x="2228" y="166"/>
                </a:lnTo>
                <a:lnTo>
                  <a:pt x="2210" y="158"/>
                </a:lnTo>
                <a:lnTo>
                  <a:pt x="2172" y="140"/>
                </a:lnTo>
                <a:lnTo>
                  <a:pt x="2172" y="140"/>
                </a:lnTo>
                <a:lnTo>
                  <a:pt x="2130" y="124"/>
                </a:lnTo>
                <a:lnTo>
                  <a:pt x="2130" y="124"/>
                </a:lnTo>
                <a:lnTo>
                  <a:pt x="2090" y="110"/>
                </a:lnTo>
                <a:lnTo>
                  <a:pt x="2090" y="110"/>
                </a:lnTo>
                <a:lnTo>
                  <a:pt x="2038" y="90"/>
                </a:lnTo>
                <a:lnTo>
                  <a:pt x="1984" y="72"/>
                </a:lnTo>
                <a:lnTo>
                  <a:pt x="1928" y="58"/>
                </a:lnTo>
                <a:lnTo>
                  <a:pt x="1876" y="46"/>
                </a:lnTo>
                <a:lnTo>
                  <a:pt x="1876" y="46"/>
                </a:lnTo>
                <a:lnTo>
                  <a:pt x="1826" y="34"/>
                </a:lnTo>
                <a:lnTo>
                  <a:pt x="1776" y="26"/>
                </a:lnTo>
                <a:lnTo>
                  <a:pt x="1726" y="18"/>
                </a:lnTo>
                <a:lnTo>
                  <a:pt x="1674" y="14"/>
                </a:lnTo>
                <a:lnTo>
                  <a:pt x="1674" y="14"/>
                </a:lnTo>
                <a:lnTo>
                  <a:pt x="1626" y="8"/>
                </a:lnTo>
                <a:lnTo>
                  <a:pt x="1626" y="8"/>
                </a:lnTo>
                <a:lnTo>
                  <a:pt x="1576" y="4"/>
                </a:lnTo>
                <a:lnTo>
                  <a:pt x="1576" y="4"/>
                </a:lnTo>
                <a:lnTo>
                  <a:pt x="1528" y="2"/>
                </a:lnTo>
                <a:lnTo>
                  <a:pt x="1480" y="0"/>
                </a:lnTo>
                <a:lnTo>
                  <a:pt x="1480" y="0"/>
                </a:lnTo>
                <a:lnTo>
                  <a:pt x="1442" y="2"/>
                </a:lnTo>
                <a:lnTo>
                  <a:pt x="1442" y="2"/>
                </a:lnTo>
                <a:lnTo>
                  <a:pt x="1390" y="2"/>
                </a:lnTo>
                <a:lnTo>
                  <a:pt x="1390" y="2"/>
                </a:lnTo>
                <a:lnTo>
                  <a:pt x="1332" y="6"/>
                </a:lnTo>
                <a:lnTo>
                  <a:pt x="1276" y="12"/>
                </a:lnTo>
                <a:lnTo>
                  <a:pt x="1220" y="18"/>
                </a:lnTo>
                <a:lnTo>
                  <a:pt x="1164" y="26"/>
                </a:lnTo>
                <a:lnTo>
                  <a:pt x="1164" y="26"/>
                </a:lnTo>
                <a:lnTo>
                  <a:pt x="1112" y="36"/>
                </a:lnTo>
                <a:lnTo>
                  <a:pt x="1112" y="36"/>
                </a:lnTo>
                <a:lnTo>
                  <a:pt x="1062" y="48"/>
                </a:lnTo>
                <a:lnTo>
                  <a:pt x="1062" y="48"/>
                </a:lnTo>
                <a:lnTo>
                  <a:pt x="1038" y="52"/>
                </a:lnTo>
                <a:lnTo>
                  <a:pt x="1038" y="52"/>
                </a:lnTo>
                <a:lnTo>
                  <a:pt x="1016" y="58"/>
                </a:lnTo>
                <a:lnTo>
                  <a:pt x="1016" y="58"/>
                </a:lnTo>
                <a:lnTo>
                  <a:pt x="972" y="68"/>
                </a:lnTo>
                <a:lnTo>
                  <a:pt x="972" y="68"/>
                </a:lnTo>
                <a:lnTo>
                  <a:pt x="920" y="84"/>
                </a:lnTo>
                <a:lnTo>
                  <a:pt x="868" y="102"/>
                </a:lnTo>
                <a:lnTo>
                  <a:pt x="818" y="122"/>
                </a:lnTo>
                <a:lnTo>
                  <a:pt x="766" y="142"/>
                </a:lnTo>
                <a:lnTo>
                  <a:pt x="766" y="142"/>
                </a:lnTo>
                <a:lnTo>
                  <a:pt x="714" y="164"/>
                </a:lnTo>
                <a:lnTo>
                  <a:pt x="664" y="190"/>
                </a:lnTo>
                <a:lnTo>
                  <a:pt x="616" y="216"/>
                </a:lnTo>
                <a:lnTo>
                  <a:pt x="566" y="244"/>
                </a:lnTo>
                <a:lnTo>
                  <a:pt x="566" y="244"/>
                </a:lnTo>
                <a:lnTo>
                  <a:pt x="518" y="274"/>
                </a:lnTo>
                <a:lnTo>
                  <a:pt x="472" y="306"/>
                </a:lnTo>
                <a:lnTo>
                  <a:pt x="426" y="340"/>
                </a:lnTo>
                <a:lnTo>
                  <a:pt x="382" y="376"/>
                </a:lnTo>
                <a:lnTo>
                  <a:pt x="338" y="414"/>
                </a:lnTo>
                <a:lnTo>
                  <a:pt x="296" y="456"/>
                </a:lnTo>
                <a:lnTo>
                  <a:pt x="256" y="498"/>
                </a:lnTo>
                <a:lnTo>
                  <a:pt x="220" y="542"/>
                </a:lnTo>
                <a:lnTo>
                  <a:pt x="220" y="542"/>
                </a:lnTo>
                <a:lnTo>
                  <a:pt x="184" y="590"/>
                </a:lnTo>
                <a:lnTo>
                  <a:pt x="150" y="638"/>
                </a:lnTo>
                <a:lnTo>
                  <a:pt x="120" y="688"/>
                </a:lnTo>
                <a:lnTo>
                  <a:pt x="92" y="742"/>
                </a:lnTo>
                <a:lnTo>
                  <a:pt x="92" y="742"/>
                </a:lnTo>
                <a:lnTo>
                  <a:pt x="68" y="796"/>
                </a:lnTo>
                <a:lnTo>
                  <a:pt x="48" y="852"/>
                </a:lnTo>
                <a:lnTo>
                  <a:pt x="30" y="908"/>
                </a:lnTo>
                <a:lnTo>
                  <a:pt x="16" y="966"/>
                </a:lnTo>
                <a:lnTo>
                  <a:pt x="16" y="966"/>
                </a:lnTo>
                <a:lnTo>
                  <a:pt x="6" y="1026"/>
                </a:lnTo>
                <a:lnTo>
                  <a:pt x="2" y="1086"/>
                </a:lnTo>
                <a:lnTo>
                  <a:pt x="0" y="1146"/>
                </a:lnTo>
                <a:lnTo>
                  <a:pt x="2" y="1206"/>
                </a:lnTo>
                <a:lnTo>
                  <a:pt x="2" y="1206"/>
                </a:lnTo>
                <a:lnTo>
                  <a:pt x="8" y="1266"/>
                </a:lnTo>
                <a:lnTo>
                  <a:pt x="18" y="1324"/>
                </a:lnTo>
                <a:lnTo>
                  <a:pt x="34" y="1382"/>
                </a:lnTo>
                <a:lnTo>
                  <a:pt x="52" y="1440"/>
                </a:lnTo>
                <a:lnTo>
                  <a:pt x="52" y="1440"/>
                </a:lnTo>
                <a:lnTo>
                  <a:pt x="58" y="1452"/>
                </a:lnTo>
                <a:lnTo>
                  <a:pt x="66" y="1470"/>
                </a:lnTo>
                <a:lnTo>
                  <a:pt x="66" y="1470"/>
                </a:lnTo>
                <a:lnTo>
                  <a:pt x="82" y="1512"/>
                </a:lnTo>
                <a:lnTo>
                  <a:pt x="82" y="1512"/>
                </a:lnTo>
                <a:lnTo>
                  <a:pt x="92" y="1534"/>
                </a:lnTo>
                <a:lnTo>
                  <a:pt x="104" y="1556"/>
                </a:lnTo>
                <a:lnTo>
                  <a:pt x="104" y="1556"/>
                </a:lnTo>
                <a:lnTo>
                  <a:pt x="114" y="1576"/>
                </a:lnTo>
                <a:lnTo>
                  <a:pt x="114" y="1576"/>
                </a:lnTo>
                <a:lnTo>
                  <a:pt x="124" y="1594"/>
                </a:lnTo>
                <a:lnTo>
                  <a:pt x="124" y="1594"/>
                </a:lnTo>
                <a:lnTo>
                  <a:pt x="124" y="1586"/>
                </a:lnTo>
                <a:lnTo>
                  <a:pt x="120" y="1576"/>
                </a:lnTo>
                <a:lnTo>
                  <a:pt x="120" y="1576"/>
                </a:lnTo>
                <a:lnTo>
                  <a:pt x="110" y="1552"/>
                </a:lnTo>
                <a:lnTo>
                  <a:pt x="110" y="1552"/>
                </a:lnTo>
                <a:lnTo>
                  <a:pt x="120" y="1568"/>
                </a:lnTo>
                <a:lnTo>
                  <a:pt x="120" y="1568"/>
                </a:lnTo>
                <a:lnTo>
                  <a:pt x="114" y="1554"/>
                </a:lnTo>
                <a:lnTo>
                  <a:pt x="108" y="1538"/>
                </a:lnTo>
                <a:lnTo>
                  <a:pt x="108" y="1538"/>
                </a:lnTo>
                <a:lnTo>
                  <a:pt x="102" y="1520"/>
                </a:lnTo>
                <a:lnTo>
                  <a:pt x="102" y="1520"/>
                </a:lnTo>
                <a:lnTo>
                  <a:pt x="96" y="1504"/>
                </a:lnTo>
                <a:lnTo>
                  <a:pt x="96" y="1504"/>
                </a:lnTo>
                <a:lnTo>
                  <a:pt x="100" y="1510"/>
                </a:lnTo>
                <a:lnTo>
                  <a:pt x="102" y="1512"/>
                </a:lnTo>
                <a:lnTo>
                  <a:pt x="102" y="1512"/>
                </a:lnTo>
                <a:lnTo>
                  <a:pt x="102" y="1512"/>
                </a:lnTo>
                <a:lnTo>
                  <a:pt x="88" y="1476"/>
                </a:lnTo>
                <a:lnTo>
                  <a:pt x="88" y="1476"/>
                </a:lnTo>
                <a:lnTo>
                  <a:pt x="76" y="1440"/>
                </a:lnTo>
                <a:lnTo>
                  <a:pt x="76" y="1440"/>
                </a:lnTo>
                <a:lnTo>
                  <a:pt x="66" y="1408"/>
                </a:lnTo>
                <a:lnTo>
                  <a:pt x="58" y="1372"/>
                </a:lnTo>
                <a:lnTo>
                  <a:pt x="58" y="1372"/>
                </a:lnTo>
                <a:lnTo>
                  <a:pt x="60" y="1378"/>
                </a:lnTo>
                <a:lnTo>
                  <a:pt x="60" y="1378"/>
                </a:lnTo>
                <a:lnTo>
                  <a:pt x="60" y="1374"/>
                </a:lnTo>
                <a:lnTo>
                  <a:pt x="60" y="1370"/>
                </a:lnTo>
                <a:lnTo>
                  <a:pt x="60" y="1370"/>
                </a:lnTo>
                <a:lnTo>
                  <a:pt x="64" y="1386"/>
                </a:lnTo>
                <a:lnTo>
                  <a:pt x="66" y="1392"/>
                </a:lnTo>
                <a:lnTo>
                  <a:pt x="68" y="1394"/>
                </a:lnTo>
                <a:lnTo>
                  <a:pt x="68" y="1394"/>
                </a:lnTo>
                <a:lnTo>
                  <a:pt x="62" y="1374"/>
                </a:lnTo>
                <a:lnTo>
                  <a:pt x="62" y="1374"/>
                </a:lnTo>
                <a:lnTo>
                  <a:pt x="58" y="1356"/>
                </a:lnTo>
                <a:lnTo>
                  <a:pt x="58" y="1356"/>
                </a:lnTo>
                <a:lnTo>
                  <a:pt x="50" y="1318"/>
                </a:lnTo>
                <a:lnTo>
                  <a:pt x="50" y="1318"/>
                </a:lnTo>
                <a:lnTo>
                  <a:pt x="44" y="1280"/>
                </a:lnTo>
                <a:lnTo>
                  <a:pt x="44" y="1280"/>
                </a:lnTo>
                <a:lnTo>
                  <a:pt x="40" y="1244"/>
                </a:lnTo>
                <a:lnTo>
                  <a:pt x="40" y="1244"/>
                </a:lnTo>
                <a:lnTo>
                  <a:pt x="38" y="1206"/>
                </a:lnTo>
                <a:lnTo>
                  <a:pt x="38" y="1206"/>
                </a:lnTo>
                <a:lnTo>
                  <a:pt x="38" y="1204"/>
                </a:lnTo>
                <a:lnTo>
                  <a:pt x="38" y="1204"/>
                </a:lnTo>
                <a:lnTo>
                  <a:pt x="42" y="1252"/>
                </a:lnTo>
                <a:lnTo>
                  <a:pt x="50" y="1302"/>
                </a:lnTo>
                <a:lnTo>
                  <a:pt x="62" y="1348"/>
                </a:lnTo>
                <a:lnTo>
                  <a:pt x="74" y="1396"/>
                </a:lnTo>
                <a:lnTo>
                  <a:pt x="90" y="1444"/>
                </a:lnTo>
                <a:lnTo>
                  <a:pt x="108" y="1490"/>
                </a:lnTo>
                <a:lnTo>
                  <a:pt x="130" y="1538"/>
                </a:lnTo>
                <a:lnTo>
                  <a:pt x="154" y="1584"/>
                </a:lnTo>
                <a:lnTo>
                  <a:pt x="182" y="1630"/>
                </a:lnTo>
                <a:lnTo>
                  <a:pt x="212" y="1676"/>
                </a:lnTo>
                <a:lnTo>
                  <a:pt x="244" y="1722"/>
                </a:lnTo>
                <a:lnTo>
                  <a:pt x="280" y="1766"/>
                </a:lnTo>
                <a:lnTo>
                  <a:pt x="318" y="1812"/>
                </a:lnTo>
                <a:lnTo>
                  <a:pt x="358" y="1858"/>
                </a:lnTo>
                <a:lnTo>
                  <a:pt x="402" y="1902"/>
                </a:lnTo>
                <a:lnTo>
                  <a:pt x="448" y="1948"/>
                </a:lnTo>
                <a:lnTo>
                  <a:pt x="448" y="1948"/>
                </a:lnTo>
                <a:lnTo>
                  <a:pt x="434" y="1974"/>
                </a:lnTo>
                <a:lnTo>
                  <a:pt x="418" y="1998"/>
                </a:lnTo>
                <a:lnTo>
                  <a:pt x="388" y="2044"/>
                </a:lnTo>
                <a:lnTo>
                  <a:pt x="388" y="2044"/>
                </a:lnTo>
                <a:lnTo>
                  <a:pt x="410" y="1998"/>
                </a:lnTo>
                <a:lnTo>
                  <a:pt x="418" y="1978"/>
                </a:lnTo>
                <a:lnTo>
                  <a:pt x="420" y="1966"/>
                </a:lnTo>
                <a:lnTo>
                  <a:pt x="420" y="1966"/>
                </a:lnTo>
                <a:lnTo>
                  <a:pt x="414" y="1968"/>
                </a:lnTo>
                <a:lnTo>
                  <a:pt x="410" y="1966"/>
                </a:lnTo>
                <a:lnTo>
                  <a:pt x="408" y="1962"/>
                </a:lnTo>
                <a:lnTo>
                  <a:pt x="408" y="1954"/>
                </a:lnTo>
                <a:lnTo>
                  <a:pt x="408" y="1954"/>
                </a:lnTo>
                <a:lnTo>
                  <a:pt x="396" y="1966"/>
                </a:lnTo>
                <a:lnTo>
                  <a:pt x="386" y="1970"/>
                </a:lnTo>
                <a:lnTo>
                  <a:pt x="378" y="1976"/>
                </a:lnTo>
                <a:lnTo>
                  <a:pt x="366" y="1988"/>
                </a:lnTo>
                <a:lnTo>
                  <a:pt x="366" y="1988"/>
                </a:lnTo>
                <a:lnTo>
                  <a:pt x="346" y="2016"/>
                </a:lnTo>
                <a:lnTo>
                  <a:pt x="324" y="2050"/>
                </a:lnTo>
                <a:lnTo>
                  <a:pt x="276" y="2128"/>
                </a:lnTo>
                <a:lnTo>
                  <a:pt x="276" y="2128"/>
                </a:lnTo>
                <a:lnTo>
                  <a:pt x="198" y="2258"/>
                </a:lnTo>
                <a:lnTo>
                  <a:pt x="198" y="2258"/>
                </a:lnTo>
                <a:lnTo>
                  <a:pt x="186" y="2276"/>
                </a:lnTo>
                <a:lnTo>
                  <a:pt x="180" y="2288"/>
                </a:lnTo>
                <a:lnTo>
                  <a:pt x="180" y="2288"/>
                </a:lnTo>
                <a:lnTo>
                  <a:pt x="176" y="2298"/>
                </a:lnTo>
                <a:lnTo>
                  <a:pt x="176" y="2298"/>
                </a:lnTo>
                <a:lnTo>
                  <a:pt x="172" y="2308"/>
                </a:lnTo>
                <a:lnTo>
                  <a:pt x="170" y="2320"/>
                </a:lnTo>
                <a:lnTo>
                  <a:pt x="170" y="2330"/>
                </a:lnTo>
                <a:lnTo>
                  <a:pt x="172" y="2342"/>
                </a:lnTo>
                <a:lnTo>
                  <a:pt x="172" y="2342"/>
                </a:lnTo>
                <a:lnTo>
                  <a:pt x="174" y="2352"/>
                </a:lnTo>
                <a:lnTo>
                  <a:pt x="178" y="2362"/>
                </a:lnTo>
                <a:lnTo>
                  <a:pt x="182" y="2370"/>
                </a:lnTo>
                <a:lnTo>
                  <a:pt x="188" y="2380"/>
                </a:lnTo>
                <a:lnTo>
                  <a:pt x="188" y="2380"/>
                </a:lnTo>
                <a:lnTo>
                  <a:pt x="196" y="2388"/>
                </a:lnTo>
                <a:lnTo>
                  <a:pt x="202" y="2394"/>
                </a:lnTo>
                <a:lnTo>
                  <a:pt x="220" y="2404"/>
                </a:lnTo>
                <a:lnTo>
                  <a:pt x="220" y="2404"/>
                </a:lnTo>
                <a:lnTo>
                  <a:pt x="216" y="2404"/>
                </a:lnTo>
                <a:lnTo>
                  <a:pt x="210" y="2400"/>
                </a:lnTo>
                <a:lnTo>
                  <a:pt x="206" y="2400"/>
                </a:lnTo>
                <a:lnTo>
                  <a:pt x="206" y="2400"/>
                </a:lnTo>
                <a:lnTo>
                  <a:pt x="206" y="2400"/>
                </a:lnTo>
                <a:lnTo>
                  <a:pt x="206" y="2400"/>
                </a:lnTo>
                <a:lnTo>
                  <a:pt x="208" y="2406"/>
                </a:lnTo>
                <a:lnTo>
                  <a:pt x="212" y="2414"/>
                </a:lnTo>
                <a:lnTo>
                  <a:pt x="218" y="2420"/>
                </a:lnTo>
                <a:lnTo>
                  <a:pt x="226" y="2426"/>
                </a:lnTo>
                <a:lnTo>
                  <a:pt x="226" y="2426"/>
                </a:lnTo>
                <a:lnTo>
                  <a:pt x="232" y="2428"/>
                </a:lnTo>
                <a:lnTo>
                  <a:pt x="232" y="2428"/>
                </a:lnTo>
                <a:lnTo>
                  <a:pt x="236" y="2430"/>
                </a:lnTo>
                <a:lnTo>
                  <a:pt x="236" y="2430"/>
                </a:lnTo>
                <a:lnTo>
                  <a:pt x="244" y="2432"/>
                </a:lnTo>
                <a:lnTo>
                  <a:pt x="244" y="2432"/>
                </a:lnTo>
                <a:lnTo>
                  <a:pt x="258" y="2436"/>
                </a:lnTo>
                <a:lnTo>
                  <a:pt x="258" y="2436"/>
                </a:lnTo>
                <a:lnTo>
                  <a:pt x="270" y="2438"/>
                </a:lnTo>
                <a:lnTo>
                  <a:pt x="270" y="2438"/>
                </a:lnTo>
                <a:lnTo>
                  <a:pt x="278" y="2438"/>
                </a:lnTo>
                <a:lnTo>
                  <a:pt x="278" y="2438"/>
                </a:lnTo>
                <a:lnTo>
                  <a:pt x="286" y="2436"/>
                </a:lnTo>
                <a:lnTo>
                  <a:pt x="286" y="2436"/>
                </a:lnTo>
                <a:lnTo>
                  <a:pt x="310" y="2432"/>
                </a:lnTo>
                <a:lnTo>
                  <a:pt x="310" y="2432"/>
                </a:lnTo>
                <a:lnTo>
                  <a:pt x="320" y="2430"/>
                </a:lnTo>
                <a:lnTo>
                  <a:pt x="320" y="2430"/>
                </a:lnTo>
                <a:lnTo>
                  <a:pt x="328" y="2430"/>
                </a:lnTo>
                <a:lnTo>
                  <a:pt x="328" y="2430"/>
                </a:lnTo>
                <a:lnTo>
                  <a:pt x="362" y="2422"/>
                </a:lnTo>
                <a:lnTo>
                  <a:pt x="362" y="2422"/>
                </a:lnTo>
                <a:lnTo>
                  <a:pt x="438" y="2404"/>
                </a:lnTo>
                <a:lnTo>
                  <a:pt x="438" y="2404"/>
                </a:lnTo>
                <a:lnTo>
                  <a:pt x="520" y="2380"/>
                </a:lnTo>
                <a:lnTo>
                  <a:pt x="600" y="2356"/>
                </a:lnTo>
                <a:lnTo>
                  <a:pt x="600" y="2356"/>
                </a:lnTo>
                <a:lnTo>
                  <a:pt x="628" y="2350"/>
                </a:lnTo>
                <a:lnTo>
                  <a:pt x="658" y="2340"/>
                </a:lnTo>
                <a:lnTo>
                  <a:pt x="722" y="2320"/>
                </a:lnTo>
                <a:lnTo>
                  <a:pt x="722" y="2320"/>
                </a:lnTo>
                <a:lnTo>
                  <a:pt x="806" y="2294"/>
                </a:lnTo>
                <a:lnTo>
                  <a:pt x="846" y="2282"/>
                </a:lnTo>
                <a:lnTo>
                  <a:pt x="888" y="2268"/>
                </a:lnTo>
                <a:lnTo>
                  <a:pt x="888" y="2268"/>
                </a:lnTo>
                <a:lnTo>
                  <a:pt x="926" y="2258"/>
                </a:lnTo>
                <a:lnTo>
                  <a:pt x="962" y="2246"/>
                </a:lnTo>
                <a:lnTo>
                  <a:pt x="962" y="2246"/>
                </a:lnTo>
                <a:lnTo>
                  <a:pt x="980" y="2240"/>
                </a:lnTo>
                <a:lnTo>
                  <a:pt x="980" y="2240"/>
                </a:lnTo>
                <a:lnTo>
                  <a:pt x="990" y="2236"/>
                </a:lnTo>
                <a:lnTo>
                  <a:pt x="994" y="2236"/>
                </a:lnTo>
                <a:lnTo>
                  <a:pt x="994" y="2236"/>
                </a:lnTo>
                <a:lnTo>
                  <a:pt x="994" y="2236"/>
                </a:lnTo>
                <a:lnTo>
                  <a:pt x="994" y="2234"/>
                </a:lnTo>
                <a:lnTo>
                  <a:pt x="994" y="2234"/>
                </a:lnTo>
                <a:lnTo>
                  <a:pt x="994" y="2234"/>
                </a:lnTo>
                <a:lnTo>
                  <a:pt x="994" y="2234"/>
                </a:lnTo>
                <a:lnTo>
                  <a:pt x="994" y="2234"/>
                </a:lnTo>
                <a:lnTo>
                  <a:pt x="994" y="2234"/>
                </a:lnTo>
                <a:lnTo>
                  <a:pt x="996" y="2234"/>
                </a:lnTo>
                <a:lnTo>
                  <a:pt x="998" y="2234"/>
                </a:lnTo>
                <a:lnTo>
                  <a:pt x="998" y="2234"/>
                </a:lnTo>
                <a:lnTo>
                  <a:pt x="1036" y="2246"/>
                </a:lnTo>
                <a:lnTo>
                  <a:pt x="1074" y="2254"/>
                </a:lnTo>
                <a:lnTo>
                  <a:pt x="1152" y="2270"/>
                </a:lnTo>
                <a:lnTo>
                  <a:pt x="1152" y="2270"/>
                </a:lnTo>
                <a:lnTo>
                  <a:pt x="1164" y="2272"/>
                </a:lnTo>
                <a:lnTo>
                  <a:pt x="1182" y="2274"/>
                </a:lnTo>
                <a:lnTo>
                  <a:pt x="1224" y="2280"/>
                </a:lnTo>
                <a:lnTo>
                  <a:pt x="1224" y="2280"/>
                </a:lnTo>
                <a:lnTo>
                  <a:pt x="1268" y="2286"/>
                </a:lnTo>
                <a:lnTo>
                  <a:pt x="1314" y="2288"/>
                </a:lnTo>
                <a:lnTo>
                  <a:pt x="1404" y="2294"/>
                </a:lnTo>
                <a:lnTo>
                  <a:pt x="1404" y="2294"/>
                </a:lnTo>
                <a:lnTo>
                  <a:pt x="1448" y="2294"/>
                </a:lnTo>
                <a:lnTo>
                  <a:pt x="1488" y="2294"/>
                </a:lnTo>
                <a:lnTo>
                  <a:pt x="1488" y="2294"/>
                </a:lnTo>
                <a:lnTo>
                  <a:pt x="1526" y="2292"/>
                </a:lnTo>
                <a:lnTo>
                  <a:pt x="1562" y="2292"/>
                </a:lnTo>
                <a:lnTo>
                  <a:pt x="1562" y="2292"/>
                </a:lnTo>
                <a:lnTo>
                  <a:pt x="1648" y="2286"/>
                </a:lnTo>
                <a:lnTo>
                  <a:pt x="1736" y="2274"/>
                </a:lnTo>
                <a:lnTo>
                  <a:pt x="1824" y="2260"/>
                </a:lnTo>
                <a:lnTo>
                  <a:pt x="1912" y="2240"/>
                </a:lnTo>
                <a:lnTo>
                  <a:pt x="1912" y="2240"/>
                </a:lnTo>
                <a:lnTo>
                  <a:pt x="1998" y="2216"/>
                </a:lnTo>
                <a:lnTo>
                  <a:pt x="2086" y="2188"/>
                </a:lnTo>
                <a:lnTo>
                  <a:pt x="2128" y="2172"/>
                </a:lnTo>
                <a:lnTo>
                  <a:pt x="2170" y="2156"/>
                </a:lnTo>
                <a:lnTo>
                  <a:pt x="2212" y="2138"/>
                </a:lnTo>
                <a:lnTo>
                  <a:pt x="2254" y="2118"/>
                </a:lnTo>
                <a:lnTo>
                  <a:pt x="2254" y="2118"/>
                </a:lnTo>
                <a:lnTo>
                  <a:pt x="2296" y="2096"/>
                </a:lnTo>
                <a:lnTo>
                  <a:pt x="2336" y="2074"/>
                </a:lnTo>
                <a:lnTo>
                  <a:pt x="2336" y="2074"/>
                </a:lnTo>
                <a:lnTo>
                  <a:pt x="2376" y="2050"/>
                </a:lnTo>
                <a:lnTo>
                  <a:pt x="2396" y="2038"/>
                </a:lnTo>
                <a:lnTo>
                  <a:pt x="2416" y="2026"/>
                </a:lnTo>
                <a:lnTo>
                  <a:pt x="2416" y="2026"/>
                </a:lnTo>
                <a:lnTo>
                  <a:pt x="2454" y="2000"/>
                </a:lnTo>
                <a:lnTo>
                  <a:pt x="2492" y="1972"/>
                </a:lnTo>
                <a:lnTo>
                  <a:pt x="2528" y="1944"/>
                </a:lnTo>
                <a:lnTo>
                  <a:pt x="2564" y="1912"/>
                </a:lnTo>
                <a:lnTo>
                  <a:pt x="2564" y="1912"/>
                </a:lnTo>
                <a:lnTo>
                  <a:pt x="2600" y="1882"/>
                </a:lnTo>
                <a:lnTo>
                  <a:pt x="2632" y="1848"/>
                </a:lnTo>
                <a:lnTo>
                  <a:pt x="2664" y="1814"/>
                </a:lnTo>
                <a:lnTo>
                  <a:pt x="2696" y="1778"/>
                </a:lnTo>
                <a:lnTo>
                  <a:pt x="2710" y="1758"/>
                </a:lnTo>
                <a:lnTo>
                  <a:pt x="2710" y="1758"/>
                </a:lnTo>
                <a:lnTo>
                  <a:pt x="2724" y="1740"/>
                </a:lnTo>
                <a:lnTo>
                  <a:pt x="2752" y="1702"/>
                </a:lnTo>
                <a:lnTo>
                  <a:pt x="2752" y="1702"/>
                </a:lnTo>
                <a:lnTo>
                  <a:pt x="2778" y="1662"/>
                </a:lnTo>
                <a:lnTo>
                  <a:pt x="2802" y="1620"/>
                </a:lnTo>
                <a:lnTo>
                  <a:pt x="2802" y="1620"/>
                </a:lnTo>
                <a:lnTo>
                  <a:pt x="2812" y="1596"/>
                </a:lnTo>
                <a:lnTo>
                  <a:pt x="2830" y="1564"/>
                </a:lnTo>
                <a:lnTo>
                  <a:pt x="2846" y="1528"/>
                </a:lnTo>
                <a:lnTo>
                  <a:pt x="2854" y="1512"/>
                </a:lnTo>
                <a:lnTo>
                  <a:pt x="2858" y="1496"/>
                </a:lnTo>
                <a:lnTo>
                  <a:pt x="2858" y="1496"/>
                </a:lnTo>
                <a:lnTo>
                  <a:pt x="2854" y="1500"/>
                </a:lnTo>
                <a:lnTo>
                  <a:pt x="2850" y="1508"/>
                </a:lnTo>
                <a:lnTo>
                  <a:pt x="2840" y="1526"/>
                </a:lnTo>
                <a:lnTo>
                  <a:pt x="2840" y="1526"/>
                </a:lnTo>
                <a:close/>
                <a:moveTo>
                  <a:pt x="448" y="1948"/>
                </a:moveTo>
                <a:lnTo>
                  <a:pt x="448" y="1948"/>
                </a:lnTo>
                <a:lnTo>
                  <a:pt x="454" y="1952"/>
                </a:lnTo>
                <a:lnTo>
                  <a:pt x="458" y="1946"/>
                </a:lnTo>
                <a:lnTo>
                  <a:pt x="458" y="1946"/>
                </a:lnTo>
                <a:lnTo>
                  <a:pt x="448" y="1960"/>
                </a:lnTo>
                <a:lnTo>
                  <a:pt x="448" y="1960"/>
                </a:lnTo>
                <a:lnTo>
                  <a:pt x="452" y="1954"/>
                </a:lnTo>
                <a:lnTo>
                  <a:pt x="448" y="1956"/>
                </a:lnTo>
                <a:lnTo>
                  <a:pt x="440" y="1968"/>
                </a:lnTo>
                <a:lnTo>
                  <a:pt x="440" y="1968"/>
                </a:lnTo>
                <a:lnTo>
                  <a:pt x="446" y="1956"/>
                </a:lnTo>
                <a:lnTo>
                  <a:pt x="448" y="1948"/>
                </a:lnTo>
                <a:lnTo>
                  <a:pt x="448" y="1948"/>
                </a:lnTo>
                <a:close/>
                <a:moveTo>
                  <a:pt x="1656" y="2146"/>
                </a:moveTo>
                <a:lnTo>
                  <a:pt x="1656" y="2146"/>
                </a:lnTo>
                <a:lnTo>
                  <a:pt x="1616" y="2148"/>
                </a:lnTo>
                <a:lnTo>
                  <a:pt x="1578" y="2152"/>
                </a:lnTo>
                <a:lnTo>
                  <a:pt x="1578" y="2152"/>
                </a:lnTo>
                <a:lnTo>
                  <a:pt x="1538" y="2154"/>
                </a:lnTo>
                <a:lnTo>
                  <a:pt x="1538" y="2154"/>
                </a:lnTo>
                <a:lnTo>
                  <a:pt x="1500" y="2154"/>
                </a:lnTo>
                <a:lnTo>
                  <a:pt x="1500" y="2154"/>
                </a:lnTo>
                <a:lnTo>
                  <a:pt x="1424" y="2154"/>
                </a:lnTo>
                <a:lnTo>
                  <a:pt x="1346" y="2150"/>
                </a:lnTo>
                <a:lnTo>
                  <a:pt x="1346" y="2150"/>
                </a:lnTo>
                <a:lnTo>
                  <a:pt x="1272" y="2142"/>
                </a:lnTo>
                <a:lnTo>
                  <a:pt x="1196" y="2132"/>
                </a:lnTo>
                <a:lnTo>
                  <a:pt x="1120" y="2118"/>
                </a:lnTo>
                <a:lnTo>
                  <a:pt x="1046" y="2100"/>
                </a:lnTo>
                <a:lnTo>
                  <a:pt x="1038" y="2098"/>
                </a:lnTo>
                <a:lnTo>
                  <a:pt x="1024" y="2094"/>
                </a:lnTo>
                <a:lnTo>
                  <a:pt x="1006" y="2090"/>
                </a:lnTo>
                <a:lnTo>
                  <a:pt x="996" y="2088"/>
                </a:lnTo>
                <a:lnTo>
                  <a:pt x="990" y="2086"/>
                </a:lnTo>
                <a:lnTo>
                  <a:pt x="990" y="2086"/>
                </a:lnTo>
                <a:lnTo>
                  <a:pt x="986" y="2088"/>
                </a:lnTo>
                <a:lnTo>
                  <a:pt x="986" y="2088"/>
                </a:lnTo>
                <a:lnTo>
                  <a:pt x="930" y="2104"/>
                </a:lnTo>
                <a:lnTo>
                  <a:pt x="930" y="2104"/>
                </a:lnTo>
                <a:lnTo>
                  <a:pt x="854" y="2128"/>
                </a:lnTo>
                <a:lnTo>
                  <a:pt x="854" y="2128"/>
                </a:lnTo>
                <a:lnTo>
                  <a:pt x="698" y="2178"/>
                </a:lnTo>
                <a:lnTo>
                  <a:pt x="698" y="2178"/>
                </a:lnTo>
                <a:lnTo>
                  <a:pt x="362" y="2284"/>
                </a:lnTo>
                <a:lnTo>
                  <a:pt x="362" y="2284"/>
                </a:lnTo>
                <a:lnTo>
                  <a:pt x="278" y="2310"/>
                </a:lnTo>
                <a:lnTo>
                  <a:pt x="276" y="2312"/>
                </a:lnTo>
                <a:lnTo>
                  <a:pt x="276" y="2312"/>
                </a:lnTo>
                <a:lnTo>
                  <a:pt x="276" y="2312"/>
                </a:lnTo>
                <a:lnTo>
                  <a:pt x="276" y="2312"/>
                </a:lnTo>
                <a:lnTo>
                  <a:pt x="276" y="2312"/>
                </a:lnTo>
                <a:lnTo>
                  <a:pt x="276" y="2312"/>
                </a:lnTo>
                <a:lnTo>
                  <a:pt x="276" y="2312"/>
                </a:lnTo>
                <a:lnTo>
                  <a:pt x="274" y="2312"/>
                </a:lnTo>
                <a:lnTo>
                  <a:pt x="274" y="2312"/>
                </a:lnTo>
                <a:lnTo>
                  <a:pt x="274" y="2310"/>
                </a:lnTo>
                <a:lnTo>
                  <a:pt x="274" y="2310"/>
                </a:lnTo>
                <a:lnTo>
                  <a:pt x="274" y="2310"/>
                </a:lnTo>
                <a:lnTo>
                  <a:pt x="274" y="2310"/>
                </a:lnTo>
                <a:lnTo>
                  <a:pt x="274" y="2310"/>
                </a:lnTo>
                <a:lnTo>
                  <a:pt x="274" y="2310"/>
                </a:lnTo>
                <a:lnTo>
                  <a:pt x="278" y="2304"/>
                </a:lnTo>
                <a:lnTo>
                  <a:pt x="282" y="2296"/>
                </a:lnTo>
                <a:lnTo>
                  <a:pt x="282" y="2296"/>
                </a:lnTo>
                <a:lnTo>
                  <a:pt x="304" y="2258"/>
                </a:lnTo>
                <a:lnTo>
                  <a:pt x="304" y="2258"/>
                </a:lnTo>
                <a:lnTo>
                  <a:pt x="312" y="2240"/>
                </a:lnTo>
                <a:lnTo>
                  <a:pt x="312" y="2240"/>
                </a:lnTo>
                <a:lnTo>
                  <a:pt x="394" y="2094"/>
                </a:lnTo>
                <a:lnTo>
                  <a:pt x="434" y="2020"/>
                </a:lnTo>
                <a:lnTo>
                  <a:pt x="468" y="1954"/>
                </a:lnTo>
                <a:lnTo>
                  <a:pt x="468" y="1954"/>
                </a:lnTo>
                <a:lnTo>
                  <a:pt x="458" y="1968"/>
                </a:lnTo>
                <a:lnTo>
                  <a:pt x="452" y="1980"/>
                </a:lnTo>
                <a:lnTo>
                  <a:pt x="452" y="1980"/>
                </a:lnTo>
                <a:lnTo>
                  <a:pt x="474" y="1940"/>
                </a:lnTo>
                <a:lnTo>
                  <a:pt x="490" y="1908"/>
                </a:lnTo>
                <a:lnTo>
                  <a:pt x="490" y="1908"/>
                </a:lnTo>
                <a:lnTo>
                  <a:pt x="468" y="1946"/>
                </a:lnTo>
                <a:lnTo>
                  <a:pt x="468" y="1946"/>
                </a:lnTo>
                <a:lnTo>
                  <a:pt x="474" y="1930"/>
                </a:lnTo>
                <a:lnTo>
                  <a:pt x="476" y="1924"/>
                </a:lnTo>
                <a:lnTo>
                  <a:pt x="474" y="1920"/>
                </a:lnTo>
                <a:lnTo>
                  <a:pt x="474" y="1920"/>
                </a:lnTo>
                <a:lnTo>
                  <a:pt x="462" y="1938"/>
                </a:lnTo>
                <a:lnTo>
                  <a:pt x="462" y="1938"/>
                </a:lnTo>
                <a:lnTo>
                  <a:pt x="394" y="1872"/>
                </a:lnTo>
                <a:lnTo>
                  <a:pt x="394" y="1872"/>
                </a:lnTo>
                <a:lnTo>
                  <a:pt x="414" y="1882"/>
                </a:lnTo>
                <a:lnTo>
                  <a:pt x="432" y="1888"/>
                </a:lnTo>
                <a:lnTo>
                  <a:pt x="432" y="1888"/>
                </a:lnTo>
                <a:lnTo>
                  <a:pt x="432" y="1886"/>
                </a:lnTo>
                <a:lnTo>
                  <a:pt x="428" y="1884"/>
                </a:lnTo>
                <a:lnTo>
                  <a:pt x="424" y="1876"/>
                </a:lnTo>
                <a:lnTo>
                  <a:pt x="424" y="1876"/>
                </a:lnTo>
                <a:lnTo>
                  <a:pt x="432" y="1882"/>
                </a:lnTo>
                <a:lnTo>
                  <a:pt x="438" y="1884"/>
                </a:lnTo>
                <a:lnTo>
                  <a:pt x="440" y="1884"/>
                </a:lnTo>
                <a:lnTo>
                  <a:pt x="440" y="1880"/>
                </a:lnTo>
                <a:lnTo>
                  <a:pt x="430" y="1868"/>
                </a:lnTo>
                <a:lnTo>
                  <a:pt x="414" y="1852"/>
                </a:lnTo>
                <a:lnTo>
                  <a:pt x="414" y="1852"/>
                </a:lnTo>
                <a:lnTo>
                  <a:pt x="424" y="1860"/>
                </a:lnTo>
                <a:lnTo>
                  <a:pt x="426" y="1860"/>
                </a:lnTo>
                <a:lnTo>
                  <a:pt x="426" y="1860"/>
                </a:lnTo>
                <a:lnTo>
                  <a:pt x="426" y="1860"/>
                </a:lnTo>
                <a:lnTo>
                  <a:pt x="416" y="1848"/>
                </a:lnTo>
                <a:lnTo>
                  <a:pt x="412" y="1842"/>
                </a:lnTo>
                <a:lnTo>
                  <a:pt x="410" y="1836"/>
                </a:lnTo>
                <a:lnTo>
                  <a:pt x="404" y="1830"/>
                </a:lnTo>
                <a:lnTo>
                  <a:pt x="404" y="1830"/>
                </a:lnTo>
                <a:lnTo>
                  <a:pt x="390" y="1814"/>
                </a:lnTo>
                <a:lnTo>
                  <a:pt x="370" y="1790"/>
                </a:lnTo>
                <a:lnTo>
                  <a:pt x="370" y="1790"/>
                </a:lnTo>
                <a:lnTo>
                  <a:pt x="344" y="1762"/>
                </a:lnTo>
                <a:lnTo>
                  <a:pt x="316" y="1730"/>
                </a:lnTo>
                <a:lnTo>
                  <a:pt x="316" y="1730"/>
                </a:lnTo>
                <a:lnTo>
                  <a:pt x="286" y="1694"/>
                </a:lnTo>
                <a:lnTo>
                  <a:pt x="258" y="1656"/>
                </a:lnTo>
                <a:lnTo>
                  <a:pt x="232" y="1618"/>
                </a:lnTo>
                <a:lnTo>
                  <a:pt x="212" y="1582"/>
                </a:lnTo>
                <a:lnTo>
                  <a:pt x="212" y="1582"/>
                </a:lnTo>
                <a:lnTo>
                  <a:pt x="186" y="1536"/>
                </a:lnTo>
                <a:lnTo>
                  <a:pt x="164" y="1490"/>
                </a:lnTo>
                <a:lnTo>
                  <a:pt x="144" y="1442"/>
                </a:lnTo>
                <a:lnTo>
                  <a:pt x="128" y="1394"/>
                </a:lnTo>
                <a:lnTo>
                  <a:pt x="116" y="1346"/>
                </a:lnTo>
                <a:lnTo>
                  <a:pt x="106" y="1298"/>
                </a:lnTo>
                <a:lnTo>
                  <a:pt x="98" y="1250"/>
                </a:lnTo>
                <a:lnTo>
                  <a:pt x="94" y="1204"/>
                </a:lnTo>
                <a:lnTo>
                  <a:pt x="94" y="1204"/>
                </a:lnTo>
                <a:lnTo>
                  <a:pt x="92" y="1156"/>
                </a:lnTo>
                <a:lnTo>
                  <a:pt x="94" y="1110"/>
                </a:lnTo>
                <a:lnTo>
                  <a:pt x="98" y="1066"/>
                </a:lnTo>
                <a:lnTo>
                  <a:pt x="104" y="1020"/>
                </a:lnTo>
                <a:lnTo>
                  <a:pt x="104" y="1020"/>
                </a:lnTo>
                <a:lnTo>
                  <a:pt x="114" y="978"/>
                </a:lnTo>
                <a:lnTo>
                  <a:pt x="124" y="936"/>
                </a:lnTo>
                <a:lnTo>
                  <a:pt x="124" y="936"/>
                </a:lnTo>
                <a:lnTo>
                  <a:pt x="138" y="894"/>
                </a:lnTo>
                <a:lnTo>
                  <a:pt x="138" y="894"/>
                </a:lnTo>
                <a:lnTo>
                  <a:pt x="154" y="856"/>
                </a:lnTo>
                <a:lnTo>
                  <a:pt x="154" y="856"/>
                </a:lnTo>
                <a:lnTo>
                  <a:pt x="154" y="856"/>
                </a:lnTo>
                <a:lnTo>
                  <a:pt x="154" y="858"/>
                </a:lnTo>
                <a:lnTo>
                  <a:pt x="154" y="864"/>
                </a:lnTo>
                <a:lnTo>
                  <a:pt x="154" y="868"/>
                </a:lnTo>
                <a:lnTo>
                  <a:pt x="154" y="870"/>
                </a:lnTo>
                <a:lnTo>
                  <a:pt x="156" y="870"/>
                </a:lnTo>
                <a:lnTo>
                  <a:pt x="156" y="870"/>
                </a:lnTo>
                <a:lnTo>
                  <a:pt x="160" y="862"/>
                </a:lnTo>
                <a:lnTo>
                  <a:pt x="164" y="854"/>
                </a:lnTo>
                <a:lnTo>
                  <a:pt x="164" y="854"/>
                </a:lnTo>
                <a:lnTo>
                  <a:pt x="160" y="864"/>
                </a:lnTo>
                <a:lnTo>
                  <a:pt x="160" y="868"/>
                </a:lnTo>
                <a:lnTo>
                  <a:pt x="160" y="868"/>
                </a:lnTo>
                <a:lnTo>
                  <a:pt x="160" y="868"/>
                </a:lnTo>
                <a:lnTo>
                  <a:pt x="160" y="868"/>
                </a:lnTo>
                <a:lnTo>
                  <a:pt x="166" y="856"/>
                </a:lnTo>
                <a:lnTo>
                  <a:pt x="166" y="856"/>
                </a:lnTo>
                <a:lnTo>
                  <a:pt x="166" y="856"/>
                </a:lnTo>
                <a:lnTo>
                  <a:pt x="168" y="858"/>
                </a:lnTo>
                <a:lnTo>
                  <a:pt x="168" y="860"/>
                </a:lnTo>
                <a:lnTo>
                  <a:pt x="170" y="858"/>
                </a:lnTo>
                <a:lnTo>
                  <a:pt x="170" y="858"/>
                </a:lnTo>
                <a:lnTo>
                  <a:pt x="178" y="840"/>
                </a:lnTo>
                <a:lnTo>
                  <a:pt x="184" y="832"/>
                </a:lnTo>
                <a:lnTo>
                  <a:pt x="184" y="832"/>
                </a:lnTo>
                <a:lnTo>
                  <a:pt x="184" y="836"/>
                </a:lnTo>
                <a:lnTo>
                  <a:pt x="184" y="836"/>
                </a:lnTo>
                <a:lnTo>
                  <a:pt x="178" y="846"/>
                </a:lnTo>
                <a:lnTo>
                  <a:pt x="178" y="846"/>
                </a:lnTo>
                <a:lnTo>
                  <a:pt x="182" y="842"/>
                </a:lnTo>
                <a:lnTo>
                  <a:pt x="186" y="832"/>
                </a:lnTo>
                <a:lnTo>
                  <a:pt x="192" y="822"/>
                </a:lnTo>
                <a:lnTo>
                  <a:pt x="194" y="816"/>
                </a:lnTo>
                <a:lnTo>
                  <a:pt x="194" y="816"/>
                </a:lnTo>
                <a:lnTo>
                  <a:pt x="196" y="820"/>
                </a:lnTo>
                <a:lnTo>
                  <a:pt x="198" y="820"/>
                </a:lnTo>
                <a:lnTo>
                  <a:pt x="200" y="818"/>
                </a:lnTo>
                <a:lnTo>
                  <a:pt x="200" y="818"/>
                </a:lnTo>
                <a:lnTo>
                  <a:pt x="224" y="772"/>
                </a:lnTo>
                <a:lnTo>
                  <a:pt x="254" y="724"/>
                </a:lnTo>
                <a:lnTo>
                  <a:pt x="288" y="672"/>
                </a:lnTo>
                <a:lnTo>
                  <a:pt x="328" y="622"/>
                </a:lnTo>
                <a:lnTo>
                  <a:pt x="328" y="622"/>
                </a:lnTo>
                <a:lnTo>
                  <a:pt x="372" y="572"/>
                </a:lnTo>
                <a:lnTo>
                  <a:pt x="420" y="524"/>
                </a:lnTo>
                <a:lnTo>
                  <a:pt x="470" y="478"/>
                </a:lnTo>
                <a:lnTo>
                  <a:pt x="522" y="438"/>
                </a:lnTo>
                <a:lnTo>
                  <a:pt x="522" y="438"/>
                </a:lnTo>
                <a:lnTo>
                  <a:pt x="540" y="426"/>
                </a:lnTo>
                <a:lnTo>
                  <a:pt x="540" y="426"/>
                </a:lnTo>
                <a:lnTo>
                  <a:pt x="582" y="396"/>
                </a:lnTo>
                <a:lnTo>
                  <a:pt x="624" y="368"/>
                </a:lnTo>
                <a:lnTo>
                  <a:pt x="666" y="344"/>
                </a:lnTo>
                <a:lnTo>
                  <a:pt x="710" y="320"/>
                </a:lnTo>
                <a:lnTo>
                  <a:pt x="710" y="320"/>
                </a:lnTo>
                <a:lnTo>
                  <a:pt x="756" y="298"/>
                </a:lnTo>
                <a:lnTo>
                  <a:pt x="800" y="278"/>
                </a:lnTo>
                <a:lnTo>
                  <a:pt x="846" y="258"/>
                </a:lnTo>
                <a:lnTo>
                  <a:pt x="890" y="242"/>
                </a:lnTo>
                <a:lnTo>
                  <a:pt x="890" y="242"/>
                </a:lnTo>
                <a:lnTo>
                  <a:pt x="936" y="226"/>
                </a:lnTo>
                <a:lnTo>
                  <a:pt x="982" y="212"/>
                </a:lnTo>
                <a:lnTo>
                  <a:pt x="1030" y="198"/>
                </a:lnTo>
                <a:lnTo>
                  <a:pt x="1076" y="186"/>
                </a:lnTo>
                <a:lnTo>
                  <a:pt x="1076" y="186"/>
                </a:lnTo>
                <a:lnTo>
                  <a:pt x="1122" y="176"/>
                </a:lnTo>
                <a:lnTo>
                  <a:pt x="1170" y="168"/>
                </a:lnTo>
                <a:lnTo>
                  <a:pt x="1264" y="154"/>
                </a:lnTo>
                <a:lnTo>
                  <a:pt x="1264" y="154"/>
                </a:lnTo>
                <a:lnTo>
                  <a:pt x="1358" y="146"/>
                </a:lnTo>
                <a:lnTo>
                  <a:pt x="1406" y="144"/>
                </a:lnTo>
                <a:lnTo>
                  <a:pt x="1454" y="144"/>
                </a:lnTo>
                <a:lnTo>
                  <a:pt x="1500" y="144"/>
                </a:lnTo>
                <a:lnTo>
                  <a:pt x="1548" y="146"/>
                </a:lnTo>
                <a:lnTo>
                  <a:pt x="1596" y="148"/>
                </a:lnTo>
                <a:lnTo>
                  <a:pt x="1644" y="152"/>
                </a:lnTo>
                <a:lnTo>
                  <a:pt x="1644" y="152"/>
                </a:lnTo>
                <a:lnTo>
                  <a:pt x="1690" y="158"/>
                </a:lnTo>
                <a:lnTo>
                  <a:pt x="1738" y="164"/>
                </a:lnTo>
                <a:lnTo>
                  <a:pt x="1738" y="164"/>
                </a:lnTo>
                <a:lnTo>
                  <a:pt x="1786" y="174"/>
                </a:lnTo>
                <a:lnTo>
                  <a:pt x="1832" y="182"/>
                </a:lnTo>
                <a:lnTo>
                  <a:pt x="1832" y="182"/>
                </a:lnTo>
                <a:lnTo>
                  <a:pt x="1880" y="194"/>
                </a:lnTo>
                <a:lnTo>
                  <a:pt x="1928" y="206"/>
                </a:lnTo>
                <a:lnTo>
                  <a:pt x="1928" y="206"/>
                </a:lnTo>
                <a:lnTo>
                  <a:pt x="1974" y="220"/>
                </a:lnTo>
                <a:lnTo>
                  <a:pt x="2020" y="236"/>
                </a:lnTo>
                <a:lnTo>
                  <a:pt x="2020" y="236"/>
                </a:lnTo>
                <a:lnTo>
                  <a:pt x="2068" y="254"/>
                </a:lnTo>
                <a:lnTo>
                  <a:pt x="2116" y="274"/>
                </a:lnTo>
                <a:lnTo>
                  <a:pt x="2164" y="294"/>
                </a:lnTo>
                <a:lnTo>
                  <a:pt x="2210" y="318"/>
                </a:lnTo>
                <a:lnTo>
                  <a:pt x="2210" y="318"/>
                </a:lnTo>
                <a:lnTo>
                  <a:pt x="2256" y="342"/>
                </a:lnTo>
                <a:lnTo>
                  <a:pt x="2302" y="368"/>
                </a:lnTo>
                <a:lnTo>
                  <a:pt x="2346" y="396"/>
                </a:lnTo>
                <a:lnTo>
                  <a:pt x="2388" y="426"/>
                </a:lnTo>
                <a:lnTo>
                  <a:pt x="2388" y="426"/>
                </a:lnTo>
                <a:lnTo>
                  <a:pt x="2430" y="458"/>
                </a:lnTo>
                <a:lnTo>
                  <a:pt x="2470" y="490"/>
                </a:lnTo>
                <a:lnTo>
                  <a:pt x="2508" y="526"/>
                </a:lnTo>
                <a:lnTo>
                  <a:pt x="2544" y="562"/>
                </a:lnTo>
                <a:lnTo>
                  <a:pt x="2580" y="598"/>
                </a:lnTo>
                <a:lnTo>
                  <a:pt x="2612" y="638"/>
                </a:lnTo>
                <a:lnTo>
                  <a:pt x="2642" y="678"/>
                </a:lnTo>
                <a:lnTo>
                  <a:pt x="2670" y="718"/>
                </a:lnTo>
                <a:lnTo>
                  <a:pt x="2670" y="718"/>
                </a:lnTo>
                <a:lnTo>
                  <a:pt x="2682" y="736"/>
                </a:lnTo>
                <a:lnTo>
                  <a:pt x="2682" y="736"/>
                </a:lnTo>
                <a:lnTo>
                  <a:pt x="2706" y="776"/>
                </a:lnTo>
                <a:lnTo>
                  <a:pt x="2728" y="820"/>
                </a:lnTo>
                <a:lnTo>
                  <a:pt x="2748" y="866"/>
                </a:lnTo>
                <a:lnTo>
                  <a:pt x="2766" y="912"/>
                </a:lnTo>
                <a:lnTo>
                  <a:pt x="2766" y="912"/>
                </a:lnTo>
                <a:lnTo>
                  <a:pt x="2780" y="960"/>
                </a:lnTo>
                <a:lnTo>
                  <a:pt x="2792" y="1006"/>
                </a:lnTo>
                <a:lnTo>
                  <a:pt x="2800" y="1048"/>
                </a:lnTo>
                <a:lnTo>
                  <a:pt x="2806" y="1088"/>
                </a:lnTo>
                <a:lnTo>
                  <a:pt x="2806" y="1088"/>
                </a:lnTo>
                <a:lnTo>
                  <a:pt x="2804" y="1070"/>
                </a:lnTo>
                <a:lnTo>
                  <a:pt x="2804" y="1054"/>
                </a:lnTo>
                <a:lnTo>
                  <a:pt x="2804" y="1054"/>
                </a:lnTo>
                <a:lnTo>
                  <a:pt x="2808" y="1084"/>
                </a:lnTo>
                <a:lnTo>
                  <a:pt x="2808" y="1084"/>
                </a:lnTo>
                <a:lnTo>
                  <a:pt x="2810" y="1106"/>
                </a:lnTo>
                <a:lnTo>
                  <a:pt x="2810" y="1106"/>
                </a:lnTo>
                <a:lnTo>
                  <a:pt x="2814" y="1148"/>
                </a:lnTo>
                <a:lnTo>
                  <a:pt x="2814" y="1148"/>
                </a:lnTo>
                <a:lnTo>
                  <a:pt x="2812" y="1096"/>
                </a:lnTo>
                <a:lnTo>
                  <a:pt x="2812" y="1096"/>
                </a:lnTo>
                <a:lnTo>
                  <a:pt x="2816" y="1116"/>
                </a:lnTo>
                <a:lnTo>
                  <a:pt x="2818" y="1122"/>
                </a:lnTo>
                <a:lnTo>
                  <a:pt x="2820" y="1126"/>
                </a:lnTo>
                <a:lnTo>
                  <a:pt x="2820" y="1126"/>
                </a:lnTo>
                <a:lnTo>
                  <a:pt x="2820" y="1098"/>
                </a:lnTo>
                <a:lnTo>
                  <a:pt x="2820" y="1098"/>
                </a:lnTo>
                <a:lnTo>
                  <a:pt x="2818" y="1070"/>
                </a:lnTo>
                <a:lnTo>
                  <a:pt x="2818" y="1070"/>
                </a:lnTo>
                <a:lnTo>
                  <a:pt x="2820" y="1078"/>
                </a:lnTo>
                <a:lnTo>
                  <a:pt x="2820" y="1074"/>
                </a:lnTo>
                <a:lnTo>
                  <a:pt x="2822" y="1058"/>
                </a:lnTo>
                <a:lnTo>
                  <a:pt x="2822" y="1058"/>
                </a:lnTo>
                <a:lnTo>
                  <a:pt x="2824" y="1074"/>
                </a:lnTo>
                <a:lnTo>
                  <a:pt x="2826" y="1082"/>
                </a:lnTo>
                <a:lnTo>
                  <a:pt x="2826" y="1082"/>
                </a:lnTo>
                <a:lnTo>
                  <a:pt x="2822" y="1048"/>
                </a:lnTo>
                <a:lnTo>
                  <a:pt x="2822" y="1048"/>
                </a:lnTo>
                <a:lnTo>
                  <a:pt x="2818" y="1012"/>
                </a:lnTo>
                <a:lnTo>
                  <a:pt x="2818" y="1012"/>
                </a:lnTo>
                <a:lnTo>
                  <a:pt x="2814" y="978"/>
                </a:lnTo>
                <a:lnTo>
                  <a:pt x="2808" y="948"/>
                </a:lnTo>
                <a:lnTo>
                  <a:pt x="2808" y="948"/>
                </a:lnTo>
                <a:lnTo>
                  <a:pt x="2824" y="1008"/>
                </a:lnTo>
                <a:lnTo>
                  <a:pt x="2830" y="1030"/>
                </a:lnTo>
                <a:lnTo>
                  <a:pt x="2838" y="1046"/>
                </a:lnTo>
                <a:lnTo>
                  <a:pt x="2838" y="1046"/>
                </a:lnTo>
                <a:lnTo>
                  <a:pt x="2842" y="1040"/>
                </a:lnTo>
                <a:lnTo>
                  <a:pt x="2846" y="1036"/>
                </a:lnTo>
                <a:lnTo>
                  <a:pt x="2846" y="1036"/>
                </a:lnTo>
                <a:lnTo>
                  <a:pt x="2850" y="1040"/>
                </a:lnTo>
                <a:lnTo>
                  <a:pt x="2856" y="1048"/>
                </a:lnTo>
                <a:lnTo>
                  <a:pt x="2856" y="1048"/>
                </a:lnTo>
                <a:lnTo>
                  <a:pt x="2856" y="1028"/>
                </a:lnTo>
                <a:lnTo>
                  <a:pt x="2856" y="1028"/>
                </a:lnTo>
                <a:lnTo>
                  <a:pt x="2856" y="1026"/>
                </a:lnTo>
                <a:lnTo>
                  <a:pt x="2856" y="1026"/>
                </a:lnTo>
                <a:lnTo>
                  <a:pt x="2862" y="1082"/>
                </a:lnTo>
                <a:lnTo>
                  <a:pt x="2864" y="1136"/>
                </a:lnTo>
                <a:lnTo>
                  <a:pt x="2864" y="1136"/>
                </a:lnTo>
                <a:lnTo>
                  <a:pt x="2864" y="1170"/>
                </a:lnTo>
                <a:lnTo>
                  <a:pt x="2864" y="1170"/>
                </a:lnTo>
                <a:lnTo>
                  <a:pt x="2862" y="1170"/>
                </a:lnTo>
                <a:lnTo>
                  <a:pt x="2862" y="1170"/>
                </a:lnTo>
                <a:lnTo>
                  <a:pt x="2860" y="1182"/>
                </a:lnTo>
                <a:lnTo>
                  <a:pt x="2858" y="1188"/>
                </a:lnTo>
                <a:lnTo>
                  <a:pt x="2856" y="1192"/>
                </a:lnTo>
                <a:lnTo>
                  <a:pt x="2854" y="1198"/>
                </a:lnTo>
                <a:lnTo>
                  <a:pt x="2854" y="1198"/>
                </a:lnTo>
                <a:lnTo>
                  <a:pt x="2846" y="1240"/>
                </a:lnTo>
                <a:lnTo>
                  <a:pt x="2834" y="1304"/>
                </a:lnTo>
                <a:lnTo>
                  <a:pt x="2834" y="1304"/>
                </a:lnTo>
                <a:lnTo>
                  <a:pt x="2826" y="1340"/>
                </a:lnTo>
                <a:lnTo>
                  <a:pt x="2820" y="1358"/>
                </a:lnTo>
                <a:lnTo>
                  <a:pt x="2820" y="1358"/>
                </a:lnTo>
                <a:lnTo>
                  <a:pt x="2816" y="1376"/>
                </a:lnTo>
                <a:lnTo>
                  <a:pt x="2816" y="1376"/>
                </a:lnTo>
                <a:lnTo>
                  <a:pt x="2804" y="1410"/>
                </a:lnTo>
                <a:lnTo>
                  <a:pt x="2804" y="1410"/>
                </a:lnTo>
                <a:lnTo>
                  <a:pt x="2792" y="1442"/>
                </a:lnTo>
                <a:lnTo>
                  <a:pt x="2792" y="1442"/>
                </a:lnTo>
                <a:lnTo>
                  <a:pt x="2776" y="1480"/>
                </a:lnTo>
                <a:lnTo>
                  <a:pt x="2760" y="1518"/>
                </a:lnTo>
                <a:lnTo>
                  <a:pt x="2740" y="1554"/>
                </a:lnTo>
                <a:lnTo>
                  <a:pt x="2720" y="1590"/>
                </a:lnTo>
                <a:lnTo>
                  <a:pt x="2720" y="1590"/>
                </a:lnTo>
                <a:lnTo>
                  <a:pt x="2698" y="1624"/>
                </a:lnTo>
                <a:lnTo>
                  <a:pt x="2676" y="1656"/>
                </a:lnTo>
                <a:lnTo>
                  <a:pt x="2652" y="1686"/>
                </a:lnTo>
                <a:lnTo>
                  <a:pt x="2626" y="1716"/>
                </a:lnTo>
                <a:lnTo>
                  <a:pt x="2626" y="1716"/>
                </a:lnTo>
                <a:lnTo>
                  <a:pt x="2602" y="1744"/>
                </a:lnTo>
                <a:lnTo>
                  <a:pt x="2576" y="1772"/>
                </a:lnTo>
                <a:lnTo>
                  <a:pt x="2550" y="1796"/>
                </a:lnTo>
                <a:lnTo>
                  <a:pt x="2522" y="1822"/>
                </a:lnTo>
                <a:lnTo>
                  <a:pt x="2468" y="1866"/>
                </a:lnTo>
                <a:lnTo>
                  <a:pt x="2412" y="1906"/>
                </a:lnTo>
                <a:lnTo>
                  <a:pt x="2412" y="1906"/>
                </a:lnTo>
                <a:lnTo>
                  <a:pt x="2412" y="1904"/>
                </a:lnTo>
                <a:lnTo>
                  <a:pt x="2414" y="1900"/>
                </a:lnTo>
                <a:lnTo>
                  <a:pt x="2416" y="1896"/>
                </a:lnTo>
                <a:lnTo>
                  <a:pt x="2416" y="1894"/>
                </a:lnTo>
                <a:lnTo>
                  <a:pt x="2416" y="1894"/>
                </a:lnTo>
                <a:lnTo>
                  <a:pt x="2410" y="1898"/>
                </a:lnTo>
                <a:lnTo>
                  <a:pt x="2404" y="1902"/>
                </a:lnTo>
                <a:lnTo>
                  <a:pt x="2404" y="1902"/>
                </a:lnTo>
                <a:lnTo>
                  <a:pt x="2410" y="1896"/>
                </a:lnTo>
                <a:lnTo>
                  <a:pt x="2412" y="1894"/>
                </a:lnTo>
                <a:lnTo>
                  <a:pt x="2410" y="1892"/>
                </a:lnTo>
                <a:lnTo>
                  <a:pt x="2410" y="1892"/>
                </a:lnTo>
                <a:lnTo>
                  <a:pt x="2402" y="1898"/>
                </a:lnTo>
                <a:lnTo>
                  <a:pt x="2402" y="1898"/>
                </a:lnTo>
                <a:lnTo>
                  <a:pt x="2402" y="1898"/>
                </a:lnTo>
                <a:lnTo>
                  <a:pt x="2402" y="1896"/>
                </a:lnTo>
                <a:lnTo>
                  <a:pt x="2402" y="1896"/>
                </a:lnTo>
                <a:lnTo>
                  <a:pt x="2400" y="1896"/>
                </a:lnTo>
                <a:lnTo>
                  <a:pt x="2400" y="1896"/>
                </a:lnTo>
                <a:lnTo>
                  <a:pt x="2386" y="1904"/>
                </a:lnTo>
                <a:lnTo>
                  <a:pt x="2378" y="1906"/>
                </a:lnTo>
                <a:lnTo>
                  <a:pt x="2378" y="1906"/>
                </a:lnTo>
                <a:lnTo>
                  <a:pt x="2380" y="1904"/>
                </a:lnTo>
                <a:lnTo>
                  <a:pt x="2380" y="1904"/>
                </a:lnTo>
                <a:lnTo>
                  <a:pt x="2388" y="1898"/>
                </a:lnTo>
                <a:lnTo>
                  <a:pt x="2388" y="1898"/>
                </a:lnTo>
                <a:lnTo>
                  <a:pt x="2384" y="1900"/>
                </a:lnTo>
                <a:lnTo>
                  <a:pt x="2376" y="1904"/>
                </a:lnTo>
                <a:lnTo>
                  <a:pt x="2376" y="1904"/>
                </a:lnTo>
                <a:lnTo>
                  <a:pt x="2368" y="1910"/>
                </a:lnTo>
                <a:lnTo>
                  <a:pt x="2364" y="1912"/>
                </a:lnTo>
                <a:lnTo>
                  <a:pt x="2364" y="1912"/>
                </a:lnTo>
                <a:lnTo>
                  <a:pt x="2364" y="1908"/>
                </a:lnTo>
                <a:lnTo>
                  <a:pt x="2364" y="1908"/>
                </a:lnTo>
                <a:lnTo>
                  <a:pt x="2360" y="1908"/>
                </a:lnTo>
                <a:lnTo>
                  <a:pt x="2360" y="1908"/>
                </a:lnTo>
                <a:lnTo>
                  <a:pt x="2282" y="1952"/>
                </a:lnTo>
                <a:lnTo>
                  <a:pt x="2238" y="1976"/>
                </a:lnTo>
                <a:lnTo>
                  <a:pt x="2190" y="2000"/>
                </a:lnTo>
                <a:lnTo>
                  <a:pt x="2190" y="2000"/>
                </a:lnTo>
                <a:lnTo>
                  <a:pt x="2142" y="2022"/>
                </a:lnTo>
                <a:lnTo>
                  <a:pt x="2090" y="2042"/>
                </a:lnTo>
                <a:lnTo>
                  <a:pt x="2040" y="2062"/>
                </a:lnTo>
                <a:lnTo>
                  <a:pt x="1988" y="2078"/>
                </a:lnTo>
                <a:lnTo>
                  <a:pt x="1988" y="2078"/>
                </a:lnTo>
                <a:lnTo>
                  <a:pt x="1970" y="2084"/>
                </a:lnTo>
                <a:lnTo>
                  <a:pt x="1970" y="2084"/>
                </a:lnTo>
                <a:lnTo>
                  <a:pt x="1892" y="2104"/>
                </a:lnTo>
                <a:lnTo>
                  <a:pt x="1812" y="2122"/>
                </a:lnTo>
                <a:lnTo>
                  <a:pt x="1734" y="2136"/>
                </a:lnTo>
                <a:lnTo>
                  <a:pt x="1656" y="2146"/>
                </a:lnTo>
                <a:lnTo>
                  <a:pt x="1656" y="2146"/>
                </a:lnTo>
                <a:close/>
              </a:path>
            </a:pathLst>
          </a:custGeom>
          <a:solidFill>
            <a:srgbClr val="00BCF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6" name="TextBox 5"/>
          <p:cNvSpPr txBox="1"/>
          <p:nvPr/>
        </p:nvSpPr>
        <p:spPr>
          <a:xfrm>
            <a:off x="6012160" y="221573"/>
            <a:ext cx="2980266" cy="830997"/>
          </a:xfrm>
          <a:prstGeom prst="rect">
            <a:avLst/>
          </a:prstGeom>
          <a:noFill/>
        </p:spPr>
        <p:txBody>
          <a:bodyPr wrap="square" rtlCol="0">
            <a:spAutoFit/>
          </a:bodyPr>
          <a:lstStyle/>
          <a:p>
            <a:r>
              <a:rPr lang="en-GB" sz="4800" b="1" dirty="0">
                <a:solidFill>
                  <a:srgbClr val="00BCF1"/>
                </a:solidFill>
                <a:latin typeface="+mj-lt"/>
              </a:rPr>
              <a:t>Q</a:t>
            </a:r>
            <a:r>
              <a:rPr lang="en-GB" sz="4800" b="1" dirty="0" smtClean="0">
                <a:solidFill>
                  <a:srgbClr val="00BCF1"/>
                </a:solidFill>
                <a:latin typeface="+mj-lt"/>
              </a:rPr>
              <a:t>uestions</a:t>
            </a:r>
            <a:endParaRPr lang="en-GB" sz="4800" b="1" dirty="0">
              <a:solidFill>
                <a:srgbClr val="00BCF1"/>
              </a:solidFill>
              <a:latin typeface="+mj-lt"/>
            </a:endParaRPr>
          </a:p>
        </p:txBody>
      </p:sp>
      <p:pic>
        <p:nvPicPr>
          <p:cNvPr id="3076" name="Picture 4" descr="C:\Users\LWILSON2\AppData\Local\Microsoft\Windows\Temporary Internet Files\Content.IE5\QI52NY3W\SLE_clipart-illustration-orange-man-holding-question-mar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012080"/>
            <a:ext cx="2935213" cy="2935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46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39724"/>
            <a:ext cx="8229600" cy="4680297"/>
          </a:xfrm>
        </p:spPr>
        <p:txBody>
          <a:bodyPr>
            <a:noAutofit/>
          </a:bodyPr>
          <a:lstStyle/>
          <a:p>
            <a:pPr marL="0" indent="0">
              <a:buNone/>
            </a:pPr>
            <a:r>
              <a:rPr lang="en-GB" sz="1200" b="1" dirty="0" smtClean="0"/>
              <a:t>0-19 </a:t>
            </a:r>
            <a:r>
              <a:rPr lang="en-GB" sz="1200" b="1" dirty="0"/>
              <a:t>years Healthy Child Programme (HCP) Service </a:t>
            </a:r>
            <a:r>
              <a:rPr lang="en-GB" sz="1200" b="1" dirty="0" smtClean="0"/>
              <a:t>Contract Market </a:t>
            </a:r>
            <a:r>
              <a:rPr lang="en-GB" sz="1200" b="1" dirty="0"/>
              <a:t>Engagement Event</a:t>
            </a:r>
            <a:endParaRPr lang="en-GB" sz="1200" dirty="0"/>
          </a:p>
          <a:p>
            <a:pPr marL="0" indent="0">
              <a:buNone/>
            </a:pPr>
            <a:r>
              <a:rPr lang="en-GB" sz="1200" b="1" dirty="0"/>
              <a:t> </a:t>
            </a:r>
            <a:endParaRPr lang="en-GB" sz="1200" dirty="0"/>
          </a:p>
          <a:p>
            <a:pPr marL="0" indent="0">
              <a:buNone/>
            </a:pPr>
            <a:r>
              <a:rPr lang="en-GB" sz="1200" i="1" dirty="0" smtClean="0"/>
              <a:t>We </a:t>
            </a:r>
            <a:r>
              <a:rPr lang="en-GB" sz="1200" i="1" dirty="0"/>
              <a:t>would like to invite you to attend a market engagement event for suitably qualified and experienced organisations, who are interested in tendering for the contract to provide this service. </a:t>
            </a:r>
          </a:p>
          <a:p>
            <a:pPr marL="0" indent="0">
              <a:buNone/>
            </a:pPr>
            <a:r>
              <a:rPr lang="en-GB" sz="1200" i="1" dirty="0"/>
              <a:t> </a:t>
            </a:r>
          </a:p>
          <a:p>
            <a:pPr marL="0" indent="0">
              <a:buNone/>
            </a:pPr>
            <a:r>
              <a:rPr lang="en-GB" sz="1200" i="1" dirty="0" smtClean="0"/>
              <a:t>The </a:t>
            </a:r>
            <a:r>
              <a:rPr lang="en-GB" sz="1200" i="1" dirty="0"/>
              <a:t>Council’s intention for the 0-19 HCP Service is that it will:</a:t>
            </a:r>
          </a:p>
          <a:p>
            <a:pPr marL="0" indent="0">
              <a:buNone/>
            </a:pPr>
            <a:r>
              <a:rPr lang="en-GB" sz="1200" i="1" dirty="0"/>
              <a:t> </a:t>
            </a:r>
          </a:p>
          <a:p>
            <a:pPr marL="0" lvl="0" indent="0">
              <a:buNone/>
            </a:pPr>
            <a:r>
              <a:rPr lang="en-GB" sz="1200" i="1" dirty="0"/>
              <a:t>provide the full, service offer of the 0-19 Healthy Child Programme, with timely and appropriate access to health visiting and school nursing services;</a:t>
            </a:r>
          </a:p>
          <a:p>
            <a:pPr marL="0" indent="0">
              <a:buNone/>
            </a:pPr>
            <a:r>
              <a:rPr lang="en-GB" sz="1200" i="1" dirty="0"/>
              <a:t> </a:t>
            </a:r>
          </a:p>
          <a:p>
            <a:pPr marL="0" lvl="0" indent="0">
              <a:buNone/>
            </a:pPr>
            <a:r>
              <a:rPr lang="en-GB" sz="1200" i="1" dirty="0"/>
              <a:t>address the 6 High Impact Areas – in both health visiting and in school nursing – in order to improve outcomes for children, young people and families;</a:t>
            </a:r>
          </a:p>
          <a:p>
            <a:pPr marL="0" indent="0">
              <a:buNone/>
            </a:pPr>
            <a:r>
              <a:rPr lang="en-GB" sz="1200" i="1" dirty="0"/>
              <a:t> </a:t>
            </a:r>
          </a:p>
          <a:p>
            <a:pPr marL="0" lvl="0" indent="0">
              <a:buNone/>
            </a:pPr>
            <a:r>
              <a:rPr lang="en-GB" sz="1200" i="1" dirty="0"/>
              <a:t>be delivered through an integrated and innovative approach to health and wellbeing;</a:t>
            </a:r>
          </a:p>
          <a:p>
            <a:pPr marL="0" indent="0">
              <a:buNone/>
            </a:pPr>
            <a:r>
              <a:rPr lang="en-GB" sz="1200" i="1" dirty="0"/>
              <a:t> </a:t>
            </a:r>
          </a:p>
          <a:p>
            <a:pPr marL="0" lvl="0" indent="0">
              <a:buNone/>
            </a:pPr>
            <a:r>
              <a:rPr lang="en-GB" sz="1200" i="1" dirty="0"/>
              <a:t>have significant impact for all children, young people and families (especially those needing more support), and impact on reducing health inequalities.</a:t>
            </a:r>
          </a:p>
          <a:p>
            <a:pPr marL="0" indent="0">
              <a:buNone/>
            </a:pPr>
            <a:r>
              <a:rPr lang="en-GB" sz="1200" i="1" dirty="0"/>
              <a:t>  </a:t>
            </a:r>
          </a:p>
          <a:p>
            <a:pPr marL="0" indent="0">
              <a:buNone/>
            </a:pPr>
            <a:r>
              <a:rPr lang="en-GB" sz="1200" i="1" dirty="0"/>
              <a:t>The expected term of the contract will be from 1 April 2020 for 5 years with the option to extend for a further 2 + 2 years.  </a:t>
            </a:r>
          </a:p>
          <a:p>
            <a:pPr marL="0" indent="0">
              <a:buNone/>
            </a:pPr>
            <a:r>
              <a:rPr lang="en-GB" sz="1200" i="1" dirty="0"/>
              <a:t> </a:t>
            </a:r>
          </a:p>
          <a:p>
            <a:pPr marL="0" indent="0">
              <a:buNone/>
            </a:pPr>
            <a:r>
              <a:rPr lang="en-GB" sz="1200" i="1" dirty="0"/>
              <a:t>The </a:t>
            </a:r>
            <a:r>
              <a:rPr lang="en-GB" sz="1200" i="1" dirty="0" smtClean="0"/>
              <a:t>budget </a:t>
            </a:r>
            <a:r>
              <a:rPr lang="en-GB" sz="1200" i="1" dirty="0"/>
              <a:t>per annum </a:t>
            </a:r>
            <a:r>
              <a:rPr lang="en-GB" sz="1200" i="1" dirty="0" smtClean="0"/>
              <a:t>is around </a:t>
            </a:r>
            <a:r>
              <a:rPr lang="en-GB" sz="1200" i="1"/>
              <a:t>£</a:t>
            </a:r>
            <a:r>
              <a:rPr lang="en-GB" sz="1200" i="1" smtClean="0"/>
              <a:t>4.5M </a:t>
            </a:r>
            <a:endParaRPr lang="en-GB" sz="1200" i="1" dirty="0"/>
          </a:p>
        </p:txBody>
      </p:sp>
      <p:pic>
        <p:nvPicPr>
          <p:cNvPr id="5" name="Picture 4" descr="Image result for milton keynes council logo"/>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23478"/>
            <a:ext cx="1358399" cy="628650"/>
          </a:xfrm>
          <a:prstGeom prst="rect">
            <a:avLst/>
          </a:prstGeom>
          <a:noFill/>
          <a:ln>
            <a:noFill/>
          </a:ln>
        </p:spPr>
      </p:pic>
    </p:spTree>
    <p:extLst>
      <p:ext uri="{BB962C8B-B14F-4D97-AF65-F5344CB8AC3E}">
        <p14:creationId xmlns:p14="http://schemas.microsoft.com/office/powerpoint/2010/main" val="2552599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973655" y="544178"/>
            <a:ext cx="3302636" cy="4102968"/>
            <a:chOff x="2501900" y="0"/>
            <a:chExt cx="4140200" cy="5143500"/>
          </a:xfrm>
        </p:grpSpPr>
        <p:sp>
          <p:nvSpPr>
            <p:cNvPr id="10" name="AutoShape 3"/>
            <p:cNvSpPr>
              <a:spLocks noChangeAspect="1" noChangeArrowheads="1" noTextEdit="1"/>
            </p:cNvSpPr>
            <p:nvPr/>
          </p:nvSpPr>
          <p:spPr bwMode="auto">
            <a:xfrm>
              <a:off x="2501900" y="0"/>
              <a:ext cx="4140200" cy="51435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1" name="Freeform 5"/>
            <p:cNvSpPr>
              <a:spLocks/>
            </p:cNvSpPr>
            <p:nvPr/>
          </p:nvSpPr>
          <p:spPr bwMode="auto">
            <a:xfrm>
              <a:off x="2520950" y="19050"/>
              <a:ext cx="4102100" cy="5103813"/>
            </a:xfrm>
            <a:custGeom>
              <a:avLst/>
              <a:gdLst>
                <a:gd name="T0" fmla="*/ 180 w 2584"/>
                <a:gd name="T1" fmla="*/ 1366 h 3215"/>
                <a:gd name="T2" fmla="*/ 248 w 2584"/>
                <a:gd name="T3" fmla="*/ 1428 h 3215"/>
                <a:gd name="T4" fmla="*/ 364 w 2584"/>
                <a:gd name="T5" fmla="*/ 1545 h 3215"/>
                <a:gd name="T6" fmla="*/ 414 w 2584"/>
                <a:gd name="T7" fmla="*/ 1625 h 3215"/>
                <a:gd name="T8" fmla="*/ 463 w 2584"/>
                <a:gd name="T9" fmla="*/ 1750 h 3215"/>
                <a:gd name="T10" fmla="*/ 436 w 2584"/>
                <a:gd name="T11" fmla="*/ 1888 h 3215"/>
                <a:gd name="T12" fmla="*/ 259 w 2584"/>
                <a:gd name="T13" fmla="*/ 1900 h 3215"/>
                <a:gd name="T14" fmla="*/ 244 w 2584"/>
                <a:gd name="T15" fmla="*/ 2029 h 3215"/>
                <a:gd name="T16" fmla="*/ 283 w 2584"/>
                <a:gd name="T17" fmla="*/ 2141 h 3215"/>
                <a:gd name="T18" fmla="*/ 158 w 2584"/>
                <a:gd name="T19" fmla="*/ 2193 h 3215"/>
                <a:gd name="T20" fmla="*/ 206 w 2584"/>
                <a:gd name="T21" fmla="*/ 2270 h 3215"/>
                <a:gd name="T22" fmla="*/ 323 w 2584"/>
                <a:gd name="T23" fmla="*/ 2408 h 3215"/>
                <a:gd name="T24" fmla="*/ 487 w 2584"/>
                <a:gd name="T25" fmla="*/ 2543 h 3215"/>
                <a:gd name="T26" fmla="*/ 614 w 2584"/>
                <a:gd name="T27" fmla="*/ 2653 h 3215"/>
                <a:gd name="T28" fmla="*/ 728 w 2584"/>
                <a:gd name="T29" fmla="*/ 2836 h 3215"/>
                <a:gd name="T30" fmla="*/ 884 w 2584"/>
                <a:gd name="T31" fmla="*/ 2971 h 3215"/>
                <a:gd name="T32" fmla="*/ 1127 w 2584"/>
                <a:gd name="T33" fmla="*/ 3006 h 3215"/>
                <a:gd name="T34" fmla="*/ 1283 w 2584"/>
                <a:gd name="T35" fmla="*/ 3190 h 3215"/>
                <a:gd name="T36" fmla="*/ 1557 w 2584"/>
                <a:gd name="T37" fmla="*/ 3087 h 3215"/>
                <a:gd name="T38" fmla="*/ 1553 w 2584"/>
                <a:gd name="T39" fmla="*/ 2945 h 3215"/>
                <a:gd name="T40" fmla="*/ 1661 w 2584"/>
                <a:gd name="T41" fmla="*/ 2998 h 3215"/>
                <a:gd name="T42" fmla="*/ 1862 w 2584"/>
                <a:gd name="T43" fmla="*/ 3108 h 3215"/>
                <a:gd name="T44" fmla="*/ 2093 w 2584"/>
                <a:gd name="T45" fmla="*/ 3198 h 3215"/>
                <a:gd name="T46" fmla="*/ 2059 w 2584"/>
                <a:gd name="T47" fmla="*/ 3030 h 3215"/>
                <a:gd name="T48" fmla="*/ 2030 w 2584"/>
                <a:gd name="T49" fmla="*/ 2908 h 3215"/>
                <a:gd name="T50" fmla="*/ 2021 w 2584"/>
                <a:gd name="T51" fmla="*/ 2778 h 3215"/>
                <a:gd name="T52" fmla="*/ 2148 w 2584"/>
                <a:gd name="T53" fmla="*/ 2628 h 3215"/>
                <a:gd name="T54" fmla="*/ 2116 w 2584"/>
                <a:gd name="T55" fmla="*/ 2509 h 3215"/>
                <a:gd name="T56" fmla="*/ 2162 w 2584"/>
                <a:gd name="T57" fmla="*/ 2399 h 3215"/>
                <a:gd name="T58" fmla="*/ 2155 w 2584"/>
                <a:gd name="T59" fmla="*/ 2282 h 3215"/>
                <a:gd name="T60" fmla="*/ 1975 w 2584"/>
                <a:gd name="T61" fmla="*/ 2032 h 3215"/>
                <a:gd name="T62" fmla="*/ 2053 w 2584"/>
                <a:gd name="T63" fmla="*/ 1923 h 3215"/>
                <a:gd name="T64" fmla="*/ 2199 w 2584"/>
                <a:gd name="T65" fmla="*/ 1695 h 3215"/>
                <a:gd name="T66" fmla="*/ 2314 w 2584"/>
                <a:gd name="T67" fmla="*/ 1590 h 3215"/>
                <a:gd name="T68" fmla="*/ 2457 w 2584"/>
                <a:gd name="T69" fmla="*/ 1473 h 3215"/>
                <a:gd name="T70" fmla="*/ 2526 w 2584"/>
                <a:gd name="T71" fmla="*/ 1341 h 3215"/>
                <a:gd name="T72" fmla="*/ 2557 w 2584"/>
                <a:gd name="T73" fmla="*/ 1217 h 3215"/>
                <a:gd name="T74" fmla="*/ 2534 w 2584"/>
                <a:gd name="T75" fmla="*/ 1073 h 3215"/>
                <a:gd name="T76" fmla="*/ 2437 w 2584"/>
                <a:gd name="T77" fmla="*/ 869 h 3215"/>
                <a:gd name="T78" fmla="*/ 2210 w 2584"/>
                <a:gd name="T79" fmla="*/ 817 h 3215"/>
                <a:gd name="T80" fmla="*/ 2181 w 2584"/>
                <a:gd name="T81" fmla="*/ 698 h 3215"/>
                <a:gd name="T82" fmla="*/ 2238 w 2584"/>
                <a:gd name="T83" fmla="*/ 496 h 3215"/>
                <a:gd name="T84" fmla="*/ 2252 w 2584"/>
                <a:gd name="T85" fmla="*/ 316 h 3215"/>
                <a:gd name="T86" fmla="*/ 2146 w 2584"/>
                <a:gd name="T87" fmla="*/ 164 h 3215"/>
                <a:gd name="T88" fmla="*/ 1981 w 2584"/>
                <a:gd name="T89" fmla="*/ 81 h 3215"/>
                <a:gd name="T90" fmla="*/ 1807 w 2584"/>
                <a:gd name="T91" fmla="*/ 2 h 3215"/>
                <a:gd name="T92" fmla="*/ 1578 w 2584"/>
                <a:gd name="T93" fmla="*/ 58 h 3215"/>
                <a:gd name="T94" fmla="*/ 1464 w 2584"/>
                <a:gd name="T95" fmla="*/ 176 h 3215"/>
                <a:gd name="T96" fmla="*/ 1291 w 2584"/>
                <a:gd name="T97" fmla="*/ 330 h 3215"/>
                <a:gd name="T98" fmla="*/ 1163 w 2584"/>
                <a:gd name="T99" fmla="*/ 416 h 3215"/>
                <a:gd name="T100" fmla="*/ 1072 w 2584"/>
                <a:gd name="T101" fmla="*/ 420 h 3215"/>
                <a:gd name="T102" fmla="*/ 926 w 2584"/>
                <a:gd name="T103" fmla="*/ 446 h 3215"/>
                <a:gd name="T104" fmla="*/ 861 w 2584"/>
                <a:gd name="T105" fmla="*/ 600 h 3215"/>
                <a:gd name="T106" fmla="*/ 787 w 2584"/>
                <a:gd name="T107" fmla="*/ 619 h 3215"/>
                <a:gd name="T108" fmla="*/ 684 w 2584"/>
                <a:gd name="T109" fmla="*/ 585 h 3215"/>
                <a:gd name="T110" fmla="*/ 641 w 2584"/>
                <a:gd name="T111" fmla="*/ 742 h 3215"/>
                <a:gd name="T112" fmla="*/ 504 w 2584"/>
                <a:gd name="T113" fmla="*/ 884 h 3215"/>
                <a:gd name="T114" fmla="*/ 403 w 2584"/>
                <a:gd name="T115" fmla="*/ 954 h 3215"/>
                <a:gd name="T116" fmla="*/ 215 w 2584"/>
                <a:gd name="T117" fmla="*/ 953 h 3215"/>
                <a:gd name="T118" fmla="*/ 55 w 2584"/>
                <a:gd name="T119" fmla="*/ 1026 h 3215"/>
                <a:gd name="T120" fmla="*/ 29 w 2584"/>
                <a:gd name="T121" fmla="*/ 1156 h 3215"/>
                <a:gd name="T122" fmla="*/ 86 w 2584"/>
                <a:gd name="T123" fmla="*/ 1220 h 3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84" h="3215">
                  <a:moveTo>
                    <a:pt x="161" y="1272"/>
                  </a:moveTo>
                  <a:lnTo>
                    <a:pt x="161" y="1272"/>
                  </a:lnTo>
                  <a:lnTo>
                    <a:pt x="154" y="1277"/>
                  </a:lnTo>
                  <a:lnTo>
                    <a:pt x="154" y="1277"/>
                  </a:lnTo>
                  <a:lnTo>
                    <a:pt x="152" y="1279"/>
                  </a:lnTo>
                  <a:lnTo>
                    <a:pt x="150" y="1281"/>
                  </a:lnTo>
                  <a:lnTo>
                    <a:pt x="149" y="1284"/>
                  </a:lnTo>
                  <a:lnTo>
                    <a:pt x="150" y="1287"/>
                  </a:lnTo>
                  <a:lnTo>
                    <a:pt x="150" y="1287"/>
                  </a:lnTo>
                  <a:lnTo>
                    <a:pt x="153" y="1290"/>
                  </a:lnTo>
                  <a:lnTo>
                    <a:pt x="154" y="1293"/>
                  </a:lnTo>
                  <a:lnTo>
                    <a:pt x="155" y="1299"/>
                  </a:lnTo>
                  <a:lnTo>
                    <a:pt x="155" y="1313"/>
                  </a:lnTo>
                  <a:lnTo>
                    <a:pt x="155" y="1313"/>
                  </a:lnTo>
                  <a:lnTo>
                    <a:pt x="156" y="1321"/>
                  </a:lnTo>
                  <a:lnTo>
                    <a:pt x="158" y="1328"/>
                  </a:lnTo>
                  <a:lnTo>
                    <a:pt x="161" y="1330"/>
                  </a:lnTo>
                  <a:lnTo>
                    <a:pt x="163" y="1332"/>
                  </a:lnTo>
                  <a:lnTo>
                    <a:pt x="167" y="1334"/>
                  </a:lnTo>
                  <a:lnTo>
                    <a:pt x="170" y="1336"/>
                  </a:lnTo>
                  <a:lnTo>
                    <a:pt x="170" y="1336"/>
                  </a:lnTo>
                  <a:lnTo>
                    <a:pt x="175" y="1338"/>
                  </a:lnTo>
                  <a:lnTo>
                    <a:pt x="179" y="1340"/>
                  </a:lnTo>
                  <a:lnTo>
                    <a:pt x="187" y="1347"/>
                  </a:lnTo>
                  <a:lnTo>
                    <a:pt x="187" y="1347"/>
                  </a:lnTo>
                  <a:lnTo>
                    <a:pt x="191" y="1351"/>
                  </a:lnTo>
                  <a:lnTo>
                    <a:pt x="192" y="1354"/>
                  </a:lnTo>
                  <a:lnTo>
                    <a:pt x="191" y="1357"/>
                  </a:lnTo>
                  <a:lnTo>
                    <a:pt x="187" y="1361"/>
                  </a:lnTo>
                  <a:lnTo>
                    <a:pt x="187" y="1361"/>
                  </a:lnTo>
                  <a:lnTo>
                    <a:pt x="180" y="1366"/>
                  </a:lnTo>
                  <a:lnTo>
                    <a:pt x="173" y="1369"/>
                  </a:lnTo>
                  <a:lnTo>
                    <a:pt x="173" y="1369"/>
                  </a:lnTo>
                  <a:lnTo>
                    <a:pt x="170" y="1370"/>
                  </a:lnTo>
                  <a:lnTo>
                    <a:pt x="167" y="1372"/>
                  </a:lnTo>
                  <a:lnTo>
                    <a:pt x="163" y="1377"/>
                  </a:lnTo>
                  <a:lnTo>
                    <a:pt x="161" y="1383"/>
                  </a:lnTo>
                  <a:lnTo>
                    <a:pt x="158" y="1390"/>
                  </a:lnTo>
                  <a:lnTo>
                    <a:pt x="158" y="1390"/>
                  </a:lnTo>
                  <a:lnTo>
                    <a:pt x="158" y="1393"/>
                  </a:lnTo>
                  <a:lnTo>
                    <a:pt x="160" y="1395"/>
                  </a:lnTo>
                  <a:lnTo>
                    <a:pt x="160" y="1395"/>
                  </a:lnTo>
                  <a:lnTo>
                    <a:pt x="165" y="1400"/>
                  </a:lnTo>
                  <a:lnTo>
                    <a:pt x="170" y="1404"/>
                  </a:lnTo>
                  <a:lnTo>
                    <a:pt x="176" y="1406"/>
                  </a:lnTo>
                  <a:lnTo>
                    <a:pt x="183" y="1407"/>
                  </a:lnTo>
                  <a:lnTo>
                    <a:pt x="183" y="1407"/>
                  </a:lnTo>
                  <a:lnTo>
                    <a:pt x="191" y="1407"/>
                  </a:lnTo>
                  <a:lnTo>
                    <a:pt x="198" y="1409"/>
                  </a:lnTo>
                  <a:lnTo>
                    <a:pt x="205" y="1412"/>
                  </a:lnTo>
                  <a:lnTo>
                    <a:pt x="211" y="1417"/>
                  </a:lnTo>
                  <a:lnTo>
                    <a:pt x="211" y="1417"/>
                  </a:lnTo>
                  <a:lnTo>
                    <a:pt x="215" y="1419"/>
                  </a:lnTo>
                  <a:lnTo>
                    <a:pt x="218" y="1421"/>
                  </a:lnTo>
                  <a:lnTo>
                    <a:pt x="218" y="1421"/>
                  </a:lnTo>
                  <a:lnTo>
                    <a:pt x="230" y="1425"/>
                  </a:lnTo>
                  <a:lnTo>
                    <a:pt x="230" y="1425"/>
                  </a:lnTo>
                  <a:lnTo>
                    <a:pt x="235" y="1427"/>
                  </a:lnTo>
                  <a:lnTo>
                    <a:pt x="238" y="1427"/>
                  </a:lnTo>
                  <a:lnTo>
                    <a:pt x="238" y="1427"/>
                  </a:lnTo>
                  <a:lnTo>
                    <a:pt x="243" y="1427"/>
                  </a:lnTo>
                  <a:lnTo>
                    <a:pt x="248" y="1428"/>
                  </a:lnTo>
                  <a:lnTo>
                    <a:pt x="258" y="1432"/>
                  </a:lnTo>
                  <a:lnTo>
                    <a:pt x="258" y="1432"/>
                  </a:lnTo>
                  <a:lnTo>
                    <a:pt x="261" y="1436"/>
                  </a:lnTo>
                  <a:lnTo>
                    <a:pt x="263" y="1440"/>
                  </a:lnTo>
                  <a:lnTo>
                    <a:pt x="263" y="1440"/>
                  </a:lnTo>
                  <a:lnTo>
                    <a:pt x="271" y="1460"/>
                  </a:lnTo>
                  <a:lnTo>
                    <a:pt x="274" y="1470"/>
                  </a:lnTo>
                  <a:lnTo>
                    <a:pt x="275" y="1476"/>
                  </a:lnTo>
                  <a:lnTo>
                    <a:pt x="275" y="1481"/>
                  </a:lnTo>
                  <a:lnTo>
                    <a:pt x="275" y="1481"/>
                  </a:lnTo>
                  <a:lnTo>
                    <a:pt x="275" y="1484"/>
                  </a:lnTo>
                  <a:lnTo>
                    <a:pt x="276" y="1486"/>
                  </a:lnTo>
                  <a:lnTo>
                    <a:pt x="276" y="1486"/>
                  </a:lnTo>
                  <a:lnTo>
                    <a:pt x="279" y="1492"/>
                  </a:lnTo>
                  <a:lnTo>
                    <a:pt x="284" y="1498"/>
                  </a:lnTo>
                  <a:lnTo>
                    <a:pt x="289" y="1501"/>
                  </a:lnTo>
                  <a:lnTo>
                    <a:pt x="296" y="1504"/>
                  </a:lnTo>
                  <a:lnTo>
                    <a:pt x="296" y="1504"/>
                  </a:lnTo>
                  <a:lnTo>
                    <a:pt x="315" y="1506"/>
                  </a:lnTo>
                  <a:lnTo>
                    <a:pt x="335" y="1507"/>
                  </a:lnTo>
                  <a:lnTo>
                    <a:pt x="335" y="1507"/>
                  </a:lnTo>
                  <a:lnTo>
                    <a:pt x="344" y="1508"/>
                  </a:lnTo>
                  <a:lnTo>
                    <a:pt x="352" y="1511"/>
                  </a:lnTo>
                  <a:lnTo>
                    <a:pt x="352" y="1511"/>
                  </a:lnTo>
                  <a:lnTo>
                    <a:pt x="355" y="1512"/>
                  </a:lnTo>
                  <a:lnTo>
                    <a:pt x="357" y="1514"/>
                  </a:lnTo>
                  <a:lnTo>
                    <a:pt x="357" y="1514"/>
                  </a:lnTo>
                  <a:lnTo>
                    <a:pt x="359" y="1523"/>
                  </a:lnTo>
                  <a:lnTo>
                    <a:pt x="362" y="1533"/>
                  </a:lnTo>
                  <a:lnTo>
                    <a:pt x="364" y="1541"/>
                  </a:lnTo>
                  <a:lnTo>
                    <a:pt x="364" y="1545"/>
                  </a:lnTo>
                  <a:lnTo>
                    <a:pt x="362" y="1550"/>
                  </a:lnTo>
                  <a:lnTo>
                    <a:pt x="362" y="1550"/>
                  </a:lnTo>
                  <a:lnTo>
                    <a:pt x="361" y="1553"/>
                  </a:lnTo>
                  <a:lnTo>
                    <a:pt x="362" y="1557"/>
                  </a:lnTo>
                  <a:lnTo>
                    <a:pt x="364" y="1560"/>
                  </a:lnTo>
                  <a:lnTo>
                    <a:pt x="366" y="1564"/>
                  </a:lnTo>
                  <a:lnTo>
                    <a:pt x="366" y="1564"/>
                  </a:lnTo>
                  <a:lnTo>
                    <a:pt x="369" y="1567"/>
                  </a:lnTo>
                  <a:lnTo>
                    <a:pt x="370" y="1571"/>
                  </a:lnTo>
                  <a:lnTo>
                    <a:pt x="374" y="1579"/>
                  </a:lnTo>
                  <a:lnTo>
                    <a:pt x="377" y="1587"/>
                  </a:lnTo>
                  <a:lnTo>
                    <a:pt x="380" y="1590"/>
                  </a:lnTo>
                  <a:lnTo>
                    <a:pt x="383" y="1594"/>
                  </a:lnTo>
                  <a:lnTo>
                    <a:pt x="383" y="1594"/>
                  </a:lnTo>
                  <a:lnTo>
                    <a:pt x="384" y="1595"/>
                  </a:lnTo>
                  <a:lnTo>
                    <a:pt x="384" y="1598"/>
                  </a:lnTo>
                  <a:lnTo>
                    <a:pt x="384" y="1598"/>
                  </a:lnTo>
                  <a:lnTo>
                    <a:pt x="384" y="1602"/>
                  </a:lnTo>
                  <a:lnTo>
                    <a:pt x="387" y="1605"/>
                  </a:lnTo>
                  <a:lnTo>
                    <a:pt x="389" y="1607"/>
                  </a:lnTo>
                  <a:lnTo>
                    <a:pt x="392" y="1609"/>
                  </a:lnTo>
                  <a:lnTo>
                    <a:pt x="392" y="1609"/>
                  </a:lnTo>
                  <a:lnTo>
                    <a:pt x="398" y="1612"/>
                  </a:lnTo>
                  <a:lnTo>
                    <a:pt x="400" y="1613"/>
                  </a:lnTo>
                  <a:lnTo>
                    <a:pt x="403" y="1615"/>
                  </a:lnTo>
                  <a:lnTo>
                    <a:pt x="403" y="1615"/>
                  </a:lnTo>
                  <a:lnTo>
                    <a:pt x="405" y="1619"/>
                  </a:lnTo>
                  <a:lnTo>
                    <a:pt x="407" y="1622"/>
                  </a:lnTo>
                  <a:lnTo>
                    <a:pt x="410" y="1624"/>
                  </a:lnTo>
                  <a:lnTo>
                    <a:pt x="414" y="1625"/>
                  </a:lnTo>
                  <a:lnTo>
                    <a:pt x="414" y="1625"/>
                  </a:lnTo>
                  <a:lnTo>
                    <a:pt x="418" y="1626"/>
                  </a:lnTo>
                  <a:lnTo>
                    <a:pt x="420" y="1628"/>
                  </a:lnTo>
                  <a:lnTo>
                    <a:pt x="420" y="1628"/>
                  </a:lnTo>
                  <a:lnTo>
                    <a:pt x="427" y="1634"/>
                  </a:lnTo>
                  <a:lnTo>
                    <a:pt x="434" y="1637"/>
                  </a:lnTo>
                  <a:lnTo>
                    <a:pt x="434" y="1637"/>
                  </a:lnTo>
                  <a:lnTo>
                    <a:pt x="437" y="1641"/>
                  </a:lnTo>
                  <a:lnTo>
                    <a:pt x="441" y="1643"/>
                  </a:lnTo>
                  <a:lnTo>
                    <a:pt x="443" y="1647"/>
                  </a:lnTo>
                  <a:lnTo>
                    <a:pt x="443" y="1651"/>
                  </a:lnTo>
                  <a:lnTo>
                    <a:pt x="443" y="1651"/>
                  </a:lnTo>
                  <a:lnTo>
                    <a:pt x="444" y="1657"/>
                  </a:lnTo>
                  <a:lnTo>
                    <a:pt x="446" y="1662"/>
                  </a:lnTo>
                  <a:lnTo>
                    <a:pt x="449" y="1666"/>
                  </a:lnTo>
                  <a:lnTo>
                    <a:pt x="452" y="1670"/>
                  </a:lnTo>
                  <a:lnTo>
                    <a:pt x="452" y="1670"/>
                  </a:lnTo>
                  <a:lnTo>
                    <a:pt x="456" y="1674"/>
                  </a:lnTo>
                  <a:lnTo>
                    <a:pt x="458" y="1675"/>
                  </a:lnTo>
                  <a:lnTo>
                    <a:pt x="458" y="1678"/>
                  </a:lnTo>
                  <a:lnTo>
                    <a:pt x="458" y="1678"/>
                  </a:lnTo>
                  <a:lnTo>
                    <a:pt x="458" y="1693"/>
                  </a:lnTo>
                  <a:lnTo>
                    <a:pt x="458" y="1701"/>
                  </a:lnTo>
                  <a:lnTo>
                    <a:pt x="457" y="1708"/>
                  </a:lnTo>
                  <a:lnTo>
                    <a:pt x="457" y="1708"/>
                  </a:lnTo>
                  <a:lnTo>
                    <a:pt x="453" y="1719"/>
                  </a:lnTo>
                  <a:lnTo>
                    <a:pt x="453" y="1725"/>
                  </a:lnTo>
                  <a:lnTo>
                    <a:pt x="453" y="1730"/>
                  </a:lnTo>
                  <a:lnTo>
                    <a:pt x="455" y="1735"/>
                  </a:lnTo>
                  <a:lnTo>
                    <a:pt x="456" y="1740"/>
                  </a:lnTo>
                  <a:lnTo>
                    <a:pt x="459" y="1746"/>
                  </a:lnTo>
                  <a:lnTo>
                    <a:pt x="463" y="1750"/>
                  </a:lnTo>
                  <a:lnTo>
                    <a:pt x="463" y="1750"/>
                  </a:lnTo>
                  <a:lnTo>
                    <a:pt x="464" y="1755"/>
                  </a:lnTo>
                  <a:lnTo>
                    <a:pt x="466" y="1758"/>
                  </a:lnTo>
                  <a:lnTo>
                    <a:pt x="466" y="1758"/>
                  </a:lnTo>
                  <a:lnTo>
                    <a:pt x="472" y="1772"/>
                  </a:lnTo>
                  <a:lnTo>
                    <a:pt x="476" y="1779"/>
                  </a:lnTo>
                  <a:lnTo>
                    <a:pt x="479" y="1781"/>
                  </a:lnTo>
                  <a:lnTo>
                    <a:pt x="482" y="1784"/>
                  </a:lnTo>
                  <a:lnTo>
                    <a:pt x="482" y="1784"/>
                  </a:lnTo>
                  <a:lnTo>
                    <a:pt x="484" y="1785"/>
                  </a:lnTo>
                  <a:lnTo>
                    <a:pt x="486" y="1787"/>
                  </a:lnTo>
                  <a:lnTo>
                    <a:pt x="487" y="1789"/>
                  </a:lnTo>
                  <a:lnTo>
                    <a:pt x="487" y="1792"/>
                  </a:lnTo>
                  <a:lnTo>
                    <a:pt x="487" y="1792"/>
                  </a:lnTo>
                  <a:lnTo>
                    <a:pt x="484" y="1796"/>
                  </a:lnTo>
                  <a:lnTo>
                    <a:pt x="484" y="1801"/>
                  </a:lnTo>
                  <a:lnTo>
                    <a:pt x="484" y="1810"/>
                  </a:lnTo>
                  <a:lnTo>
                    <a:pt x="484" y="1810"/>
                  </a:lnTo>
                  <a:lnTo>
                    <a:pt x="484" y="1814"/>
                  </a:lnTo>
                  <a:lnTo>
                    <a:pt x="483" y="1817"/>
                  </a:lnTo>
                  <a:lnTo>
                    <a:pt x="480" y="1823"/>
                  </a:lnTo>
                  <a:lnTo>
                    <a:pt x="480" y="1823"/>
                  </a:lnTo>
                  <a:lnTo>
                    <a:pt x="473" y="1833"/>
                  </a:lnTo>
                  <a:lnTo>
                    <a:pt x="470" y="1839"/>
                  </a:lnTo>
                  <a:lnTo>
                    <a:pt x="467" y="1845"/>
                  </a:lnTo>
                  <a:lnTo>
                    <a:pt x="467" y="1845"/>
                  </a:lnTo>
                  <a:lnTo>
                    <a:pt x="464" y="1852"/>
                  </a:lnTo>
                  <a:lnTo>
                    <a:pt x="461" y="1857"/>
                  </a:lnTo>
                  <a:lnTo>
                    <a:pt x="453" y="1868"/>
                  </a:lnTo>
                  <a:lnTo>
                    <a:pt x="436" y="1888"/>
                  </a:lnTo>
                  <a:lnTo>
                    <a:pt x="436" y="1888"/>
                  </a:lnTo>
                  <a:lnTo>
                    <a:pt x="431" y="1892"/>
                  </a:lnTo>
                  <a:lnTo>
                    <a:pt x="426" y="1895"/>
                  </a:lnTo>
                  <a:lnTo>
                    <a:pt x="426" y="1895"/>
                  </a:lnTo>
                  <a:lnTo>
                    <a:pt x="410" y="1901"/>
                  </a:lnTo>
                  <a:lnTo>
                    <a:pt x="410" y="1901"/>
                  </a:lnTo>
                  <a:lnTo>
                    <a:pt x="403" y="1903"/>
                  </a:lnTo>
                  <a:lnTo>
                    <a:pt x="396" y="1905"/>
                  </a:lnTo>
                  <a:lnTo>
                    <a:pt x="389" y="1905"/>
                  </a:lnTo>
                  <a:lnTo>
                    <a:pt x="382" y="1903"/>
                  </a:lnTo>
                  <a:lnTo>
                    <a:pt x="376" y="1902"/>
                  </a:lnTo>
                  <a:lnTo>
                    <a:pt x="369" y="1899"/>
                  </a:lnTo>
                  <a:lnTo>
                    <a:pt x="358" y="1893"/>
                  </a:lnTo>
                  <a:lnTo>
                    <a:pt x="358" y="1893"/>
                  </a:lnTo>
                  <a:lnTo>
                    <a:pt x="349" y="1887"/>
                  </a:lnTo>
                  <a:lnTo>
                    <a:pt x="339" y="1884"/>
                  </a:lnTo>
                  <a:lnTo>
                    <a:pt x="335" y="1884"/>
                  </a:lnTo>
                  <a:lnTo>
                    <a:pt x="329" y="1883"/>
                  </a:lnTo>
                  <a:lnTo>
                    <a:pt x="324" y="1884"/>
                  </a:lnTo>
                  <a:lnTo>
                    <a:pt x="319" y="1885"/>
                  </a:lnTo>
                  <a:lnTo>
                    <a:pt x="319" y="1885"/>
                  </a:lnTo>
                  <a:lnTo>
                    <a:pt x="313" y="1888"/>
                  </a:lnTo>
                  <a:lnTo>
                    <a:pt x="306" y="1891"/>
                  </a:lnTo>
                  <a:lnTo>
                    <a:pt x="306" y="1891"/>
                  </a:lnTo>
                  <a:lnTo>
                    <a:pt x="297" y="1892"/>
                  </a:lnTo>
                  <a:lnTo>
                    <a:pt x="289" y="1893"/>
                  </a:lnTo>
                  <a:lnTo>
                    <a:pt x="289" y="1893"/>
                  </a:lnTo>
                  <a:lnTo>
                    <a:pt x="277" y="1893"/>
                  </a:lnTo>
                  <a:lnTo>
                    <a:pt x="273" y="1893"/>
                  </a:lnTo>
                  <a:lnTo>
                    <a:pt x="267" y="1895"/>
                  </a:lnTo>
                  <a:lnTo>
                    <a:pt x="263" y="1898"/>
                  </a:lnTo>
                  <a:lnTo>
                    <a:pt x="259" y="1900"/>
                  </a:lnTo>
                  <a:lnTo>
                    <a:pt x="255" y="1905"/>
                  </a:lnTo>
                  <a:lnTo>
                    <a:pt x="252" y="1909"/>
                  </a:lnTo>
                  <a:lnTo>
                    <a:pt x="252" y="1909"/>
                  </a:lnTo>
                  <a:lnTo>
                    <a:pt x="249" y="1911"/>
                  </a:lnTo>
                  <a:lnTo>
                    <a:pt x="249" y="1911"/>
                  </a:lnTo>
                  <a:lnTo>
                    <a:pt x="229" y="1938"/>
                  </a:lnTo>
                  <a:lnTo>
                    <a:pt x="229" y="1938"/>
                  </a:lnTo>
                  <a:lnTo>
                    <a:pt x="225" y="1943"/>
                  </a:lnTo>
                  <a:lnTo>
                    <a:pt x="224" y="1946"/>
                  </a:lnTo>
                  <a:lnTo>
                    <a:pt x="223" y="1951"/>
                  </a:lnTo>
                  <a:lnTo>
                    <a:pt x="225" y="1955"/>
                  </a:lnTo>
                  <a:lnTo>
                    <a:pt x="225" y="1955"/>
                  </a:lnTo>
                  <a:lnTo>
                    <a:pt x="231" y="1966"/>
                  </a:lnTo>
                  <a:lnTo>
                    <a:pt x="235" y="1970"/>
                  </a:lnTo>
                  <a:lnTo>
                    <a:pt x="239" y="1974"/>
                  </a:lnTo>
                  <a:lnTo>
                    <a:pt x="239" y="1974"/>
                  </a:lnTo>
                  <a:lnTo>
                    <a:pt x="243" y="1976"/>
                  </a:lnTo>
                  <a:lnTo>
                    <a:pt x="246" y="1979"/>
                  </a:lnTo>
                  <a:lnTo>
                    <a:pt x="247" y="1983"/>
                  </a:lnTo>
                  <a:lnTo>
                    <a:pt x="248" y="1988"/>
                  </a:lnTo>
                  <a:lnTo>
                    <a:pt x="248" y="1988"/>
                  </a:lnTo>
                  <a:lnTo>
                    <a:pt x="249" y="1994"/>
                  </a:lnTo>
                  <a:lnTo>
                    <a:pt x="249" y="2001"/>
                  </a:lnTo>
                  <a:lnTo>
                    <a:pt x="248" y="2008"/>
                  </a:lnTo>
                  <a:lnTo>
                    <a:pt x="247" y="2011"/>
                  </a:lnTo>
                  <a:lnTo>
                    <a:pt x="245" y="2014"/>
                  </a:lnTo>
                  <a:lnTo>
                    <a:pt x="245" y="2014"/>
                  </a:lnTo>
                  <a:lnTo>
                    <a:pt x="243" y="2017"/>
                  </a:lnTo>
                  <a:lnTo>
                    <a:pt x="243" y="2021"/>
                  </a:lnTo>
                  <a:lnTo>
                    <a:pt x="243" y="2024"/>
                  </a:lnTo>
                  <a:lnTo>
                    <a:pt x="244" y="2029"/>
                  </a:lnTo>
                  <a:lnTo>
                    <a:pt x="244" y="2029"/>
                  </a:lnTo>
                  <a:lnTo>
                    <a:pt x="247" y="2035"/>
                  </a:lnTo>
                  <a:lnTo>
                    <a:pt x="251" y="2039"/>
                  </a:lnTo>
                  <a:lnTo>
                    <a:pt x="254" y="2044"/>
                  </a:lnTo>
                  <a:lnTo>
                    <a:pt x="260" y="2049"/>
                  </a:lnTo>
                  <a:lnTo>
                    <a:pt x="266" y="2052"/>
                  </a:lnTo>
                  <a:lnTo>
                    <a:pt x="271" y="2055"/>
                  </a:lnTo>
                  <a:lnTo>
                    <a:pt x="277" y="2057"/>
                  </a:lnTo>
                  <a:lnTo>
                    <a:pt x="284" y="2058"/>
                  </a:lnTo>
                  <a:lnTo>
                    <a:pt x="284" y="2058"/>
                  </a:lnTo>
                  <a:lnTo>
                    <a:pt x="291" y="2059"/>
                  </a:lnTo>
                  <a:lnTo>
                    <a:pt x="298" y="2061"/>
                  </a:lnTo>
                  <a:lnTo>
                    <a:pt x="304" y="2065"/>
                  </a:lnTo>
                  <a:lnTo>
                    <a:pt x="309" y="2069"/>
                  </a:lnTo>
                  <a:lnTo>
                    <a:pt x="309" y="2069"/>
                  </a:lnTo>
                  <a:lnTo>
                    <a:pt x="313" y="2074"/>
                  </a:lnTo>
                  <a:lnTo>
                    <a:pt x="315" y="2079"/>
                  </a:lnTo>
                  <a:lnTo>
                    <a:pt x="315" y="2084"/>
                  </a:lnTo>
                  <a:lnTo>
                    <a:pt x="314" y="2091"/>
                  </a:lnTo>
                  <a:lnTo>
                    <a:pt x="314" y="2091"/>
                  </a:lnTo>
                  <a:lnTo>
                    <a:pt x="311" y="2099"/>
                  </a:lnTo>
                  <a:lnTo>
                    <a:pt x="306" y="2105"/>
                  </a:lnTo>
                  <a:lnTo>
                    <a:pt x="300" y="2112"/>
                  </a:lnTo>
                  <a:lnTo>
                    <a:pt x="296" y="2118"/>
                  </a:lnTo>
                  <a:lnTo>
                    <a:pt x="296" y="2118"/>
                  </a:lnTo>
                  <a:lnTo>
                    <a:pt x="289" y="2129"/>
                  </a:lnTo>
                  <a:lnTo>
                    <a:pt x="289" y="2129"/>
                  </a:lnTo>
                  <a:lnTo>
                    <a:pt x="286" y="2136"/>
                  </a:lnTo>
                  <a:lnTo>
                    <a:pt x="284" y="2138"/>
                  </a:lnTo>
                  <a:lnTo>
                    <a:pt x="283" y="2141"/>
                  </a:lnTo>
                  <a:lnTo>
                    <a:pt x="283" y="2141"/>
                  </a:lnTo>
                  <a:lnTo>
                    <a:pt x="274" y="2149"/>
                  </a:lnTo>
                  <a:lnTo>
                    <a:pt x="268" y="2159"/>
                  </a:lnTo>
                  <a:lnTo>
                    <a:pt x="268" y="2159"/>
                  </a:lnTo>
                  <a:lnTo>
                    <a:pt x="264" y="2161"/>
                  </a:lnTo>
                  <a:lnTo>
                    <a:pt x="262" y="2163"/>
                  </a:lnTo>
                  <a:lnTo>
                    <a:pt x="261" y="2164"/>
                  </a:lnTo>
                  <a:lnTo>
                    <a:pt x="261" y="2164"/>
                  </a:lnTo>
                  <a:lnTo>
                    <a:pt x="249" y="2161"/>
                  </a:lnTo>
                  <a:lnTo>
                    <a:pt x="245" y="2159"/>
                  </a:lnTo>
                  <a:lnTo>
                    <a:pt x="240" y="2157"/>
                  </a:lnTo>
                  <a:lnTo>
                    <a:pt x="240" y="2157"/>
                  </a:lnTo>
                  <a:lnTo>
                    <a:pt x="236" y="2152"/>
                  </a:lnTo>
                  <a:lnTo>
                    <a:pt x="231" y="2150"/>
                  </a:lnTo>
                  <a:lnTo>
                    <a:pt x="225" y="2149"/>
                  </a:lnTo>
                  <a:lnTo>
                    <a:pt x="220" y="2150"/>
                  </a:lnTo>
                  <a:lnTo>
                    <a:pt x="220" y="2150"/>
                  </a:lnTo>
                  <a:lnTo>
                    <a:pt x="216" y="2146"/>
                  </a:lnTo>
                  <a:lnTo>
                    <a:pt x="216" y="2146"/>
                  </a:lnTo>
                  <a:lnTo>
                    <a:pt x="213" y="2142"/>
                  </a:lnTo>
                  <a:lnTo>
                    <a:pt x="208" y="2140"/>
                  </a:lnTo>
                  <a:lnTo>
                    <a:pt x="203" y="2140"/>
                  </a:lnTo>
                  <a:lnTo>
                    <a:pt x="199" y="2141"/>
                  </a:lnTo>
                  <a:lnTo>
                    <a:pt x="199" y="2141"/>
                  </a:lnTo>
                  <a:lnTo>
                    <a:pt x="193" y="2144"/>
                  </a:lnTo>
                  <a:lnTo>
                    <a:pt x="188" y="2146"/>
                  </a:lnTo>
                  <a:lnTo>
                    <a:pt x="180" y="2156"/>
                  </a:lnTo>
                  <a:lnTo>
                    <a:pt x="180" y="2156"/>
                  </a:lnTo>
                  <a:lnTo>
                    <a:pt x="172" y="2165"/>
                  </a:lnTo>
                  <a:lnTo>
                    <a:pt x="167" y="2175"/>
                  </a:lnTo>
                  <a:lnTo>
                    <a:pt x="161" y="2187"/>
                  </a:lnTo>
                  <a:lnTo>
                    <a:pt x="158" y="2193"/>
                  </a:lnTo>
                  <a:lnTo>
                    <a:pt x="157" y="2198"/>
                  </a:lnTo>
                  <a:lnTo>
                    <a:pt x="157" y="2198"/>
                  </a:lnTo>
                  <a:lnTo>
                    <a:pt x="156" y="2202"/>
                  </a:lnTo>
                  <a:lnTo>
                    <a:pt x="155" y="2205"/>
                  </a:lnTo>
                  <a:lnTo>
                    <a:pt x="155" y="2205"/>
                  </a:lnTo>
                  <a:lnTo>
                    <a:pt x="153" y="2210"/>
                  </a:lnTo>
                  <a:lnTo>
                    <a:pt x="152" y="2214"/>
                  </a:lnTo>
                  <a:lnTo>
                    <a:pt x="152" y="2219"/>
                  </a:lnTo>
                  <a:lnTo>
                    <a:pt x="153" y="2224"/>
                  </a:lnTo>
                  <a:lnTo>
                    <a:pt x="153" y="2224"/>
                  </a:lnTo>
                  <a:lnTo>
                    <a:pt x="154" y="2228"/>
                  </a:lnTo>
                  <a:lnTo>
                    <a:pt x="155" y="2233"/>
                  </a:lnTo>
                  <a:lnTo>
                    <a:pt x="155" y="2233"/>
                  </a:lnTo>
                  <a:lnTo>
                    <a:pt x="155" y="2239"/>
                  </a:lnTo>
                  <a:lnTo>
                    <a:pt x="156" y="2241"/>
                  </a:lnTo>
                  <a:lnTo>
                    <a:pt x="158" y="2242"/>
                  </a:lnTo>
                  <a:lnTo>
                    <a:pt x="163" y="2242"/>
                  </a:lnTo>
                  <a:lnTo>
                    <a:pt x="163" y="2242"/>
                  </a:lnTo>
                  <a:lnTo>
                    <a:pt x="175" y="2242"/>
                  </a:lnTo>
                  <a:lnTo>
                    <a:pt x="185" y="2242"/>
                  </a:lnTo>
                  <a:lnTo>
                    <a:pt x="185" y="2242"/>
                  </a:lnTo>
                  <a:lnTo>
                    <a:pt x="190" y="2244"/>
                  </a:lnTo>
                  <a:lnTo>
                    <a:pt x="192" y="2246"/>
                  </a:lnTo>
                  <a:lnTo>
                    <a:pt x="192" y="2248"/>
                  </a:lnTo>
                  <a:lnTo>
                    <a:pt x="192" y="2248"/>
                  </a:lnTo>
                  <a:lnTo>
                    <a:pt x="192" y="2251"/>
                  </a:lnTo>
                  <a:lnTo>
                    <a:pt x="192" y="2255"/>
                  </a:lnTo>
                  <a:lnTo>
                    <a:pt x="193" y="2258"/>
                  </a:lnTo>
                  <a:lnTo>
                    <a:pt x="195" y="2262"/>
                  </a:lnTo>
                  <a:lnTo>
                    <a:pt x="200" y="2266"/>
                  </a:lnTo>
                  <a:lnTo>
                    <a:pt x="206" y="2270"/>
                  </a:lnTo>
                  <a:lnTo>
                    <a:pt x="206" y="2270"/>
                  </a:lnTo>
                  <a:lnTo>
                    <a:pt x="207" y="2271"/>
                  </a:lnTo>
                  <a:lnTo>
                    <a:pt x="207" y="2271"/>
                  </a:lnTo>
                  <a:lnTo>
                    <a:pt x="210" y="2277"/>
                  </a:lnTo>
                  <a:lnTo>
                    <a:pt x="216" y="2282"/>
                  </a:lnTo>
                  <a:lnTo>
                    <a:pt x="229" y="2290"/>
                  </a:lnTo>
                  <a:lnTo>
                    <a:pt x="229" y="2290"/>
                  </a:lnTo>
                  <a:lnTo>
                    <a:pt x="240" y="2300"/>
                  </a:lnTo>
                  <a:lnTo>
                    <a:pt x="251" y="2308"/>
                  </a:lnTo>
                  <a:lnTo>
                    <a:pt x="260" y="2318"/>
                  </a:lnTo>
                  <a:lnTo>
                    <a:pt x="269" y="2328"/>
                  </a:lnTo>
                  <a:lnTo>
                    <a:pt x="269" y="2328"/>
                  </a:lnTo>
                  <a:lnTo>
                    <a:pt x="276" y="2340"/>
                  </a:lnTo>
                  <a:lnTo>
                    <a:pt x="279" y="2346"/>
                  </a:lnTo>
                  <a:lnTo>
                    <a:pt x="284" y="2350"/>
                  </a:lnTo>
                  <a:lnTo>
                    <a:pt x="284" y="2350"/>
                  </a:lnTo>
                  <a:lnTo>
                    <a:pt x="286" y="2353"/>
                  </a:lnTo>
                  <a:lnTo>
                    <a:pt x="289" y="2356"/>
                  </a:lnTo>
                  <a:lnTo>
                    <a:pt x="289" y="2361"/>
                  </a:lnTo>
                  <a:lnTo>
                    <a:pt x="286" y="2364"/>
                  </a:lnTo>
                  <a:lnTo>
                    <a:pt x="286" y="2364"/>
                  </a:lnTo>
                  <a:lnTo>
                    <a:pt x="284" y="2369"/>
                  </a:lnTo>
                  <a:lnTo>
                    <a:pt x="284" y="2372"/>
                  </a:lnTo>
                  <a:lnTo>
                    <a:pt x="286" y="2376"/>
                  </a:lnTo>
                  <a:lnTo>
                    <a:pt x="291" y="2379"/>
                  </a:lnTo>
                  <a:lnTo>
                    <a:pt x="291" y="2379"/>
                  </a:lnTo>
                  <a:lnTo>
                    <a:pt x="308" y="2393"/>
                  </a:lnTo>
                  <a:lnTo>
                    <a:pt x="308" y="2393"/>
                  </a:lnTo>
                  <a:lnTo>
                    <a:pt x="314" y="2398"/>
                  </a:lnTo>
                  <a:lnTo>
                    <a:pt x="319" y="2402"/>
                  </a:lnTo>
                  <a:lnTo>
                    <a:pt x="323" y="2408"/>
                  </a:lnTo>
                  <a:lnTo>
                    <a:pt x="324" y="2415"/>
                  </a:lnTo>
                  <a:lnTo>
                    <a:pt x="324" y="2415"/>
                  </a:lnTo>
                  <a:lnTo>
                    <a:pt x="326" y="2418"/>
                  </a:lnTo>
                  <a:lnTo>
                    <a:pt x="328" y="2421"/>
                  </a:lnTo>
                  <a:lnTo>
                    <a:pt x="328" y="2421"/>
                  </a:lnTo>
                  <a:lnTo>
                    <a:pt x="336" y="2426"/>
                  </a:lnTo>
                  <a:lnTo>
                    <a:pt x="344" y="2433"/>
                  </a:lnTo>
                  <a:lnTo>
                    <a:pt x="352" y="2439"/>
                  </a:lnTo>
                  <a:lnTo>
                    <a:pt x="361" y="2444"/>
                  </a:lnTo>
                  <a:lnTo>
                    <a:pt x="361" y="2444"/>
                  </a:lnTo>
                  <a:lnTo>
                    <a:pt x="365" y="2446"/>
                  </a:lnTo>
                  <a:lnTo>
                    <a:pt x="368" y="2449"/>
                  </a:lnTo>
                  <a:lnTo>
                    <a:pt x="368" y="2449"/>
                  </a:lnTo>
                  <a:lnTo>
                    <a:pt x="384" y="2476"/>
                  </a:lnTo>
                  <a:lnTo>
                    <a:pt x="384" y="2476"/>
                  </a:lnTo>
                  <a:lnTo>
                    <a:pt x="388" y="2482"/>
                  </a:lnTo>
                  <a:lnTo>
                    <a:pt x="392" y="2486"/>
                  </a:lnTo>
                  <a:lnTo>
                    <a:pt x="399" y="2490"/>
                  </a:lnTo>
                  <a:lnTo>
                    <a:pt x="405" y="2492"/>
                  </a:lnTo>
                  <a:lnTo>
                    <a:pt x="405" y="2492"/>
                  </a:lnTo>
                  <a:lnTo>
                    <a:pt x="414" y="2494"/>
                  </a:lnTo>
                  <a:lnTo>
                    <a:pt x="423" y="2498"/>
                  </a:lnTo>
                  <a:lnTo>
                    <a:pt x="431" y="2501"/>
                  </a:lnTo>
                  <a:lnTo>
                    <a:pt x="438" y="2506"/>
                  </a:lnTo>
                  <a:lnTo>
                    <a:pt x="446" y="2510"/>
                  </a:lnTo>
                  <a:lnTo>
                    <a:pt x="453" y="2516"/>
                  </a:lnTo>
                  <a:lnTo>
                    <a:pt x="466" y="2529"/>
                  </a:lnTo>
                  <a:lnTo>
                    <a:pt x="466" y="2529"/>
                  </a:lnTo>
                  <a:lnTo>
                    <a:pt x="473" y="2535"/>
                  </a:lnTo>
                  <a:lnTo>
                    <a:pt x="479" y="2539"/>
                  </a:lnTo>
                  <a:lnTo>
                    <a:pt x="487" y="2543"/>
                  </a:lnTo>
                  <a:lnTo>
                    <a:pt x="495" y="2545"/>
                  </a:lnTo>
                  <a:lnTo>
                    <a:pt x="495" y="2545"/>
                  </a:lnTo>
                  <a:lnTo>
                    <a:pt x="501" y="2547"/>
                  </a:lnTo>
                  <a:lnTo>
                    <a:pt x="505" y="2550"/>
                  </a:lnTo>
                  <a:lnTo>
                    <a:pt x="510" y="2553"/>
                  </a:lnTo>
                  <a:lnTo>
                    <a:pt x="513" y="2557"/>
                  </a:lnTo>
                  <a:lnTo>
                    <a:pt x="513" y="2557"/>
                  </a:lnTo>
                  <a:lnTo>
                    <a:pt x="520" y="2566"/>
                  </a:lnTo>
                  <a:lnTo>
                    <a:pt x="528" y="2574"/>
                  </a:lnTo>
                  <a:lnTo>
                    <a:pt x="536" y="2581"/>
                  </a:lnTo>
                  <a:lnTo>
                    <a:pt x="546" y="2588"/>
                  </a:lnTo>
                  <a:lnTo>
                    <a:pt x="546" y="2588"/>
                  </a:lnTo>
                  <a:lnTo>
                    <a:pt x="554" y="2592"/>
                  </a:lnTo>
                  <a:lnTo>
                    <a:pt x="563" y="2595"/>
                  </a:lnTo>
                  <a:lnTo>
                    <a:pt x="563" y="2595"/>
                  </a:lnTo>
                  <a:lnTo>
                    <a:pt x="570" y="2597"/>
                  </a:lnTo>
                  <a:lnTo>
                    <a:pt x="572" y="2598"/>
                  </a:lnTo>
                  <a:lnTo>
                    <a:pt x="574" y="2600"/>
                  </a:lnTo>
                  <a:lnTo>
                    <a:pt x="574" y="2600"/>
                  </a:lnTo>
                  <a:lnTo>
                    <a:pt x="580" y="2606"/>
                  </a:lnTo>
                  <a:lnTo>
                    <a:pt x="587" y="2612"/>
                  </a:lnTo>
                  <a:lnTo>
                    <a:pt x="601" y="2620"/>
                  </a:lnTo>
                  <a:lnTo>
                    <a:pt x="601" y="2620"/>
                  </a:lnTo>
                  <a:lnTo>
                    <a:pt x="607" y="2623"/>
                  </a:lnTo>
                  <a:lnTo>
                    <a:pt x="610" y="2628"/>
                  </a:lnTo>
                  <a:lnTo>
                    <a:pt x="612" y="2634"/>
                  </a:lnTo>
                  <a:lnTo>
                    <a:pt x="612" y="2641"/>
                  </a:lnTo>
                  <a:lnTo>
                    <a:pt x="612" y="2641"/>
                  </a:lnTo>
                  <a:lnTo>
                    <a:pt x="612" y="2644"/>
                  </a:lnTo>
                  <a:lnTo>
                    <a:pt x="612" y="2646"/>
                  </a:lnTo>
                  <a:lnTo>
                    <a:pt x="614" y="2653"/>
                  </a:lnTo>
                  <a:lnTo>
                    <a:pt x="614" y="2653"/>
                  </a:lnTo>
                  <a:lnTo>
                    <a:pt x="615" y="2664"/>
                  </a:lnTo>
                  <a:lnTo>
                    <a:pt x="616" y="2668"/>
                  </a:lnTo>
                  <a:lnTo>
                    <a:pt x="615" y="2674"/>
                  </a:lnTo>
                  <a:lnTo>
                    <a:pt x="615" y="2674"/>
                  </a:lnTo>
                  <a:lnTo>
                    <a:pt x="614" y="2681"/>
                  </a:lnTo>
                  <a:lnTo>
                    <a:pt x="614" y="2688"/>
                  </a:lnTo>
                  <a:lnTo>
                    <a:pt x="615" y="2694"/>
                  </a:lnTo>
                  <a:lnTo>
                    <a:pt x="617" y="2699"/>
                  </a:lnTo>
                  <a:lnTo>
                    <a:pt x="620" y="2704"/>
                  </a:lnTo>
                  <a:lnTo>
                    <a:pt x="625" y="2710"/>
                  </a:lnTo>
                  <a:lnTo>
                    <a:pt x="633" y="2719"/>
                  </a:lnTo>
                  <a:lnTo>
                    <a:pt x="633" y="2719"/>
                  </a:lnTo>
                  <a:lnTo>
                    <a:pt x="638" y="2721"/>
                  </a:lnTo>
                  <a:lnTo>
                    <a:pt x="642" y="2724"/>
                  </a:lnTo>
                  <a:lnTo>
                    <a:pt x="647" y="2726"/>
                  </a:lnTo>
                  <a:lnTo>
                    <a:pt x="652" y="2726"/>
                  </a:lnTo>
                  <a:lnTo>
                    <a:pt x="662" y="2726"/>
                  </a:lnTo>
                  <a:lnTo>
                    <a:pt x="671" y="2725"/>
                  </a:lnTo>
                  <a:lnTo>
                    <a:pt x="671" y="2725"/>
                  </a:lnTo>
                  <a:lnTo>
                    <a:pt x="678" y="2724"/>
                  </a:lnTo>
                  <a:lnTo>
                    <a:pt x="681" y="2724"/>
                  </a:lnTo>
                  <a:lnTo>
                    <a:pt x="684" y="2726"/>
                  </a:lnTo>
                  <a:lnTo>
                    <a:pt x="687" y="2730"/>
                  </a:lnTo>
                  <a:lnTo>
                    <a:pt x="687" y="2730"/>
                  </a:lnTo>
                  <a:lnTo>
                    <a:pt x="699" y="2756"/>
                  </a:lnTo>
                  <a:lnTo>
                    <a:pt x="711" y="2781"/>
                  </a:lnTo>
                  <a:lnTo>
                    <a:pt x="711" y="2781"/>
                  </a:lnTo>
                  <a:lnTo>
                    <a:pt x="718" y="2800"/>
                  </a:lnTo>
                  <a:lnTo>
                    <a:pt x="723" y="2818"/>
                  </a:lnTo>
                  <a:lnTo>
                    <a:pt x="728" y="2836"/>
                  </a:lnTo>
                  <a:lnTo>
                    <a:pt x="731" y="2856"/>
                  </a:lnTo>
                  <a:lnTo>
                    <a:pt x="731" y="2856"/>
                  </a:lnTo>
                  <a:lnTo>
                    <a:pt x="734" y="2884"/>
                  </a:lnTo>
                  <a:lnTo>
                    <a:pt x="738" y="2911"/>
                  </a:lnTo>
                  <a:lnTo>
                    <a:pt x="738" y="2911"/>
                  </a:lnTo>
                  <a:lnTo>
                    <a:pt x="743" y="2941"/>
                  </a:lnTo>
                  <a:lnTo>
                    <a:pt x="743" y="2941"/>
                  </a:lnTo>
                  <a:lnTo>
                    <a:pt x="749" y="2990"/>
                  </a:lnTo>
                  <a:lnTo>
                    <a:pt x="749" y="2990"/>
                  </a:lnTo>
                  <a:lnTo>
                    <a:pt x="751" y="2994"/>
                  </a:lnTo>
                  <a:lnTo>
                    <a:pt x="753" y="2999"/>
                  </a:lnTo>
                  <a:lnTo>
                    <a:pt x="756" y="3002"/>
                  </a:lnTo>
                  <a:lnTo>
                    <a:pt x="761" y="3005"/>
                  </a:lnTo>
                  <a:lnTo>
                    <a:pt x="761" y="3005"/>
                  </a:lnTo>
                  <a:lnTo>
                    <a:pt x="766" y="3006"/>
                  </a:lnTo>
                  <a:lnTo>
                    <a:pt x="770" y="3005"/>
                  </a:lnTo>
                  <a:lnTo>
                    <a:pt x="774" y="3002"/>
                  </a:lnTo>
                  <a:lnTo>
                    <a:pt x="778" y="3000"/>
                  </a:lnTo>
                  <a:lnTo>
                    <a:pt x="778" y="3000"/>
                  </a:lnTo>
                  <a:lnTo>
                    <a:pt x="784" y="2994"/>
                  </a:lnTo>
                  <a:lnTo>
                    <a:pt x="791" y="2990"/>
                  </a:lnTo>
                  <a:lnTo>
                    <a:pt x="798" y="2986"/>
                  </a:lnTo>
                  <a:lnTo>
                    <a:pt x="806" y="2984"/>
                  </a:lnTo>
                  <a:lnTo>
                    <a:pt x="806" y="2984"/>
                  </a:lnTo>
                  <a:lnTo>
                    <a:pt x="819" y="2983"/>
                  </a:lnTo>
                  <a:lnTo>
                    <a:pt x="831" y="2983"/>
                  </a:lnTo>
                  <a:lnTo>
                    <a:pt x="831" y="2983"/>
                  </a:lnTo>
                  <a:lnTo>
                    <a:pt x="845" y="2982"/>
                  </a:lnTo>
                  <a:lnTo>
                    <a:pt x="858" y="2979"/>
                  </a:lnTo>
                  <a:lnTo>
                    <a:pt x="872" y="2976"/>
                  </a:lnTo>
                  <a:lnTo>
                    <a:pt x="884" y="2971"/>
                  </a:lnTo>
                  <a:lnTo>
                    <a:pt x="884" y="2971"/>
                  </a:lnTo>
                  <a:lnTo>
                    <a:pt x="891" y="2970"/>
                  </a:lnTo>
                  <a:lnTo>
                    <a:pt x="898" y="2969"/>
                  </a:lnTo>
                  <a:lnTo>
                    <a:pt x="898" y="2969"/>
                  </a:lnTo>
                  <a:lnTo>
                    <a:pt x="940" y="2962"/>
                  </a:lnTo>
                  <a:lnTo>
                    <a:pt x="940" y="2962"/>
                  </a:lnTo>
                  <a:lnTo>
                    <a:pt x="946" y="2961"/>
                  </a:lnTo>
                  <a:lnTo>
                    <a:pt x="953" y="2960"/>
                  </a:lnTo>
                  <a:lnTo>
                    <a:pt x="953" y="2960"/>
                  </a:lnTo>
                  <a:lnTo>
                    <a:pt x="988" y="2960"/>
                  </a:lnTo>
                  <a:lnTo>
                    <a:pt x="988" y="2960"/>
                  </a:lnTo>
                  <a:lnTo>
                    <a:pt x="994" y="2960"/>
                  </a:lnTo>
                  <a:lnTo>
                    <a:pt x="997" y="2962"/>
                  </a:lnTo>
                  <a:lnTo>
                    <a:pt x="1001" y="2964"/>
                  </a:lnTo>
                  <a:lnTo>
                    <a:pt x="1003" y="2969"/>
                  </a:lnTo>
                  <a:lnTo>
                    <a:pt x="1003" y="2969"/>
                  </a:lnTo>
                  <a:lnTo>
                    <a:pt x="1035" y="3023"/>
                  </a:lnTo>
                  <a:lnTo>
                    <a:pt x="1035" y="3023"/>
                  </a:lnTo>
                  <a:lnTo>
                    <a:pt x="1041" y="3032"/>
                  </a:lnTo>
                  <a:lnTo>
                    <a:pt x="1043" y="3034"/>
                  </a:lnTo>
                  <a:lnTo>
                    <a:pt x="1045" y="3037"/>
                  </a:lnTo>
                  <a:lnTo>
                    <a:pt x="1048" y="3037"/>
                  </a:lnTo>
                  <a:lnTo>
                    <a:pt x="1051" y="3036"/>
                  </a:lnTo>
                  <a:lnTo>
                    <a:pt x="1060" y="3031"/>
                  </a:lnTo>
                  <a:lnTo>
                    <a:pt x="1060" y="3031"/>
                  </a:lnTo>
                  <a:lnTo>
                    <a:pt x="1117" y="3006"/>
                  </a:lnTo>
                  <a:lnTo>
                    <a:pt x="1117" y="3006"/>
                  </a:lnTo>
                  <a:lnTo>
                    <a:pt x="1123" y="3003"/>
                  </a:lnTo>
                  <a:lnTo>
                    <a:pt x="1125" y="3005"/>
                  </a:lnTo>
                  <a:lnTo>
                    <a:pt x="1127" y="3006"/>
                  </a:lnTo>
                  <a:lnTo>
                    <a:pt x="1127" y="3006"/>
                  </a:lnTo>
                  <a:lnTo>
                    <a:pt x="1150" y="3024"/>
                  </a:lnTo>
                  <a:lnTo>
                    <a:pt x="1161" y="3036"/>
                  </a:lnTo>
                  <a:lnTo>
                    <a:pt x="1165" y="3041"/>
                  </a:lnTo>
                  <a:lnTo>
                    <a:pt x="1169" y="3047"/>
                  </a:lnTo>
                  <a:lnTo>
                    <a:pt x="1169" y="3047"/>
                  </a:lnTo>
                  <a:lnTo>
                    <a:pt x="1177" y="3059"/>
                  </a:lnTo>
                  <a:lnTo>
                    <a:pt x="1186" y="3069"/>
                  </a:lnTo>
                  <a:lnTo>
                    <a:pt x="1195" y="3077"/>
                  </a:lnTo>
                  <a:lnTo>
                    <a:pt x="1207" y="3085"/>
                  </a:lnTo>
                  <a:lnTo>
                    <a:pt x="1207" y="3085"/>
                  </a:lnTo>
                  <a:lnTo>
                    <a:pt x="1217" y="3092"/>
                  </a:lnTo>
                  <a:lnTo>
                    <a:pt x="1225" y="3099"/>
                  </a:lnTo>
                  <a:lnTo>
                    <a:pt x="1225" y="3099"/>
                  </a:lnTo>
                  <a:lnTo>
                    <a:pt x="1234" y="3108"/>
                  </a:lnTo>
                  <a:lnTo>
                    <a:pt x="1245" y="3116"/>
                  </a:lnTo>
                  <a:lnTo>
                    <a:pt x="1256" y="3123"/>
                  </a:lnTo>
                  <a:lnTo>
                    <a:pt x="1267" y="3130"/>
                  </a:lnTo>
                  <a:lnTo>
                    <a:pt x="1267" y="3130"/>
                  </a:lnTo>
                  <a:lnTo>
                    <a:pt x="1272" y="3132"/>
                  </a:lnTo>
                  <a:lnTo>
                    <a:pt x="1278" y="3137"/>
                  </a:lnTo>
                  <a:lnTo>
                    <a:pt x="1278" y="3137"/>
                  </a:lnTo>
                  <a:lnTo>
                    <a:pt x="1257" y="3153"/>
                  </a:lnTo>
                  <a:lnTo>
                    <a:pt x="1257" y="3153"/>
                  </a:lnTo>
                  <a:lnTo>
                    <a:pt x="1253" y="3158"/>
                  </a:lnTo>
                  <a:lnTo>
                    <a:pt x="1252" y="3160"/>
                  </a:lnTo>
                  <a:lnTo>
                    <a:pt x="1252" y="3161"/>
                  </a:lnTo>
                  <a:lnTo>
                    <a:pt x="1252" y="3163"/>
                  </a:lnTo>
                  <a:lnTo>
                    <a:pt x="1253" y="3166"/>
                  </a:lnTo>
                  <a:lnTo>
                    <a:pt x="1259" y="3170"/>
                  </a:lnTo>
                  <a:lnTo>
                    <a:pt x="1259" y="3170"/>
                  </a:lnTo>
                  <a:lnTo>
                    <a:pt x="1283" y="3190"/>
                  </a:lnTo>
                  <a:lnTo>
                    <a:pt x="1307" y="3210"/>
                  </a:lnTo>
                  <a:lnTo>
                    <a:pt x="1307" y="3210"/>
                  </a:lnTo>
                  <a:lnTo>
                    <a:pt x="1313" y="3214"/>
                  </a:lnTo>
                  <a:lnTo>
                    <a:pt x="1317" y="3215"/>
                  </a:lnTo>
                  <a:lnTo>
                    <a:pt x="1323" y="3215"/>
                  </a:lnTo>
                  <a:lnTo>
                    <a:pt x="1331" y="3213"/>
                  </a:lnTo>
                  <a:lnTo>
                    <a:pt x="1331" y="3213"/>
                  </a:lnTo>
                  <a:lnTo>
                    <a:pt x="1388" y="3185"/>
                  </a:lnTo>
                  <a:lnTo>
                    <a:pt x="1388" y="3185"/>
                  </a:lnTo>
                  <a:lnTo>
                    <a:pt x="1404" y="3180"/>
                  </a:lnTo>
                  <a:lnTo>
                    <a:pt x="1412" y="3176"/>
                  </a:lnTo>
                  <a:lnTo>
                    <a:pt x="1415" y="3173"/>
                  </a:lnTo>
                  <a:lnTo>
                    <a:pt x="1418" y="3169"/>
                  </a:lnTo>
                  <a:lnTo>
                    <a:pt x="1418" y="3169"/>
                  </a:lnTo>
                  <a:lnTo>
                    <a:pt x="1434" y="3160"/>
                  </a:lnTo>
                  <a:lnTo>
                    <a:pt x="1449" y="3151"/>
                  </a:lnTo>
                  <a:lnTo>
                    <a:pt x="1464" y="3140"/>
                  </a:lnTo>
                  <a:lnTo>
                    <a:pt x="1473" y="3137"/>
                  </a:lnTo>
                  <a:lnTo>
                    <a:pt x="1481" y="3134"/>
                  </a:lnTo>
                  <a:lnTo>
                    <a:pt x="1481" y="3134"/>
                  </a:lnTo>
                  <a:lnTo>
                    <a:pt x="1495" y="3128"/>
                  </a:lnTo>
                  <a:lnTo>
                    <a:pt x="1509" y="3121"/>
                  </a:lnTo>
                  <a:lnTo>
                    <a:pt x="1535" y="3107"/>
                  </a:lnTo>
                  <a:lnTo>
                    <a:pt x="1535" y="3107"/>
                  </a:lnTo>
                  <a:lnTo>
                    <a:pt x="1541" y="3105"/>
                  </a:lnTo>
                  <a:lnTo>
                    <a:pt x="1547" y="3101"/>
                  </a:lnTo>
                  <a:lnTo>
                    <a:pt x="1551" y="3097"/>
                  </a:lnTo>
                  <a:lnTo>
                    <a:pt x="1553" y="3093"/>
                  </a:lnTo>
                  <a:lnTo>
                    <a:pt x="1555" y="3090"/>
                  </a:lnTo>
                  <a:lnTo>
                    <a:pt x="1555" y="3090"/>
                  </a:lnTo>
                  <a:lnTo>
                    <a:pt x="1557" y="3087"/>
                  </a:lnTo>
                  <a:lnTo>
                    <a:pt x="1559" y="3085"/>
                  </a:lnTo>
                  <a:lnTo>
                    <a:pt x="1559" y="3085"/>
                  </a:lnTo>
                  <a:lnTo>
                    <a:pt x="1562" y="3083"/>
                  </a:lnTo>
                  <a:lnTo>
                    <a:pt x="1564" y="3081"/>
                  </a:lnTo>
                  <a:lnTo>
                    <a:pt x="1564" y="3077"/>
                  </a:lnTo>
                  <a:lnTo>
                    <a:pt x="1563" y="3074"/>
                  </a:lnTo>
                  <a:lnTo>
                    <a:pt x="1563" y="3074"/>
                  </a:lnTo>
                  <a:lnTo>
                    <a:pt x="1557" y="3063"/>
                  </a:lnTo>
                  <a:lnTo>
                    <a:pt x="1551" y="3053"/>
                  </a:lnTo>
                  <a:lnTo>
                    <a:pt x="1548" y="3049"/>
                  </a:lnTo>
                  <a:lnTo>
                    <a:pt x="1543" y="3046"/>
                  </a:lnTo>
                  <a:lnTo>
                    <a:pt x="1537" y="3044"/>
                  </a:lnTo>
                  <a:lnTo>
                    <a:pt x="1530" y="3043"/>
                  </a:lnTo>
                  <a:lnTo>
                    <a:pt x="1530" y="3043"/>
                  </a:lnTo>
                  <a:lnTo>
                    <a:pt x="1526" y="3041"/>
                  </a:lnTo>
                  <a:lnTo>
                    <a:pt x="1524" y="3040"/>
                  </a:lnTo>
                  <a:lnTo>
                    <a:pt x="1521" y="3039"/>
                  </a:lnTo>
                  <a:lnTo>
                    <a:pt x="1520" y="3037"/>
                  </a:lnTo>
                  <a:lnTo>
                    <a:pt x="1520" y="3033"/>
                  </a:lnTo>
                  <a:lnTo>
                    <a:pt x="1520" y="3031"/>
                  </a:lnTo>
                  <a:lnTo>
                    <a:pt x="1524" y="3024"/>
                  </a:lnTo>
                  <a:lnTo>
                    <a:pt x="1524" y="3024"/>
                  </a:lnTo>
                  <a:lnTo>
                    <a:pt x="1529" y="3016"/>
                  </a:lnTo>
                  <a:lnTo>
                    <a:pt x="1534" y="3007"/>
                  </a:lnTo>
                  <a:lnTo>
                    <a:pt x="1539" y="2996"/>
                  </a:lnTo>
                  <a:lnTo>
                    <a:pt x="1540" y="2991"/>
                  </a:lnTo>
                  <a:lnTo>
                    <a:pt x="1541" y="2985"/>
                  </a:lnTo>
                  <a:lnTo>
                    <a:pt x="1541" y="2985"/>
                  </a:lnTo>
                  <a:lnTo>
                    <a:pt x="1542" y="2975"/>
                  </a:lnTo>
                  <a:lnTo>
                    <a:pt x="1545" y="2965"/>
                  </a:lnTo>
                  <a:lnTo>
                    <a:pt x="1553" y="2945"/>
                  </a:lnTo>
                  <a:lnTo>
                    <a:pt x="1553" y="2945"/>
                  </a:lnTo>
                  <a:lnTo>
                    <a:pt x="1556" y="2942"/>
                  </a:lnTo>
                  <a:lnTo>
                    <a:pt x="1558" y="2939"/>
                  </a:lnTo>
                  <a:lnTo>
                    <a:pt x="1558" y="2939"/>
                  </a:lnTo>
                  <a:lnTo>
                    <a:pt x="1567" y="2944"/>
                  </a:lnTo>
                  <a:lnTo>
                    <a:pt x="1575" y="2948"/>
                  </a:lnTo>
                  <a:lnTo>
                    <a:pt x="1575" y="2948"/>
                  </a:lnTo>
                  <a:lnTo>
                    <a:pt x="1582" y="2952"/>
                  </a:lnTo>
                  <a:lnTo>
                    <a:pt x="1590" y="2954"/>
                  </a:lnTo>
                  <a:lnTo>
                    <a:pt x="1598" y="2955"/>
                  </a:lnTo>
                  <a:lnTo>
                    <a:pt x="1606" y="2955"/>
                  </a:lnTo>
                  <a:lnTo>
                    <a:pt x="1606" y="2955"/>
                  </a:lnTo>
                  <a:lnTo>
                    <a:pt x="1617" y="2954"/>
                  </a:lnTo>
                  <a:lnTo>
                    <a:pt x="1621" y="2955"/>
                  </a:lnTo>
                  <a:lnTo>
                    <a:pt x="1626" y="2956"/>
                  </a:lnTo>
                  <a:lnTo>
                    <a:pt x="1626" y="2956"/>
                  </a:lnTo>
                  <a:lnTo>
                    <a:pt x="1633" y="2958"/>
                  </a:lnTo>
                  <a:lnTo>
                    <a:pt x="1640" y="2962"/>
                  </a:lnTo>
                  <a:lnTo>
                    <a:pt x="1642" y="2964"/>
                  </a:lnTo>
                  <a:lnTo>
                    <a:pt x="1644" y="2968"/>
                  </a:lnTo>
                  <a:lnTo>
                    <a:pt x="1646" y="2971"/>
                  </a:lnTo>
                  <a:lnTo>
                    <a:pt x="1647" y="2976"/>
                  </a:lnTo>
                  <a:lnTo>
                    <a:pt x="1647" y="2976"/>
                  </a:lnTo>
                  <a:lnTo>
                    <a:pt x="1647" y="2980"/>
                  </a:lnTo>
                  <a:lnTo>
                    <a:pt x="1649" y="2985"/>
                  </a:lnTo>
                  <a:lnTo>
                    <a:pt x="1651" y="2990"/>
                  </a:lnTo>
                  <a:lnTo>
                    <a:pt x="1656" y="2992"/>
                  </a:lnTo>
                  <a:lnTo>
                    <a:pt x="1656" y="2992"/>
                  </a:lnTo>
                  <a:lnTo>
                    <a:pt x="1658" y="2994"/>
                  </a:lnTo>
                  <a:lnTo>
                    <a:pt x="1661" y="2998"/>
                  </a:lnTo>
                  <a:lnTo>
                    <a:pt x="1661" y="2998"/>
                  </a:lnTo>
                  <a:lnTo>
                    <a:pt x="1663" y="3002"/>
                  </a:lnTo>
                  <a:lnTo>
                    <a:pt x="1665" y="3006"/>
                  </a:lnTo>
                  <a:lnTo>
                    <a:pt x="1665" y="3006"/>
                  </a:lnTo>
                  <a:lnTo>
                    <a:pt x="1693" y="3031"/>
                  </a:lnTo>
                  <a:lnTo>
                    <a:pt x="1693" y="3031"/>
                  </a:lnTo>
                  <a:lnTo>
                    <a:pt x="1697" y="3034"/>
                  </a:lnTo>
                  <a:lnTo>
                    <a:pt x="1702" y="3037"/>
                  </a:lnTo>
                  <a:lnTo>
                    <a:pt x="1708" y="3037"/>
                  </a:lnTo>
                  <a:lnTo>
                    <a:pt x="1714" y="3036"/>
                  </a:lnTo>
                  <a:lnTo>
                    <a:pt x="1714" y="3036"/>
                  </a:lnTo>
                  <a:lnTo>
                    <a:pt x="1721" y="3034"/>
                  </a:lnTo>
                  <a:lnTo>
                    <a:pt x="1724" y="3034"/>
                  </a:lnTo>
                  <a:lnTo>
                    <a:pt x="1727" y="3036"/>
                  </a:lnTo>
                  <a:lnTo>
                    <a:pt x="1727" y="3036"/>
                  </a:lnTo>
                  <a:lnTo>
                    <a:pt x="1738" y="3040"/>
                  </a:lnTo>
                  <a:lnTo>
                    <a:pt x="1749" y="3046"/>
                  </a:lnTo>
                  <a:lnTo>
                    <a:pt x="1749" y="3046"/>
                  </a:lnTo>
                  <a:lnTo>
                    <a:pt x="1762" y="3052"/>
                  </a:lnTo>
                  <a:lnTo>
                    <a:pt x="1776" y="3058"/>
                  </a:lnTo>
                  <a:lnTo>
                    <a:pt x="1776" y="3058"/>
                  </a:lnTo>
                  <a:lnTo>
                    <a:pt x="1791" y="3063"/>
                  </a:lnTo>
                  <a:lnTo>
                    <a:pt x="1805" y="3068"/>
                  </a:lnTo>
                  <a:lnTo>
                    <a:pt x="1820" y="3073"/>
                  </a:lnTo>
                  <a:lnTo>
                    <a:pt x="1833" y="3079"/>
                  </a:lnTo>
                  <a:lnTo>
                    <a:pt x="1833" y="3079"/>
                  </a:lnTo>
                  <a:lnTo>
                    <a:pt x="1841" y="3084"/>
                  </a:lnTo>
                  <a:lnTo>
                    <a:pt x="1848" y="3089"/>
                  </a:lnTo>
                  <a:lnTo>
                    <a:pt x="1854" y="3094"/>
                  </a:lnTo>
                  <a:lnTo>
                    <a:pt x="1859" y="3102"/>
                  </a:lnTo>
                  <a:lnTo>
                    <a:pt x="1859" y="3102"/>
                  </a:lnTo>
                  <a:lnTo>
                    <a:pt x="1862" y="3108"/>
                  </a:lnTo>
                  <a:lnTo>
                    <a:pt x="1865" y="3109"/>
                  </a:lnTo>
                  <a:lnTo>
                    <a:pt x="1868" y="3111"/>
                  </a:lnTo>
                  <a:lnTo>
                    <a:pt x="1868" y="3111"/>
                  </a:lnTo>
                  <a:lnTo>
                    <a:pt x="1921" y="3112"/>
                  </a:lnTo>
                  <a:lnTo>
                    <a:pt x="1921" y="3112"/>
                  </a:lnTo>
                  <a:lnTo>
                    <a:pt x="1926" y="3112"/>
                  </a:lnTo>
                  <a:lnTo>
                    <a:pt x="1929" y="3109"/>
                  </a:lnTo>
                  <a:lnTo>
                    <a:pt x="1931" y="3106"/>
                  </a:lnTo>
                  <a:lnTo>
                    <a:pt x="1932" y="3101"/>
                  </a:lnTo>
                  <a:lnTo>
                    <a:pt x="1932" y="3101"/>
                  </a:lnTo>
                  <a:lnTo>
                    <a:pt x="1934" y="3090"/>
                  </a:lnTo>
                  <a:lnTo>
                    <a:pt x="1934" y="3090"/>
                  </a:lnTo>
                  <a:lnTo>
                    <a:pt x="1939" y="3096"/>
                  </a:lnTo>
                  <a:lnTo>
                    <a:pt x="1944" y="3101"/>
                  </a:lnTo>
                  <a:lnTo>
                    <a:pt x="1944" y="3101"/>
                  </a:lnTo>
                  <a:lnTo>
                    <a:pt x="1999" y="3147"/>
                  </a:lnTo>
                  <a:lnTo>
                    <a:pt x="1999" y="3147"/>
                  </a:lnTo>
                  <a:lnTo>
                    <a:pt x="2049" y="3188"/>
                  </a:lnTo>
                  <a:lnTo>
                    <a:pt x="2049" y="3188"/>
                  </a:lnTo>
                  <a:lnTo>
                    <a:pt x="2060" y="3197"/>
                  </a:lnTo>
                  <a:lnTo>
                    <a:pt x="2071" y="3206"/>
                  </a:lnTo>
                  <a:lnTo>
                    <a:pt x="2071" y="3206"/>
                  </a:lnTo>
                  <a:lnTo>
                    <a:pt x="2078" y="3210"/>
                  </a:lnTo>
                  <a:lnTo>
                    <a:pt x="2080" y="3210"/>
                  </a:lnTo>
                  <a:lnTo>
                    <a:pt x="2082" y="3210"/>
                  </a:lnTo>
                  <a:lnTo>
                    <a:pt x="2085" y="3208"/>
                  </a:lnTo>
                  <a:lnTo>
                    <a:pt x="2086" y="3207"/>
                  </a:lnTo>
                  <a:lnTo>
                    <a:pt x="2090" y="3202"/>
                  </a:lnTo>
                  <a:lnTo>
                    <a:pt x="2090" y="3202"/>
                  </a:lnTo>
                  <a:lnTo>
                    <a:pt x="2090" y="3199"/>
                  </a:lnTo>
                  <a:lnTo>
                    <a:pt x="2093" y="3198"/>
                  </a:lnTo>
                  <a:lnTo>
                    <a:pt x="2093" y="3198"/>
                  </a:lnTo>
                  <a:lnTo>
                    <a:pt x="2104" y="3190"/>
                  </a:lnTo>
                  <a:lnTo>
                    <a:pt x="2117" y="3183"/>
                  </a:lnTo>
                  <a:lnTo>
                    <a:pt x="2117" y="3183"/>
                  </a:lnTo>
                  <a:lnTo>
                    <a:pt x="2129" y="3178"/>
                  </a:lnTo>
                  <a:lnTo>
                    <a:pt x="2142" y="3173"/>
                  </a:lnTo>
                  <a:lnTo>
                    <a:pt x="2142" y="3173"/>
                  </a:lnTo>
                  <a:lnTo>
                    <a:pt x="2147" y="3168"/>
                  </a:lnTo>
                  <a:lnTo>
                    <a:pt x="2149" y="3165"/>
                  </a:lnTo>
                  <a:lnTo>
                    <a:pt x="2148" y="3160"/>
                  </a:lnTo>
                  <a:lnTo>
                    <a:pt x="2146" y="3154"/>
                  </a:lnTo>
                  <a:lnTo>
                    <a:pt x="2146" y="3154"/>
                  </a:lnTo>
                  <a:lnTo>
                    <a:pt x="2138" y="3142"/>
                  </a:lnTo>
                  <a:lnTo>
                    <a:pt x="2138" y="3142"/>
                  </a:lnTo>
                  <a:lnTo>
                    <a:pt x="2131" y="3130"/>
                  </a:lnTo>
                  <a:lnTo>
                    <a:pt x="2124" y="3117"/>
                  </a:lnTo>
                  <a:lnTo>
                    <a:pt x="2124" y="3117"/>
                  </a:lnTo>
                  <a:lnTo>
                    <a:pt x="2119" y="3107"/>
                  </a:lnTo>
                  <a:lnTo>
                    <a:pt x="2116" y="3102"/>
                  </a:lnTo>
                  <a:lnTo>
                    <a:pt x="2112" y="3099"/>
                  </a:lnTo>
                  <a:lnTo>
                    <a:pt x="2112" y="3099"/>
                  </a:lnTo>
                  <a:lnTo>
                    <a:pt x="2105" y="3092"/>
                  </a:lnTo>
                  <a:lnTo>
                    <a:pt x="2098" y="3084"/>
                  </a:lnTo>
                  <a:lnTo>
                    <a:pt x="2093" y="3076"/>
                  </a:lnTo>
                  <a:lnTo>
                    <a:pt x="2088" y="3067"/>
                  </a:lnTo>
                  <a:lnTo>
                    <a:pt x="2088" y="3067"/>
                  </a:lnTo>
                  <a:lnTo>
                    <a:pt x="2082" y="3059"/>
                  </a:lnTo>
                  <a:lnTo>
                    <a:pt x="2075" y="3051"/>
                  </a:lnTo>
                  <a:lnTo>
                    <a:pt x="2075" y="3051"/>
                  </a:lnTo>
                  <a:lnTo>
                    <a:pt x="2066" y="3040"/>
                  </a:lnTo>
                  <a:lnTo>
                    <a:pt x="2059" y="3030"/>
                  </a:lnTo>
                  <a:lnTo>
                    <a:pt x="2059" y="3030"/>
                  </a:lnTo>
                  <a:lnTo>
                    <a:pt x="2058" y="3024"/>
                  </a:lnTo>
                  <a:lnTo>
                    <a:pt x="2057" y="3020"/>
                  </a:lnTo>
                  <a:lnTo>
                    <a:pt x="2057" y="3010"/>
                  </a:lnTo>
                  <a:lnTo>
                    <a:pt x="2058" y="3001"/>
                  </a:lnTo>
                  <a:lnTo>
                    <a:pt x="2059" y="2991"/>
                  </a:lnTo>
                  <a:lnTo>
                    <a:pt x="2059" y="2991"/>
                  </a:lnTo>
                  <a:lnTo>
                    <a:pt x="2060" y="2990"/>
                  </a:lnTo>
                  <a:lnTo>
                    <a:pt x="2060" y="2990"/>
                  </a:lnTo>
                  <a:lnTo>
                    <a:pt x="2063" y="2986"/>
                  </a:lnTo>
                  <a:lnTo>
                    <a:pt x="2064" y="2983"/>
                  </a:lnTo>
                  <a:lnTo>
                    <a:pt x="2064" y="2979"/>
                  </a:lnTo>
                  <a:lnTo>
                    <a:pt x="2063" y="2976"/>
                  </a:lnTo>
                  <a:lnTo>
                    <a:pt x="2063" y="2976"/>
                  </a:lnTo>
                  <a:lnTo>
                    <a:pt x="2060" y="2971"/>
                  </a:lnTo>
                  <a:lnTo>
                    <a:pt x="2059" y="2965"/>
                  </a:lnTo>
                  <a:lnTo>
                    <a:pt x="2059" y="2960"/>
                  </a:lnTo>
                  <a:lnTo>
                    <a:pt x="2060" y="2955"/>
                  </a:lnTo>
                  <a:lnTo>
                    <a:pt x="2060" y="2955"/>
                  </a:lnTo>
                  <a:lnTo>
                    <a:pt x="2060" y="2947"/>
                  </a:lnTo>
                  <a:lnTo>
                    <a:pt x="2060" y="2940"/>
                  </a:lnTo>
                  <a:lnTo>
                    <a:pt x="2059" y="2938"/>
                  </a:lnTo>
                  <a:lnTo>
                    <a:pt x="2057" y="2934"/>
                  </a:lnTo>
                  <a:lnTo>
                    <a:pt x="2055" y="2932"/>
                  </a:lnTo>
                  <a:lnTo>
                    <a:pt x="2051" y="2930"/>
                  </a:lnTo>
                  <a:lnTo>
                    <a:pt x="2051" y="2930"/>
                  </a:lnTo>
                  <a:lnTo>
                    <a:pt x="2048" y="2926"/>
                  </a:lnTo>
                  <a:lnTo>
                    <a:pt x="2045" y="2923"/>
                  </a:lnTo>
                  <a:lnTo>
                    <a:pt x="2045" y="2923"/>
                  </a:lnTo>
                  <a:lnTo>
                    <a:pt x="2040" y="2915"/>
                  </a:lnTo>
                  <a:lnTo>
                    <a:pt x="2030" y="2908"/>
                  </a:lnTo>
                  <a:lnTo>
                    <a:pt x="2030" y="2908"/>
                  </a:lnTo>
                  <a:lnTo>
                    <a:pt x="2023" y="2903"/>
                  </a:lnTo>
                  <a:lnTo>
                    <a:pt x="2021" y="2901"/>
                  </a:lnTo>
                  <a:lnTo>
                    <a:pt x="2020" y="2899"/>
                  </a:lnTo>
                  <a:lnTo>
                    <a:pt x="2019" y="2896"/>
                  </a:lnTo>
                  <a:lnTo>
                    <a:pt x="2020" y="2893"/>
                  </a:lnTo>
                  <a:lnTo>
                    <a:pt x="2021" y="2885"/>
                  </a:lnTo>
                  <a:lnTo>
                    <a:pt x="2021" y="2885"/>
                  </a:lnTo>
                  <a:lnTo>
                    <a:pt x="2022" y="2881"/>
                  </a:lnTo>
                  <a:lnTo>
                    <a:pt x="2022" y="2881"/>
                  </a:lnTo>
                  <a:lnTo>
                    <a:pt x="2025" y="2876"/>
                  </a:lnTo>
                  <a:lnTo>
                    <a:pt x="2025" y="2871"/>
                  </a:lnTo>
                  <a:lnTo>
                    <a:pt x="2025" y="2866"/>
                  </a:lnTo>
                  <a:lnTo>
                    <a:pt x="2022" y="2861"/>
                  </a:lnTo>
                  <a:lnTo>
                    <a:pt x="2022" y="2861"/>
                  </a:lnTo>
                  <a:lnTo>
                    <a:pt x="2020" y="2851"/>
                  </a:lnTo>
                  <a:lnTo>
                    <a:pt x="2019" y="2847"/>
                  </a:lnTo>
                  <a:lnTo>
                    <a:pt x="2019" y="2842"/>
                  </a:lnTo>
                  <a:lnTo>
                    <a:pt x="2019" y="2842"/>
                  </a:lnTo>
                  <a:lnTo>
                    <a:pt x="2019" y="2833"/>
                  </a:lnTo>
                  <a:lnTo>
                    <a:pt x="2018" y="2823"/>
                  </a:lnTo>
                  <a:lnTo>
                    <a:pt x="2015" y="2813"/>
                  </a:lnTo>
                  <a:lnTo>
                    <a:pt x="2012" y="2804"/>
                  </a:lnTo>
                  <a:lnTo>
                    <a:pt x="2012" y="2804"/>
                  </a:lnTo>
                  <a:lnTo>
                    <a:pt x="2009" y="2794"/>
                  </a:lnTo>
                  <a:lnTo>
                    <a:pt x="2006" y="2783"/>
                  </a:lnTo>
                  <a:lnTo>
                    <a:pt x="2006" y="2783"/>
                  </a:lnTo>
                  <a:lnTo>
                    <a:pt x="2014" y="2781"/>
                  </a:lnTo>
                  <a:lnTo>
                    <a:pt x="2014" y="2781"/>
                  </a:lnTo>
                  <a:lnTo>
                    <a:pt x="2019" y="2780"/>
                  </a:lnTo>
                  <a:lnTo>
                    <a:pt x="2021" y="2778"/>
                  </a:lnTo>
                  <a:lnTo>
                    <a:pt x="2023" y="2774"/>
                  </a:lnTo>
                  <a:lnTo>
                    <a:pt x="2025" y="2770"/>
                  </a:lnTo>
                  <a:lnTo>
                    <a:pt x="2025" y="2770"/>
                  </a:lnTo>
                  <a:lnTo>
                    <a:pt x="2026" y="2760"/>
                  </a:lnTo>
                  <a:lnTo>
                    <a:pt x="2029" y="2751"/>
                  </a:lnTo>
                  <a:lnTo>
                    <a:pt x="2038" y="2734"/>
                  </a:lnTo>
                  <a:lnTo>
                    <a:pt x="2038" y="2734"/>
                  </a:lnTo>
                  <a:lnTo>
                    <a:pt x="2042" y="2727"/>
                  </a:lnTo>
                  <a:lnTo>
                    <a:pt x="2044" y="2720"/>
                  </a:lnTo>
                  <a:lnTo>
                    <a:pt x="2049" y="2704"/>
                  </a:lnTo>
                  <a:lnTo>
                    <a:pt x="2049" y="2704"/>
                  </a:lnTo>
                  <a:lnTo>
                    <a:pt x="2051" y="2698"/>
                  </a:lnTo>
                  <a:lnTo>
                    <a:pt x="2053" y="2692"/>
                  </a:lnTo>
                  <a:lnTo>
                    <a:pt x="2053" y="2692"/>
                  </a:lnTo>
                  <a:lnTo>
                    <a:pt x="2060" y="2683"/>
                  </a:lnTo>
                  <a:lnTo>
                    <a:pt x="2067" y="2675"/>
                  </a:lnTo>
                  <a:lnTo>
                    <a:pt x="2067" y="2675"/>
                  </a:lnTo>
                  <a:lnTo>
                    <a:pt x="2081" y="2659"/>
                  </a:lnTo>
                  <a:lnTo>
                    <a:pt x="2088" y="2652"/>
                  </a:lnTo>
                  <a:lnTo>
                    <a:pt x="2094" y="2643"/>
                  </a:lnTo>
                  <a:lnTo>
                    <a:pt x="2094" y="2643"/>
                  </a:lnTo>
                  <a:lnTo>
                    <a:pt x="2097" y="2638"/>
                  </a:lnTo>
                  <a:lnTo>
                    <a:pt x="2102" y="2635"/>
                  </a:lnTo>
                  <a:lnTo>
                    <a:pt x="2106" y="2634"/>
                  </a:lnTo>
                  <a:lnTo>
                    <a:pt x="2112" y="2633"/>
                  </a:lnTo>
                  <a:lnTo>
                    <a:pt x="2112" y="2633"/>
                  </a:lnTo>
                  <a:lnTo>
                    <a:pt x="2131" y="2633"/>
                  </a:lnTo>
                  <a:lnTo>
                    <a:pt x="2131" y="2633"/>
                  </a:lnTo>
                  <a:lnTo>
                    <a:pt x="2136" y="2631"/>
                  </a:lnTo>
                  <a:lnTo>
                    <a:pt x="2142" y="2630"/>
                  </a:lnTo>
                  <a:lnTo>
                    <a:pt x="2148" y="2628"/>
                  </a:lnTo>
                  <a:lnTo>
                    <a:pt x="2153" y="2624"/>
                  </a:lnTo>
                  <a:lnTo>
                    <a:pt x="2153" y="2624"/>
                  </a:lnTo>
                  <a:lnTo>
                    <a:pt x="2156" y="2622"/>
                  </a:lnTo>
                  <a:lnTo>
                    <a:pt x="2157" y="2619"/>
                  </a:lnTo>
                  <a:lnTo>
                    <a:pt x="2158" y="2615"/>
                  </a:lnTo>
                  <a:lnTo>
                    <a:pt x="2157" y="2611"/>
                  </a:lnTo>
                  <a:lnTo>
                    <a:pt x="2157" y="2611"/>
                  </a:lnTo>
                  <a:lnTo>
                    <a:pt x="2153" y="2591"/>
                  </a:lnTo>
                  <a:lnTo>
                    <a:pt x="2153" y="2591"/>
                  </a:lnTo>
                  <a:lnTo>
                    <a:pt x="2151" y="2586"/>
                  </a:lnTo>
                  <a:lnTo>
                    <a:pt x="2149" y="2583"/>
                  </a:lnTo>
                  <a:lnTo>
                    <a:pt x="2149" y="2583"/>
                  </a:lnTo>
                  <a:lnTo>
                    <a:pt x="2141" y="2574"/>
                  </a:lnTo>
                  <a:lnTo>
                    <a:pt x="2132" y="2566"/>
                  </a:lnTo>
                  <a:lnTo>
                    <a:pt x="2123" y="2559"/>
                  </a:lnTo>
                  <a:lnTo>
                    <a:pt x="2112" y="2553"/>
                  </a:lnTo>
                  <a:lnTo>
                    <a:pt x="2112" y="2553"/>
                  </a:lnTo>
                  <a:lnTo>
                    <a:pt x="2108" y="2551"/>
                  </a:lnTo>
                  <a:lnTo>
                    <a:pt x="2105" y="2547"/>
                  </a:lnTo>
                  <a:lnTo>
                    <a:pt x="2105" y="2547"/>
                  </a:lnTo>
                  <a:lnTo>
                    <a:pt x="2102" y="2542"/>
                  </a:lnTo>
                  <a:lnTo>
                    <a:pt x="2100" y="2535"/>
                  </a:lnTo>
                  <a:lnTo>
                    <a:pt x="2100" y="2535"/>
                  </a:lnTo>
                  <a:lnTo>
                    <a:pt x="2096" y="2523"/>
                  </a:lnTo>
                  <a:lnTo>
                    <a:pt x="2095" y="2520"/>
                  </a:lnTo>
                  <a:lnTo>
                    <a:pt x="2096" y="2517"/>
                  </a:lnTo>
                  <a:lnTo>
                    <a:pt x="2097" y="2515"/>
                  </a:lnTo>
                  <a:lnTo>
                    <a:pt x="2100" y="2514"/>
                  </a:lnTo>
                  <a:lnTo>
                    <a:pt x="2111" y="2510"/>
                  </a:lnTo>
                  <a:lnTo>
                    <a:pt x="2111" y="2510"/>
                  </a:lnTo>
                  <a:lnTo>
                    <a:pt x="2116" y="2509"/>
                  </a:lnTo>
                  <a:lnTo>
                    <a:pt x="2119" y="2507"/>
                  </a:lnTo>
                  <a:lnTo>
                    <a:pt x="2123" y="2504"/>
                  </a:lnTo>
                  <a:lnTo>
                    <a:pt x="2124" y="2499"/>
                  </a:lnTo>
                  <a:lnTo>
                    <a:pt x="2124" y="2499"/>
                  </a:lnTo>
                  <a:lnTo>
                    <a:pt x="2128" y="2484"/>
                  </a:lnTo>
                  <a:lnTo>
                    <a:pt x="2128" y="2484"/>
                  </a:lnTo>
                  <a:lnTo>
                    <a:pt x="2131" y="2478"/>
                  </a:lnTo>
                  <a:lnTo>
                    <a:pt x="2133" y="2474"/>
                  </a:lnTo>
                  <a:lnTo>
                    <a:pt x="2138" y="2469"/>
                  </a:lnTo>
                  <a:lnTo>
                    <a:pt x="2143" y="2466"/>
                  </a:lnTo>
                  <a:lnTo>
                    <a:pt x="2143" y="2466"/>
                  </a:lnTo>
                  <a:lnTo>
                    <a:pt x="2161" y="2455"/>
                  </a:lnTo>
                  <a:lnTo>
                    <a:pt x="2178" y="2444"/>
                  </a:lnTo>
                  <a:lnTo>
                    <a:pt x="2178" y="2444"/>
                  </a:lnTo>
                  <a:lnTo>
                    <a:pt x="2182" y="2439"/>
                  </a:lnTo>
                  <a:lnTo>
                    <a:pt x="2184" y="2434"/>
                  </a:lnTo>
                  <a:lnTo>
                    <a:pt x="2184" y="2430"/>
                  </a:lnTo>
                  <a:lnTo>
                    <a:pt x="2180" y="2424"/>
                  </a:lnTo>
                  <a:lnTo>
                    <a:pt x="2180" y="2424"/>
                  </a:lnTo>
                  <a:lnTo>
                    <a:pt x="2178" y="2419"/>
                  </a:lnTo>
                  <a:lnTo>
                    <a:pt x="2178" y="2415"/>
                  </a:lnTo>
                  <a:lnTo>
                    <a:pt x="2178" y="2415"/>
                  </a:lnTo>
                  <a:lnTo>
                    <a:pt x="2177" y="2413"/>
                  </a:lnTo>
                  <a:lnTo>
                    <a:pt x="2176" y="2409"/>
                  </a:lnTo>
                  <a:lnTo>
                    <a:pt x="2174" y="2408"/>
                  </a:lnTo>
                  <a:lnTo>
                    <a:pt x="2172" y="2407"/>
                  </a:lnTo>
                  <a:lnTo>
                    <a:pt x="2172" y="2407"/>
                  </a:lnTo>
                  <a:lnTo>
                    <a:pt x="2167" y="2406"/>
                  </a:lnTo>
                  <a:lnTo>
                    <a:pt x="2165" y="2403"/>
                  </a:lnTo>
                  <a:lnTo>
                    <a:pt x="2163" y="2401"/>
                  </a:lnTo>
                  <a:lnTo>
                    <a:pt x="2162" y="2399"/>
                  </a:lnTo>
                  <a:lnTo>
                    <a:pt x="2162" y="2392"/>
                  </a:lnTo>
                  <a:lnTo>
                    <a:pt x="2161" y="2386"/>
                  </a:lnTo>
                  <a:lnTo>
                    <a:pt x="2161" y="2386"/>
                  </a:lnTo>
                  <a:lnTo>
                    <a:pt x="2161" y="2383"/>
                  </a:lnTo>
                  <a:lnTo>
                    <a:pt x="2161" y="2383"/>
                  </a:lnTo>
                  <a:lnTo>
                    <a:pt x="2162" y="2378"/>
                  </a:lnTo>
                  <a:lnTo>
                    <a:pt x="2162" y="2375"/>
                  </a:lnTo>
                  <a:lnTo>
                    <a:pt x="2161" y="2371"/>
                  </a:lnTo>
                  <a:lnTo>
                    <a:pt x="2158" y="2369"/>
                  </a:lnTo>
                  <a:lnTo>
                    <a:pt x="2158" y="2369"/>
                  </a:lnTo>
                  <a:lnTo>
                    <a:pt x="2156" y="2366"/>
                  </a:lnTo>
                  <a:lnTo>
                    <a:pt x="2156" y="2364"/>
                  </a:lnTo>
                  <a:lnTo>
                    <a:pt x="2156" y="2360"/>
                  </a:lnTo>
                  <a:lnTo>
                    <a:pt x="2156" y="2360"/>
                  </a:lnTo>
                  <a:lnTo>
                    <a:pt x="2161" y="2351"/>
                  </a:lnTo>
                  <a:lnTo>
                    <a:pt x="2161" y="2351"/>
                  </a:lnTo>
                  <a:lnTo>
                    <a:pt x="2163" y="2346"/>
                  </a:lnTo>
                  <a:lnTo>
                    <a:pt x="2163" y="2341"/>
                  </a:lnTo>
                  <a:lnTo>
                    <a:pt x="2161" y="2338"/>
                  </a:lnTo>
                  <a:lnTo>
                    <a:pt x="2156" y="2334"/>
                  </a:lnTo>
                  <a:lnTo>
                    <a:pt x="2156" y="2334"/>
                  </a:lnTo>
                  <a:lnTo>
                    <a:pt x="2151" y="2332"/>
                  </a:lnTo>
                  <a:lnTo>
                    <a:pt x="2149" y="2330"/>
                  </a:lnTo>
                  <a:lnTo>
                    <a:pt x="2149" y="2326"/>
                  </a:lnTo>
                  <a:lnTo>
                    <a:pt x="2151" y="2322"/>
                  </a:lnTo>
                  <a:lnTo>
                    <a:pt x="2151" y="2322"/>
                  </a:lnTo>
                  <a:lnTo>
                    <a:pt x="2154" y="2312"/>
                  </a:lnTo>
                  <a:lnTo>
                    <a:pt x="2156" y="2302"/>
                  </a:lnTo>
                  <a:lnTo>
                    <a:pt x="2156" y="2292"/>
                  </a:lnTo>
                  <a:lnTo>
                    <a:pt x="2155" y="2282"/>
                  </a:lnTo>
                  <a:lnTo>
                    <a:pt x="2155" y="2282"/>
                  </a:lnTo>
                  <a:lnTo>
                    <a:pt x="2154" y="2270"/>
                  </a:lnTo>
                  <a:lnTo>
                    <a:pt x="2154" y="2263"/>
                  </a:lnTo>
                  <a:lnTo>
                    <a:pt x="2155" y="2257"/>
                  </a:lnTo>
                  <a:lnTo>
                    <a:pt x="2155" y="2257"/>
                  </a:lnTo>
                  <a:lnTo>
                    <a:pt x="2156" y="2250"/>
                  </a:lnTo>
                  <a:lnTo>
                    <a:pt x="2155" y="2244"/>
                  </a:lnTo>
                  <a:lnTo>
                    <a:pt x="2151" y="2240"/>
                  </a:lnTo>
                  <a:lnTo>
                    <a:pt x="2146" y="2236"/>
                  </a:lnTo>
                  <a:lnTo>
                    <a:pt x="2146" y="2236"/>
                  </a:lnTo>
                  <a:lnTo>
                    <a:pt x="2080" y="2191"/>
                  </a:lnTo>
                  <a:lnTo>
                    <a:pt x="2080" y="2191"/>
                  </a:lnTo>
                  <a:lnTo>
                    <a:pt x="2045" y="2166"/>
                  </a:lnTo>
                  <a:lnTo>
                    <a:pt x="2011" y="2141"/>
                  </a:lnTo>
                  <a:lnTo>
                    <a:pt x="1976" y="2117"/>
                  </a:lnTo>
                  <a:lnTo>
                    <a:pt x="1942" y="2092"/>
                  </a:lnTo>
                  <a:lnTo>
                    <a:pt x="1942" y="2092"/>
                  </a:lnTo>
                  <a:lnTo>
                    <a:pt x="1936" y="2089"/>
                  </a:lnTo>
                  <a:lnTo>
                    <a:pt x="1936" y="2089"/>
                  </a:lnTo>
                  <a:lnTo>
                    <a:pt x="1932" y="2087"/>
                  </a:lnTo>
                  <a:lnTo>
                    <a:pt x="1931" y="2084"/>
                  </a:lnTo>
                  <a:lnTo>
                    <a:pt x="1931" y="2081"/>
                  </a:lnTo>
                  <a:lnTo>
                    <a:pt x="1932" y="2077"/>
                  </a:lnTo>
                  <a:lnTo>
                    <a:pt x="1932" y="2077"/>
                  </a:lnTo>
                  <a:lnTo>
                    <a:pt x="1937" y="2068"/>
                  </a:lnTo>
                  <a:lnTo>
                    <a:pt x="1942" y="2061"/>
                  </a:lnTo>
                  <a:lnTo>
                    <a:pt x="1949" y="2055"/>
                  </a:lnTo>
                  <a:lnTo>
                    <a:pt x="1957" y="2050"/>
                  </a:lnTo>
                  <a:lnTo>
                    <a:pt x="1957" y="2050"/>
                  </a:lnTo>
                  <a:lnTo>
                    <a:pt x="1964" y="2045"/>
                  </a:lnTo>
                  <a:lnTo>
                    <a:pt x="1970" y="2039"/>
                  </a:lnTo>
                  <a:lnTo>
                    <a:pt x="1975" y="2032"/>
                  </a:lnTo>
                  <a:lnTo>
                    <a:pt x="1979" y="2024"/>
                  </a:lnTo>
                  <a:lnTo>
                    <a:pt x="1979" y="2024"/>
                  </a:lnTo>
                  <a:lnTo>
                    <a:pt x="1980" y="2020"/>
                  </a:lnTo>
                  <a:lnTo>
                    <a:pt x="1982" y="2017"/>
                  </a:lnTo>
                  <a:lnTo>
                    <a:pt x="1985" y="2016"/>
                  </a:lnTo>
                  <a:lnTo>
                    <a:pt x="1985" y="2016"/>
                  </a:lnTo>
                  <a:lnTo>
                    <a:pt x="1989" y="2016"/>
                  </a:lnTo>
                  <a:lnTo>
                    <a:pt x="1992" y="2014"/>
                  </a:lnTo>
                  <a:lnTo>
                    <a:pt x="1995" y="2011"/>
                  </a:lnTo>
                  <a:lnTo>
                    <a:pt x="1997" y="2008"/>
                  </a:lnTo>
                  <a:lnTo>
                    <a:pt x="1997" y="2008"/>
                  </a:lnTo>
                  <a:lnTo>
                    <a:pt x="1999" y="1999"/>
                  </a:lnTo>
                  <a:lnTo>
                    <a:pt x="2003" y="1990"/>
                  </a:lnTo>
                  <a:lnTo>
                    <a:pt x="2003" y="1990"/>
                  </a:lnTo>
                  <a:lnTo>
                    <a:pt x="2004" y="1985"/>
                  </a:lnTo>
                  <a:lnTo>
                    <a:pt x="2006" y="1981"/>
                  </a:lnTo>
                  <a:lnTo>
                    <a:pt x="2009" y="1977"/>
                  </a:lnTo>
                  <a:lnTo>
                    <a:pt x="2014" y="1975"/>
                  </a:lnTo>
                  <a:lnTo>
                    <a:pt x="2014" y="1975"/>
                  </a:lnTo>
                  <a:lnTo>
                    <a:pt x="2018" y="1975"/>
                  </a:lnTo>
                  <a:lnTo>
                    <a:pt x="2020" y="1973"/>
                  </a:lnTo>
                  <a:lnTo>
                    <a:pt x="2025" y="1968"/>
                  </a:lnTo>
                  <a:lnTo>
                    <a:pt x="2025" y="1968"/>
                  </a:lnTo>
                  <a:lnTo>
                    <a:pt x="2032" y="1959"/>
                  </a:lnTo>
                  <a:lnTo>
                    <a:pt x="2034" y="1954"/>
                  </a:lnTo>
                  <a:lnTo>
                    <a:pt x="2038" y="1951"/>
                  </a:lnTo>
                  <a:lnTo>
                    <a:pt x="2038" y="1951"/>
                  </a:lnTo>
                  <a:lnTo>
                    <a:pt x="2043" y="1945"/>
                  </a:lnTo>
                  <a:lnTo>
                    <a:pt x="2048" y="1938"/>
                  </a:lnTo>
                  <a:lnTo>
                    <a:pt x="2051" y="1931"/>
                  </a:lnTo>
                  <a:lnTo>
                    <a:pt x="2053" y="1923"/>
                  </a:lnTo>
                  <a:lnTo>
                    <a:pt x="2053" y="1923"/>
                  </a:lnTo>
                  <a:lnTo>
                    <a:pt x="2057" y="1910"/>
                  </a:lnTo>
                  <a:lnTo>
                    <a:pt x="2063" y="1898"/>
                  </a:lnTo>
                  <a:lnTo>
                    <a:pt x="2063" y="1898"/>
                  </a:lnTo>
                  <a:lnTo>
                    <a:pt x="2070" y="1885"/>
                  </a:lnTo>
                  <a:lnTo>
                    <a:pt x="2078" y="1873"/>
                  </a:lnTo>
                  <a:lnTo>
                    <a:pt x="2086" y="1863"/>
                  </a:lnTo>
                  <a:lnTo>
                    <a:pt x="2095" y="1853"/>
                  </a:lnTo>
                  <a:lnTo>
                    <a:pt x="2095" y="1853"/>
                  </a:lnTo>
                  <a:lnTo>
                    <a:pt x="2101" y="1848"/>
                  </a:lnTo>
                  <a:lnTo>
                    <a:pt x="2106" y="1846"/>
                  </a:lnTo>
                  <a:lnTo>
                    <a:pt x="2106" y="1846"/>
                  </a:lnTo>
                  <a:lnTo>
                    <a:pt x="2134" y="1837"/>
                  </a:lnTo>
                  <a:lnTo>
                    <a:pt x="2134" y="1837"/>
                  </a:lnTo>
                  <a:lnTo>
                    <a:pt x="2144" y="1832"/>
                  </a:lnTo>
                  <a:lnTo>
                    <a:pt x="2153" y="1825"/>
                  </a:lnTo>
                  <a:lnTo>
                    <a:pt x="2159" y="1817"/>
                  </a:lnTo>
                  <a:lnTo>
                    <a:pt x="2164" y="1808"/>
                  </a:lnTo>
                  <a:lnTo>
                    <a:pt x="2164" y="1808"/>
                  </a:lnTo>
                  <a:lnTo>
                    <a:pt x="2172" y="1788"/>
                  </a:lnTo>
                  <a:lnTo>
                    <a:pt x="2180" y="1770"/>
                  </a:lnTo>
                  <a:lnTo>
                    <a:pt x="2180" y="1770"/>
                  </a:lnTo>
                  <a:lnTo>
                    <a:pt x="2184" y="1759"/>
                  </a:lnTo>
                  <a:lnTo>
                    <a:pt x="2186" y="1749"/>
                  </a:lnTo>
                  <a:lnTo>
                    <a:pt x="2186" y="1749"/>
                  </a:lnTo>
                  <a:lnTo>
                    <a:pt x="2189" y="1732"/>
                  </a:lnTo>
                  <a:lnTo>
                    <a:pt x="2189" y="1732"/>
                  </a:lnTo>
                  <a:lnTo>
                    <a:pt x="2193" y="1719"/>
                  </a:lnTo>
                  <a:lnTo>
                    <a:pt x="2196" y="1706"/>
                  </a:lnTo>
                  <a:lnTo>
                    <a:pt x="2196" y="1706"/>
                  </a:lnTo>
                  <a:lnTo>
                    <a:pt x="2199" y="1695"/>
                  </a:lnTo>
                  <a:lnTo>
                    <a:pt x="2203" y="1683"/>
                  </a:lnTo>
                  <a:lnTo>
                    <a:pt x="2209" y="1674"/>
                  </a:lnTo>
                  <a:lnTo>
                    <a:pt x="2216" y="1665"/>
                  </a:lnTo>
                  <a:lnTo>
                    <a:pt x="2216" y="1665"/>
                  </a:lnTo>
                  <a:lnTo>
                    <a:pt x="2231" y="1651"/>
                  </a:lnTo>
                  <a:lnTo>
                    <a:pt x="2238" y="1644"/>
                  </a:lnTo>
                  <a:lnTo>
                    <a:pt x="2242" y="1635"/>
                  </a:lnTo>
                  <a:lnTo>
                    <a:pt x="2242" y="1635"/>
                  </a:lnTo>
                  <a:lnTo>
                    <a:pt x="2247" y="1629"/>
                  </a:lnTo>
                  <a:lnTo>
                    <a:pt x="2252" y="1624"/>
                  </a:lnTo>
                  <a:lnTo>
                    <a:pt x="2258" y="1619"/>
                  </a:lnTo>
                  <a:lnTo>
                    <a:pt x="2264" y="1615"/>
                  </a:lnTo>
                  <a:lnTo>
                    <a:pt x="2264" y="1615"/>
                  </a:lnTo>
                  <a:lnTo>
                    <a:pt x="2270" y="1613"/>
                  </a:lnTo>
                  <a:lnTo>
                    <a:pt x="2276" y="1609"/>
                  </a:lnTo>
                  <a:lnTo>
                    <a:pt x="2279" y="1603"/>
                  </a:lnTo>
                  <a:lnTo>
                    <a:pt x="2282" y="1596"/>
                  </a:lnTo>
                  <a:lnTo>
                    <a:pt x="2282" y="1596"/>
                  </a:lnTo>
                  <a:lnTo>
                    <a:pt x="2283" y="1592"/>
                  </a:lnTo>
                  <a:lnTo>
                    <a:pt x="2284" y="1589"/>
                  </a:lnTo>
                  <a:lnTo>
                    <a:pt x="2286" y="1587"/>
                  </a:lnTo>
                  <a:lnTo>
                    <a:pt x="2288" y="1584"/>
                  </a:lnTo>
                  <a:lnTo>
                    <a:pt x="2292" y="1583"/>
                  </a:lnTo>
                  <a:lnTo>
                    <a:pt x="2294" y="1583"/>
                  </a:lnTo>
                  <a:lnTo>
                    <a:pt x="2298" y="1584"/>
                  </a:lnTo>
                  <a:lnTo>
                    <a:pt x="2300" y="1586"/>
                  </a:lnTo>
                  <a:lnTo>
                    <a:pt x="2300" y="1586"/>
                  </a:lnTo>
                  <a:lnTo>
                    <a:pt x="2303" y="1588"/>
                  </a:lnTo>
                  <a:lnTo>
                    <a:pt x="2307" y="1589"/>
                  </a:lnTo>
                  <a:lnTo>
                    <a:pt x="2310" y="1590"/>
                  </a:lnTo>
                  <a:lnTo>
                    <a:pt x="2314" y="1590"/>
                  </a:lnTo>
                  <a:lnTo>
                    <a:pt x="2321" y="1588"/>
                  </a:lnTo>
                  <a:lnTo>
                    <a:pt x="2328" y="1584"/>
                  </a:lnTo>
                  <a:lnTo>
                    <a:pt x="2328" y="1584"/>
                  </a:lnTo>
                  <a:lnTo>
                    <a:pt x="2336" y="1576"/>
                  </a:lnTo>
                  <a:lnTo>
                    <a:pt x="2339" y="1572"/>
                  </a:lnTo>
                  <a:lnTo>
                    <a:pt x="2345" y="1569"/>
                  </a:lnTo>
                  <a:lnTo>
                    <a:pt x="2345" y="1569"/>
                  </a:lnTo>
                  <a:lnTo>
                    <a:pt x="2351" y="1565"/>
                  </a:lnTo>
                  <a:lnTo>
                    <a:pt x="2355" y="1559"/>
                  </a:lnTo>
                  <a:lnTo>
                    <a:pt x="2359" y="1553"/>
                  </a:lnTo>
                  <a:lnTo>
                    <a:pt x="2361" y="1548"/>
                  </a:lnTo>
                  <a:lnTo>
                    <a:pt x="2361" y="1548"/>
                  </a:lnTo>
                  <a:lnTo>
                    <a:pt x="2364" y="1538"/>
                  </a:lnTo>
                  <a:lnTo>
                    <a:pt x="2369" y="1531"/>
                  </a:lnTo>
                  <a:lnTo>
                    <a:pt x="2374" y="1524"/>
                  </a:lnTo>
                  <a:lnTo>
                    <a:pt x="2379" y="1518"/>
                  </a:lnTo>
                  <a:lnTo>
                    <a:pt x="2386" y="1512"/>
                  </a:lnTo>
                  <a:lnTo>
                    <a:pt x="2393" y="1507"/>
                  </a:lnTo>
                  <a:lnTo>
                    <a:pt x="2401" y="1504"/>
                  </a:lnTo>
                  <a:lnTo>
                    <a:pt x="2409" y="1500"/>
                  </a:lnTo>
                  <a:lnTo>
                    <a:pt x="2409" y="1500"/>
                  </a:lnTo>
                  <a:lnTo>
                    <a:pt x="2414" y="1499"/>
                  </a:lnTo>
                  <a:lnTo>
                    <a:pt x="2417" y="1497"/>
                  </a:lnTo>
                  <a:lnTo>
                    <a:pt x="2424" y="1491"/>
                  </a:lnTo>
                  <a:lnTo>
                    <a:pt x="2424" y="1491"/>
                  </a:lnTo>
                  <a:lnTo>
                    <a:pt x="2429" y="1486"/>
                  </a:lnTo>
                  <a:lnTo>
                    <a:pt x="2435" y="1483"/>
                  </a:lnTo>
                  <a:lnTo>
                    <a:pt x="2435" y="1483"/>
                  </a:lnTo>
                  <a:lnTo>
                    <a:pt x="2446" y="1478"/>
                  </a:lnTo>
                  <a:lnTo>
                    <a:pt x="2457" y="1473"/>
                  </a:lnTo>
                  <a:lnTo>
                    <a:pt x="2457" y="1473"/>
                  </a:lnTo>
                  <a:lnTo>
                    <a:pt x="2462" y="1469"/>
                  </a:lnTo>
                  <a:lnTo>
                    <a:pt x="2465" y="1465"/>
                  </a:lnTo>
                  <a:lnTo>
                    <a:pt x="2465" y="1460"/>
                  </a:lnTo>
                  <a:lnTo>
                    <a:pt x="2464" y="1454"/>
                  </a:lnTo>
                  <a:lnTo>
                    <a:pt x="2464" y="1454"/>
                  </a:lnTo>
                  <a:lnTo>
                    <a:pt x="2458" y="1439"/>
                  </a:lnTo>
                  <a:lnTo>
                    <a:pt x="2458" y="1439"/>
                  </a:lnTo>
                  <a:lnTo>
                    <a:pt x="2455" y="1432"/>
                  </a:lnTo>
                  <a:lnTo>
                    <a:pt x="2455" y="1429"/>
                  </a:lnTo>
                  <a:lnTo>
                    <a:pt x="2457" y="1427"/>
                  </a:lnTo>
                  <a:lnTo>
                    <a:pt x="2458" y="1424"/>
                  </a:lnTo>
                  <a:lnTo>
                    <a:pt x="2459" y="1423"/>
                  </a:lnTo>
                  <a:lnTo>
                    <a:pt x="2466" y="1420"/>
                  </a:lnTo>
                  <a:lnTo>
                    <a:pt x="2466" y="1420"/>
                  </a:lnTo>
                  <a:lnTo>
                    <a:pt x="2469" y="1417"/>
                  </a:lnTo>
                  <a:lnTo>
                    <a:pt x="2472" y="1416"/>
                  </a:lnTo>
                  <a:lnTo>
                    <a:pt x="2476" y="1412"/>
                  </a:lnTo>
                  <a:lnTo>
                    <a:pt x="2477" y="1406"/>
                  </a:lnTo>
                  <a:lnTo>
                    <a:pt x="2479" y="1399"/>
                  </a:lnTo>
                  <a:lnTo>
                    <a:pt x="2479" y="1399"/>
                  </a:lnTo>
                  <a:lnTo>
                    <a:pt x="2479" y="1378"/>
                  </a:lnTo>
                  <a:lnTo>
                    <a:pt x="2479" y="1378"/>
                  </a:lnTo>
                  <a:lnTo>
                    <a:pt x="2480" y="1370"/>
                  </a:lnTo>
                  <a:lnTo>
                    <a:pt x="2482" y="1363"/>
                  </a:lnTo>
                  <a:lnTo>
                    <a:pt x="2488" y="1357"/>
                  </a:lnTo>
                  <a:lnTo>
                    <a:pt x="2493" y="1353"/>
                  </a:lnTo>
                  <a:lnTo>
                    <a:pt x="2493" y="1353"/>
                  </a:lnTo>
                  <a:lnTo>
                    <a:pt x="2506" y="1348"/>
                  </a:lnTo>
                  <a:lnTo>
                    <a:pt x="2518" y="1345"/>
                  </a:lnTo>
                  <a:lnTo>
                    <a:pt x="2518" y="1345"/>
                  </a:lnTo>
                  <a:lnTo>
                    <a:pt x="2526" y="1341"/>
                  </a:lnTo>
                  <a:lnTo>
                    <a:pt x="2533" y="1338"/>
                  </a:lnTo>
                  <a:lnTo>
                    <a:pt x="2533" y="1338"/>
                  </a:lnTo>
                  <a:lnTo>
                    <a:pt x="2538" y="1333"/>
                  </a:lnTo>
                  <a:lnTo>
                    <a:pt x="2540" y="1331"/>
                  </a:lnTo>
                  <a:lnTo>
                    <a:pt x="2541" y="1328"/>
                  </a:lnTo>
                  <a:lnTo>
                    <a:pt x="2540" y="1325"/>
                  </a:lnTo>
                  <a:lnTo>
                    <a:pt x="2538" y="1322"/>
                  </a:lnTo>
                  <a:lnTo>
                    <a:pt x="2534" y="1316"/>
                  </a:lnTo>
                  <a:lnTo>
                    <a:pt x="2534" y="1316"/>
                  </a:lnTo>
                  <a:lnTo>
                    <a:pt x="2508" y="1291"/>
                  </a:lnTo>
                  <a:lnTo>
                    <a:pt x="2508" y="1291"/>
                  </a:lnTo>
                  <a:lnTo>
                    <a:pt x="2506" y="1287"/>
                  </a:lnTo>
                  <a:lnTo>
                    <a:pt x="2504" y="1285"/>
                  </a:lnTo>
                  <a:lnTo>
                    <a:pt x="2504" y="1281"/>
                  </a:lnTo>
                  <a:lnTo>
                    <a:pt x="2504" y="1278"/>
                  </a:lnTo>
                  <a:lnTo>
                    <a:pt x="2504" y="1276"/>
                  </a:lnTo>
                  <a:lnTo>
                    <a:pt x="2505" y="1272"/>
                  </a:lnTo>
                  <a:lnTo>
                    <a:pt x="2507" y="1270"/>
                  </a:lnTo>
                  <a:lnTo>
                    <a:pt x="2511" y="1268"/>
                  </a:lnTo>
                  <a:lnTo>
                    <a:pt x="2511" y="1268"/>
                  </a:lnTo>
                  <a:lnTo>
                    <a:pt x="2517" y="1264"/>
                  </a:lnTo>
                  <a:lnTo>
                    <a:pt x="2521" y="1258"/>
                  </a:lnTo>
                  <a:lnTo>
                    <a:pt x="2525" y="1254"/>
                  </a:lnTo>
                  <a:lnTo>
                    <a:pt x="2527" y="1248"/>
                  </a:lnTo>
                  <a:lnTo>
                    <a:pt x="2527" y="1248"/>
                  </a:lnTo>
                  <a:lnTo>
                    <a:pt x="2530" y="1241"/>
                  </a:lnTo>
                  <a:lnTo>
                    <a:pt x="2530" y="1241"/>
                  </a:lnTo>
                  <a:lnTo>
                    <a:pt x="2536" y="1234"/>
                  </a:lnTo>
                  <a:lnTo>
                    <a:pt x="2543" y="1227"/>
                  </a:lnTo>
                  <a:lnTo>
                    <a:pt x="2557" y="1217"/>
                  </a:lnTo>
                  <a:lnTo>
                    <a:pt x="2557" y="1217"/>
                  </a:lnTo>
                  <a:lnTo>
                    <a:pt x="2565" y="1210"/>
                  </a:lnTo>
                  <a:lnTo>
                    <a:pt x="2575" y="1205"/>
                  </a:lnTo>
                  <a:lnTo>
                    <a:pt x="2575" y="1205"/>
                  </a:lnTo>
                  <a:lnTo>
                    <a:pt x="2581" y="1203"/>
                  </a:lnTo>
                  <a:lnTo>
                    <a:pt x="2583" y="1200"/>
                  </a:lnTo>
                  <a:lnTo>
                    <a:pt x="2584" y="1199"/>
                  </a:lnTo>
                  <a:lnTo>
                    <a:pt x="2583" y="1196"/>
                  </a:lnTo>
                  <a:lnTo>
                    <a:pt x="2580" y="1190"/>
                  </a:lnTo>
                  <a:lnTo>
                    <a:pt x="2580" y="1190"/>
                  </a:lnTo>
                  <a:lnTo>
                    <a:pt x="2576" y="1185"/>
                  </a:lnTo>
                  <a:lnTo>
                    <a:pt x="2576" y="1185"/>
                  </a:lnTo>
                  <a:lnTo>
                    <a:pt x="2573" y="1179"/>
                  </a:lnTo>
                  <a:lnTo>
                    <a:pt x="2570" y="1173"/>
                  </a:lnTo>
                  <a:lnTo>
                    <a:pt x="2565" y="1170"/>
                  </a:lnTo>
                  <a:lnTo>
                    <a:pt x="2559" y="1166"/>
                  </a:lnTo>
                  <a:lnTo>
                    <a:pt x="2559" y="1166"/>
                  </a:lnTo>
                  <a:lnTo>
                    <a:pt x="2555" y="1163"/>
                  </a:lnTo>
                  <a:lnTo>
                    <a:pt x="2550" y="1158"/>
                  </a:lnTo>
                  <a:lnTo>
                    <a:pt x="2542" y="1150"/>
                  </a:lnTo>
                  <a:lnTo>
                    <a:pt x="2535" y="1140"/>
                  </a:lnTo>
                  <a:lnTo>
                    <a:pt x="2530" y="1129"/>
                  </a:lnTo>
                  <a:lnTo>
                    <a:pt x="2530" y="1129"/>
                  </a:lnTo>
                  <a:lnTo>
                    <a:pt x="2528" y="1126"/>
                  </a:lnTo>
                  <a:lnTo>
                    <a:pt x="2528" y="1121"/>
                  </a:lnTo>
                  <a:lnTo>
                    <a:pt x="2528" y="1118"/>
                  </a:lnTo>
                  <a:lnTo>
                    <a:pt x="2529" y="1113"/>
                  </a:lnTo>
                  <a:lnTo>
                    <a:pt x="2529" y="1113"/>
                  </a:lnTo>
                  <a:lnTo>
                    <a:pt x="2533" y="1102"/>
                  </a:lnTo>
                  <a:lnTo>
                    <a:pt x="2535" y="1090"/>
                  </a:lnTo>
                  <a:lnTo>
                    <a:pt x="2535" y="1079"/>
                  </a:lnTo>
                  <a:lnTo>
                    <a:pt x="2534" y="1073"/>
                  </a:lnTo>
                  <a:lnTo>
                    <a:pt x="2533" y="1066"/>
                  </a:lnTo>
                  <a:lnTo>
                    <a:pt x="2533" y="1066"/>
                  </a:lnTo>
                  <a:lnTo>
                    <a:pt x="2531" y="1060"/>
                  </a:lnTo>
                  <a:lnTo>
                    <a:pt x="2531" y="1060"/>
                  </a:lnTo>
                  <a:lnTo>
                    <a:pt x="2530" y="1050"/>
                  </a:lnTo>
                  <a:lnTo>
                    <a:pt x="2528" y="1042"/>
                  </a:lnTo>
                  <a:lnTo>
                    <a:pt x="2525" y="1033"/>
                  </a:lnTo>
                  <a:lnTo>
                    <a:pt x="2521" y="1025"/>
                  </a:lnTo>
                  <a:lnTo>
                    <a:pt x="2521" y="1025"/>
                  </a:lnTo>
                  <a:lnTo>
                    <a:pt x="2518" y="1017"/>
                  </a:lnTo>
                  <a:lnTo>
                    <a:pt x="2518" y="1013"/>
                  </a:lnTo>
                  <a:lnTo>
                    <a:pt x="2518" y="1008"/>
                  </a:lnTo>
                  <a:lnTo>
                    <a:pt x="2518" y="1008"/>
                  </a:lnTo>
                  <a:lnTo>
                    <a:pt x="2519" y="999"/>
                  </a:lnTo>
                  <a:lnTo>
                    <a:pt x="2518" y="990"/>
                  </a:lnTo>
                  <a:lnTo>
                    <a:pt x="2514" y="981"/>
                  </a:lnTo>
                  <a:lnTo>
                    <a:pt x="2508" y="974"/>
                  </a:lnTo>
                  <a:lnTo>
                    <a:pt x="2508" y="974"/>
                  </a:lnTo>
                  <a:lnTo>
                    <a:pt x="2499" y="961"/>
                  </a:lnTo>
                  <a:lnTo>
                    <a:pt x="2491" y="949"/>
                  </a:lnTo>
                  <a:lnTo>
                    <a:pt x="2483" y="937"/>
                  </a:lnTo>
                  <a:lnTo>
                    <a:pt x="2479" y="931"/>
                  </a:lnTo>
                  <a:lnTo>
                    <a:pt x="2474" y="926"/>
                  </a:lnTo>
                  <a:lnTo>
                    <a:pt x="2474" y="926"/>
                  </a:lnTo>
                  <a:lnTo>
                    <a:pt x="2470" y="921"/>
                  </a:lnTo>
                  <a:lnTo>
                    <a:pt x="2467" y="915"/>
                  </a:lnTo>
                  <a:lnTo>
                    <a:pt x="2467" y="915"/>
                  </a:lnTo>
                  <a:lnTo>
                    <a:pt x="2445" y="877"/>
                  </a:lnTo>
                  <a:lnTo>
                    <a:pt x="2445" y="877"/>
                  </a:lnTo>
                  <a:lnTo>
                    <a:pt x="2442" y="871"/>
                  </a:lnTo>
                  <a:lnTo>
                    <a:pt x="2437" y="869"/>
                  </a:lnTo>
                  <a:lnTo>
                    <a:pt x="2432" y="868"/>
                  </a:lnTo>
                  <a:lnTo>
                    <a:pt x="2426" y="868"/>
                  </a:lnTo>
                  <a:lnTo>
                    <a:pt x="2426" y="868"/>
                  </a:lnTo>
                  <a:lnTo>
                    <a:pt x="2415" y="869"/>
                  </a:lnTo>
                  <a:lnTo>
                    <a:pt x="2404" y="869"/>
                  </a:lnTo>
                  <a:lnTo>
                    <a:pt x="2404" y="869"/>
                  </a:lnTo>
                  <a:lnTo>
                    <a:pt x="2391" y="869"/>
                  </a:lnTo>
                  <a:lnTo>
                    <a:pt x="2378" y="869"/>
                  </a:lnTo>
                  <a:lnTo>
                    <a:pt x="2367" y="873"/>
                  </a:lnTo>
                  <a:lnTo>
                    <a:pt x="2354" y="877"/>
                  </a:lnTo>
                  <a:lnTo>
                    <a:pt x="2354" y="877"/>
                  </a:lnTo>
                  <a:lnTo>
                    <a:pt x="2346" y="881"/>
                  </a:lnTo>
                  <a:lnTo>
                    <a:pt x="2338" y="881"/>
                  </a:lnTo>
                  <a:lnTo>
                    <a:pt x="2330" y="879"/>
                  </a:lnTo>
                  <a:lnTo>
                    <a:pt x="2322" y="876"/>
                  </a:lnTo>
                  <a:lnTo>
                    <a:pt x="2322" y="876"/>
                  </a:lnTo>
                  <a:lnTo>
                    <a:pt x="2306" y="867"/>
                  </a:lnTo>
                  <a:lnTo>
                    <a:pt x="2296" y="863"/>
                  </a:lnTo>
                  <a:lnTo>
                    <a:pt x="2288" y="860"/>
                  </a:lnTo>
                  <a:lnTo>
                    <a:pt x="2288" y="860"/>
                  </a:lnTo>
                  <a:lnTo>
                    <a:pt x="2277" y="856"/>
                  </a:lnTo>
                  <a:lnTo>
                    <a:pt x="2269" y="852"/>
                  </a:lnTo>
                  <a:lnTo>
                    <a:pt x="2261" y="844"/>
                  </a:lnTo>
                  <a:lnTo>
                    <a:pt x="2254" y="836"/>
                  </a:lnTo>
                  <a:lnTo>
                    <a:pt x="2254" y="836"/>
                  </a:lnTo>
                  <a:lnTo>
                    <a:pt x="2250" y="831"/>
                  </a:lnTo>
                  <a:lnTo>
                    <a:pt x="2246" y="827"/>
                  </a:lnTo>
                  <a:lnTo>
                    <a:pt x="2240" y="823"/>
                  </a:lnTo>
                  <a:lnTo>
                    <a:pt x="2234" y="822"/>
                  </a:lnTo>
                  <a:lnTo>
                    <a:pt x="2234" y="822"/>
                  </a:lnTo>
                  <a:lnTo>
                    <a:pt x="2210" y="817"/>
                  </a:lnTo>
                  <a:lnTo>
                    <a:pt x="2210" y="817"/>
                  </a:lnTo>
                  <a:lnTo>
                    <a:pt x="2207" y="816"/>
                  </a:lnTo>
                  <a:lnTo>
                    <a:pt x="2204" y="815"/>
                  </a:lnTo>
                  <a:lnTo>
                    <a:pt x="2202" y="813"/>
                  </a:lnTo>
                  <a:lnTo>
                    <a:pt x="2201" y="809"/>
                  </a:lnTo>
                  <a:lnTo>
                    <a:pt x="2201" y="809"/>
                  </a:lnTo>
                  <a:lnTo>
                    <a:pt x="2197" y="800"/>
                  </a:lnTo>
                  <a:lnTo>
                    <a:pt x="2195" y="791"/>
                  </a:lnTo>
                  <a:lnTo>
                    <a:pt x="2196" y="783"/>
                  </a:lnTo>
                  <a:lnTo>
                    <a:pt x="2197" y="778"/>
                  </a:lnTo>
                  <a:lnTo>
                    <a:pt x="2200" y="774"/>
                  </a:lnTo>
                  <a:lnTo>
                    <a:pt x="2200" y="774"/>
                  </a:lnTo>
                  <a:lnTo>
                    <a:pt x="2201" y="769"/>
                  </a:lnTo>
                  <a:lnTo>
                    <a:pt x="2202" y="764"/>
                  </a:lnTo>
                  <a:lnTo>
                    <a:pt x="2202" y="764"/>
                  </a:lnTo>
                  <a:lnTo>
                    <a:pt x="2203" y="761"/>
                  </a:lnTo>
                  <a:lnTo>
                    <a:pt x="2202" y="756"/>
                  </a:lnTo>
                  <a:lnTo>
                    <a:pt x="2201" y="753"/>
                  </a:lnTo>
                  <a:lnTo>
                    <a:pt x="2197" y="749"/>
                  </a:lnTo>
                  <a:lnTo>
                    <a:pt x="2197" y="749"/>
                  </a:lnTo>
                  <a:lnTo>
                    <a:pt x="2191" y="744"/>
                  </a:lnTo>
                  <a:lnTo>
                    <a:pt x="2186" y="736"/>
                  </a:lnTo>
                  <a:lnTo>
                    <a:pt x="2186" y="736"/>
                  </a:lnTo>
                  <a:lnTo>
                    <a:pt x="2181" y="726"/>
                  </a:lnTo>
                  <a:lnTo>
                    <a:pt x="2178" y="717"/>
                  </a:lnTo>
                  <a:lnTo>
                    <a:pt x="2178" y="717"/>
                  </a:lnTo>
                  <a:lnTo>
                    <a:pt x="2174" y="711"/>
                  </a:lnTo>
                  <a:lnTo>
                    <a:pt x="2174" y="707"/>
                  </a:lnTo>
                  <a:lnTo>
                    <a:pt x="2176" y="703"/>
                  </a:lnTo>
                  <a:lnTo>
                    <a:pt x="2181" y="698"/>
                  </a:lnTo>
                  <a:lnTo>
                    <a:pt x="2181" y="698"/>
                  </a:lnTo>
                  <a:lnTo>
                    <a:pt x="2186" y="692"/>
                  </a:lnTo>
                  <a:lnTo>
                    <a:pt x="2187" y="686"/>
                  </a:lnTo>
                  <a:lnTo>
                    <a:pt x="2186" y="681"/>
                  </a:lnTo>
                  <a:lnTo>
                    <a:pt x="2182" y="674"/>
                  </a:lnTo>
                  <a:lnTo>
                    <a:pt x="2182" y="674"/>
                  </a:lnTo>
                  <a:lnTo>
                    <a:pt x="2170" y="655"/>
                  </a:lnTo>
                  <a:lnTo>
                    <a:pt x="2170" y="655"/>
                  </a:lnTo>
                  <a:lnTo>
                    <a:pt x="2149" y="621"/>
                  </a:lnTo>
                  <a:lnTo>
                    <a:pt x="2149" y="621"/>
                  </a:lnTo>
                  <a:lnTo>
                    <a:pt x="2149" y="617"/>
                  </a:lnTo>
                  <a:lnTo>
                    <a:pt x="2149" y="617"/>
                  </a:lnTo>
                  <a:lnTo>
                    <a:pt x="2159" y="616"/>
                  </a:lnTo>
                  <a:lnTo>
                    <a:pt x="2159" y="616"/>
                  </a:lnTo>
                  <a:lnTo>
                    <a:pt x="2176" y="615"/>
                  </a:lnTo>
                  <a:lnTo>
                    <a:pt x="2176" y="615"/>
                  </a:lnTo>
                  <a:lnTo>
                    <a:pt x="2189" y="610"/>
                  </a:lnTo>
                  <a:lnTo>
                    <a:pt x="2203" y="604"/>
                  </a:lnTo>
                  <a:lnTo>
                    <a:pt x="2215" y="597"/>
                  </a:lnTo>
                  <a:lnTo>
                    <a:pt x="2227" y="589"/>
                  </a:lnTo>
                  <a:lnTo>
                    <a:pt x="2227" y="589"/>
                  </a:lnTo>
                  <a:lnTo>
                    <a:pt x="2230" y="587"/>
                  </a:lnTo>
                  <a:lnTo>
                    <a:pt x="2232" y="583"/>
                  </a:lnTo>
                  <a:lnTo>
                    <a:pt x="2233" y="577"/>
                  </a:lnTo>
                  <a:lnTo>
                    <a:pt x="2233" y="577"/>
                  </a:lnTo>
                  <a:lnTo>
                    <a:pt x="2235" y="556"/>
                  </a:lnTo>
                  <a:lnTo>
                    <a:pt x="2237" y="545"/>
                  </a:lnTo>
                  <a:lnTo>
                    <a:pt x="2239" y="535"/>
                  </a:lnTo>
                  <a:lnTo>
                    <a:pt x="2239" y="535"/>
                  </a:lnTo>
                  <a:lnTo>
                    <a:pt x="2240" y="522"/>
                  </a:lnTo>
                  <a:lnTo>
                    <a:pt x="2240" y="509"/>
                  </a:lnTo>
                  <a:lnTo>
                    <a:pt x="2238" y="496"/>
                  </a:lnTo>
                  <a:lnTo>
                    <a:pt x="2235" y="483"/>
                  </a:lnTo>
                  <a:lnTo>
                    <a:pt x="2235" y="483"/>
                  </a:lnTo>
                  <a:lnTo>
                    <a:pt x="2234" y="474"/>
                  </a:lnTo>
                  <a:lnTo>
                    <a:pt x="2231" y="465"/>
                  </a:lnTo>
                  <a:lnTo>
                    <a:pt x="2227" y="457"/>
                  </a:lnTo>
                  <a:lnTo>
                    <a:pt x="2224" y="448"/>
                  </a:lnTo>
                  <a:lnTo>
                    <a:pt x="2214" y="431"/>
                  </a:lnTo>
                  <a:lnTo>
                    <a:pt x="2201" y="416"/>
                  </a:lnTo>
                  <a:lnTo>
                    <a:pt x="2201" y="416"/>
                  </a:lnTo>
                  <a:lnTo>
                    <a:pt x="2196" y="410"/>
                  </a:lnTo>
                  <a:lnTo>
                    <a:pt x="2194" y="401"/>
                  </a:lnTo>
                  <a:lnTo>
                    <a:pt x="2194" y="393"/>
                  </a:lnTo>
                  <a:lnTo>
                    <a:pt x="2196" y="385"/>
                  </a:lnTo>
                  <a:lnTo>
                    <a:pt x="2196" y="385"/>
                  </a:lnTo>
                  <a:lnTo>
                    <a:pt x="2202" y="375"/>
                  </a:lnTo>
                  <a:lnTo>
                    <a:pt x="2209" y="366"/>
                  </a:lnTo>
                  <a:lnTo>
                    <a:pt x="2216" y="357"/>
                  </a:lnTo>
                  <a:lnTo>
                    <a:pt x="2223" y="347"/>
                  </a:lnTo>
                  <a:lnTo>
                    <a:pt x="2223" y="347"/>
                  </a:lnTo>
                  <a:lnTo>
                    <a:pt x="2226" y="345"/>
                  </a:lnTo>
                  <a:lnTo>
                    <a:pt x="2230" y="344"/>
                  </a:lnTo>
                  <a:lnTo>
                    <a:pt x="2230" y="344"/>
                  </a:lnTo>
                  <a:lnTo>
                    <a:pt x="2240" y="342"/>
                  </a:lnTo>
                  <a:lnTo>
                    <a:pt x="2242" y="339"/>
                  </a:lnTo>
                  <a:lnTo>
                    <a:pt x="2246" y="338"/>
                  </a:lnTo>
                  <a:lnTo>
                    <a:pt x="2247" y="336"/>
                  </a:lnTo>
                  <a:lnTo>
                    <a:pt x="2248" y="332"/>
                  </a:lnTo>
                  <a:lnTo>
                    <a:pt x="2250" y="322"/>
                  </a:lnTo>
                  <a:lnTo>
                    <a:pt x="2250" y="322"/>
                  </a:lnTo>
                  <a:lnTo>
                    <a:pt x="2252" y="316"/>
                  </a:lnTo>
                  <a:lnTo>
                    <a:pt x="2252" y="316"/>
                  </a:lnTo>
                  <a:lnTo>
                    <a:pt x="2253" y="308"/>
                  </a:lnTo>
                  <a:lnTo>
                    <a:pt x="2253" y="300"/>
                  </a:lnTo>
                  <a:lnTo>
                    <a:pt x="2253" y="291"/>
                  </a:lnTo>
                  <a:lnTo>
                    <a:pt x="2253" y="283"/>
                  </a:lnTo>
                  <a:lnTo>
                    <a:pt x="2250" y="275"/>
                  </a:lnTo>
                  <a:lnTo>
                    <a:pt x="2248" y="267"/>
                  </a:lnTo>
                  <a:lnTo>
                    <a:pt x="2245" y="260"/>
                  </a:lnTo>
                  <a:lnTo>
                    <a:pt x="2241" y="252"/>
                  </a:lnTo>
                  <a:lnTo>
                    <a:pt x="2241" y="252"/>
                  </a:lnTo>
                  <a:lnTo>
                    <a:pt x="2240" y="248"/>
                  </a:lnTo>
                  <a:lnTo>
                    <a:pt x="2239" y="245"/>
                  </a:lnTo>
                  <a:lnTo>
                    <a:pt x="2240" y="240"/>
                  </a:lnTo>
                  <a:lnTo>
                    <a:pt x="2241" y="237"/>
                  </a:lnTo>
                  <a:lnTo>
                    <a:pt x="2241" y="237"/>
                  </a:lnTo>
                  <a:lnTo>
                    <a:pt x="2250" y="213"/>
                  </a:lnTo>
                  <a:lnTo>
                    <a:pt x="2250" y="213"/>
                  </a:lnTo>
                  <a:lnTo>
                    <a:pt x="2253" y="207"/>
                  </a:lnTo>
                  <a:lnTo>
                    <a:pt x="2252" y="202"/>
                  </a:lnTo>
                  <a:lnTo>
                    <a:pt x="2248" y="200"/>
                  </a:lnTo>
                  <a:lnTo>
                    <a:pt x="2244" y="198"/>
                  </a:lnTo>
                  <a:lnTo>
                    <a:pt x="2244" y="198"/>
                  </a:lnTo>
                  <a:lnTo>
                    <a:pt x="2234" y="196"/>
                  </a:lnTo>
                  <a:lnTo>
                    <a:pt x="2226" y="194"/>
                  </a:lnTo>
                  <a:lnTo>
                    <a:pt x="2226" y="194"/>
                  </a:lnTo>
                  <a:lnTo>
                    <a:pt x="2151" y="173"/>
                  </a:lnTo>
                  <a:lnTo>
                    <a:pt x="2151" y="173"/>
                  </a:lnTo>
                  <a:lnTo>
                    <a:pt x="2149" y="172"/>
                  </a:lnTo>
                  <a:lnTo>
                    <a:pt x="2147" y="170"/>
                  </a:lnTo>
                  <a:lnTo>
                    <a:pt x="2146" y="168"/>
                  </a:lnTo>
                  <a:lnTo>
                    <a:pt x="2146" y="164"/>
                  </a:lnTo>
                  <a:lnTo>
                    <a:pt x="2146" y="164"/>
                  </a:lnTo>
                  <a:lnTo>
                    <a:pt x="2150" y="140"/>
                  </a:lnTo>
                  <a:lnTo>
                    <a:pt x="2150" y="140"/>
                  </a:lnTo>
                  <a:lnTo>
                    <a:pt x="2150" y="135"/>
                  </a:lnTo>
                  <a:lnTo>
                    <a:pt x="2149" y="132"/>
                  </a:lnTo>
                  <a:lnTo>
                    <a:pt x="2147" y="129"/>
                  </a:lnTo>
                  <a:lnTo>
                    <a:pt x="2142" y="126"/>
                  </a:lnTo>
                  <a:lnTo>
                    <a:pt x="2142" y="126"/>
                  </a:lnTo>
                  <a:lnTo>
                    <a:pt x="2136" y="124"/>
                  </a:lnTo>
                  <a:lnTo>
                    <a:pt x="2132" y="120"/>
                  </a:lnTo>
                  <a:lnTo>
                    <a:pt x="2128" y="116"/>
                  </a:lnTo>
                  <a:lnTo>
                    <a:pt x="2124" y="111"/>
                  </a:lnTo>
                  <a:lnTo>
                    <a:pt x="2124" y="111"/>
                  </a:lnTo>
                  <a:lnTo>
                    <a:pt x="2118" y="104"/>
                  </a:lnTo>
                  <a:lnTo>
                    <a:pt x="2111" y="99"/>
                  </a:lnTo>
                  <a:lnTo>
                    <a:pt x="2103" y="95"/>
                  </a:lnTo>
                  <a:lnTo>
                    <a:pt x="2094" y="94"/>
                  </a:lnTo>
                  <a:lnTo>
                    <a:pt x="2094" y="94"/>
                  </a:lnTo>
                  <a:lnTo>
                    <a:pt x="2081" y="92"/>
                  </a:lnTo>
                  <a:lnTo>
                    <a:pt x="2070" y="88"/>
                  </a:lnTo>
                  <a:lnTo>
                    <a:pt x="2070" y="88"/>
                  </a:lnTo>
                  <a:lnTo>
                    <a:pt x="2059" y="86"/>
                  </a:lnTo>
                  <a:lnTo>
                    <a:pt x="2050" y="85"/>
                  </a:lnTo>
                  <a:lnTo>
                    <a:pt x="2041" y="84"/>
                  </a:lnTo>
                  <a:lnTo>
                    <a:pt x="2032" y="85"/>
                  </a:lnTo>
                  <a:lnTo>
                    <a:pt x="2032" y="85"/>
                  </a:lnTo>
                  <a:lnTo>
                    <a:pt x="2002" y="88"/>
                  </a:lnTo>
                  <a:lnTo>
                    <a:pt x="2002" y="88"/>
                  </a:lnTo>
                  <a:lnTo>
                    <a:pt x="1996" y="88"/>
                  </a:lnTo>
                  <a:lnTo>
                    <a:pt x="1990" y="87"/>
                  </a:lnTo>
                  <a:lnTo>
                    <a:pt x="1985" y="85"/>
                  </a:lnTo>
                  <a:lnTo>
                    <a:pt x="1981" y="81"/>
                  </a:lnTo>
                  <a:lnTo>
                    <a:pt x="1981" y="81"/>
                  </a:lnTo>
                  <a:lnTo>
                    <a:pt x="1973" y="72"/>
                  </a:lnTo>
                  <a:lnTo>
                    <a:pt x="1962" y="65"/>
                  </a:lnTo>
                  <a:lnTo>
                    <a:pt x="1952" y="59"/>
                  </a:lnTo>
                  <a:lnTo>
                    <a:pt x="1941" y="56"/>
                  </a:lnTo>
                  <a:lnTo>
                    <a:pt x="1941" y="56"/>
                  </a:lnTo>
                  <a:lnTo>
                    <a:pt x="1916" y="48"/>
                  </a:lnTo>
                  <a:lnTo>
                    <a:pt x="1916" y="48"/>
                  </a:lnTo>
                  <a:lnTo>
                    <a:pt x="1912" y="46"/>
                  </a:lnTo>
                  <a:lnTo>
                    <a:pt x="1912" y="46"/>
                  </a:lnTo>
                  <a:lnTo>
                    <a:pt x="1907" y="41"/>
                  </a:lnTo>
                  <a:lnTo>
                    <a:pt x="1903" y="36"/>
                  </a:lnTo>
                  <a:lnTo>
                    <a:pt x="1900" y="31"/>
                  </a:lnTo>
                  <a:lnTo>
                    <a:pt x="1899" y="24"/>
                  </a:lnTo>
                  <a:lnTo>
                    <a:pt x="1899" y="24"/>
                  </a:lnTo>
                  <a:lnTo>
                    <a:pt x="1898" y="19"/>
                  </a:lnTo>
                  <a:lnTo>
                    <a:pt x="1896" y="16"/>
                  </a:lnTo>
                  <a:lnTo>
                    <a:pt x="1892" y="14"/>
                  </a:lnTo>
                  <a:lnTo>
                    <a:pt x="1889" y="13"/>
                  </a:lnTo>
                  <a:lnTo>
                    <a:pt x="1889" y="13"/>
                  </a:lnTo>
                  <a:lnTo>
                    <a:pt x="1879" y="12"/>
                  </a:lnTo>
                  <a:lnTo>
                    <a:pt x="1873" y="11"/>
                  </a:lnTo>
                  <a:lnTo>
                    <a:pt x="1858" y="4"/>
                  </a:lnTo>
                  <a:lnTo>
                    <a:pt x="1858" y="4"/>
                  </a:lnTo>
                  <a:lnTo>
                    <a:pt x="1853" y="3"/>
                  </a:lnTo>
                  <a:lnTo>
                    <a:pt x="1847" y="2"/>
                  </a:lnTo>
                  <a:lnTo>
                    <a:pt x="1837" y="2"/>
                  </a:lnTo>
                  <a:lnTo>
                    <a:pt x="1837" y="2"/>
                  </a:lnTo>
                  <a:lnTo>
                    <a:pt x="1822" y="2"/>
                  </a:lnTo>
                  <a:lnTo>
                    <a:pt x="1807" y="2"/>
                  </a:lnTo>
                  <a:lnTo>
                    <a:pt x="1807" y="2"/>
                  </a:lnTo>
                  <a:lnTo>
                    <a:pt x="1794" y="1"/>
                  </a:lnTo>
                  <a:lnTo>
                    <a:pt x="1788" y="1"/>
                  </a:lnTo>
                  <a:lnTo>
                    <a:pt x="1784" y="2"/>
                  </a:lnTo>
                  <a:lnTo>
                    <a:pt x="1784" y="2"/>
                  </a:lnTo>
                  <a:lnTo>
                    <a:pt x="1776" y="4"/>
                  </a:lnTo>
                  <a:lnTo>
                    <a:pt x="1769" y="4"/>
                  </a:lnTo>
                  <a:lnTo>
                    <a:pt x="1762" y="3"/>
                  </a:lnTo>
                  <a:lnTo>
                    <a:pt x="1755" y="1"/>
                  </a:lnTo>
                  <a:lnTo>
                    <a:pt x="1755" y="1"/>
                  </a:lnTo>
                  <a:lnTo>
                    <a:pt x="1752" y="0"/>
                  </a:lnTo>
                  <a:lnTo>
                    <a:pt x="1747" y="0"/>
                  </a:lnTo>
                  <a:lnTo>
                    <a:pt x="1742" y="1"/>
                  </a:lnTo>
                  <a:lnTo>
                    <a:pt x="1739" y="2"/>
                  </a:lnTo>
                  <a:lnTo>
                    <a:pt x="1739" y="2"/>
                  </a:lnTo>
                  <a:lnTo>
                    <a:pt x="1731" y="5"/>
                  </a:lnTo>
                  <a:lnTo>
                    <a:pt x="1723" y="6"/>
                  </a:lnTo>
                  <a:lnTo>
                    <a:pt x="1723" y="6"/>
                  </a:lnTo>
                  <a:lnTo>
                    <a:pt x="1671" y="14"/>
                  </a:lnTo>
                  <a:lnTo>
                    <a:pt x="1671" y="14"/>
                  </a:lnTo>
                  <a:lnTo>
                    <a:pt x="1664" y="16"/>
                  </a:lnTo>
                  <a:lnTo>
                    <a:pt x="1658" y="19"/>
                  </a:lnTo>
                  <a:lnTo>
                    <a:pt x="1658" y="19"/>
                  </a:lnTo>
                  <a:lnTo>
                    <a:pt x="1653" y="24"/>
                  </a:lnTo>
                  <a:lnTo>
                    <a:pt x="1647" y="27"/>
                  </a:lnTo>
                  <a:lnTo>
                    <a:pt x="1634" y="33"/>
                  </a:lnTo>
                  <a:lnTo>
                    <a:pt x="1608" y="42"/>
                  </a:lnTo>
                  <a:lnTo>
                    <a:pt x="1608" y="42"/>
                  </a:lnTo>
                  <a:lnTo>
                    <a:pt x="1597" y="47"/>
                  </a:lnTo>
                  <a:lnTo>
                    <a:pt x="1587" y="51"/>
                  </a:lnTo>
                  <a:lnTo>
                    <a:pt x="1587" y="51"/>
                  </a:lnTo>
                  <a:lnTo>
                    <a:pt x="1578" y="58"/>
                  </a:lnTo>
                  <a:lnTo>
                    <a:pt x="1568" y="66"/>
                  </a:lnTo>
                  <a:lnTo>
                    <a:pt x="1568" y="66"/>
                  </a:lnTo>
                  <a:lnTo>
                    <a:pt x="1566" y="69"/>
                  </a:lnTo>
                  <a:lnTo>
                    <a:pt x="1564" y="71"/>
                  </a:lnTo>
                  <a:lnTo>
                    <a:pt x="1563" y="74"/>
                  </a:lnTo>
                  <a:lnTo>
                    <a:pt x="1563" y="77"/>
                  </a:lnTo>
                  <a:lnTo>
                    <a:pt x="1563" y="77"/>
                  </a:lnTo>
                  <a:lnTo>
                    <a:pt x="1564" y="81"/>
                  </a:lnTo>
                  <a:lnTo>
                    <a:pt x="1563" y="85"/>
                  </a:lnTo>
                  <a:lnTo>
                    <a:pt x="1560" y="88"/>
                  </a:lnTo>
                  <a:lnTo>
                    <a:pt x="1558" y="91"/>
                  </a:lnTo>
                  <a:lnTo>
                    <a:pt x="1558" y="91"/>
                  </a:lnTo>
                  <a:lnTo>
                    <a:pt x="1545" y="103"/>
                  </a:lnTo>
                  <a:lnTo>
                    <a:pt x="1545" y="103"/>
                  </a:lnTo>
                  <a:lnTo>
                    <a:pt x="1541" y="107"/>
                  </a:lnTo>
                  <a:lnTo>
                    <a:pt x="1536" y="110"/>
                  </a:lnTo>
                  <a:lnTo>
                    <a:pt x="1532" y="112"/>
                  </a:lnTo>
                  <a:lnTo>
                    <a:pt x="1526" y="112"/>
                  </a:lnTo>
                  <a:lnTo>
                    <a:pt x="1526" y="112"/>
                  </a:lnTo>
                  <a:lnTo>
                    <a:pt x="1521" y="114"/>
                  </a:lnTo>
                  <a:lnTo>
                    <a:pt x="1517" y="116"/>
                  </a:lnTo>
                  <a:lnTo>
                    <a:pt x="1512" y="118"/>
                  </a:lnTo>
                  <a:lnTo>
                    <a:pt x="1509" y="122"/>
                  </a:lnTo>
                  <a:lnTo>
                    <a:pt x="1509" y="122"/>
                  </a:lnTo>
                  <a:lnTo>
                    <a:pt x="1501" y="131"/>
                  </a:lnTo>
                  <a:lnTo>
                    <a:pt x="1492" y="140"/>
                  </a:lnTo>
                  <a:lnTo>
                    <a:pt x="1492" y="140"/>
                  </a:lnTo>
                  <a:lnTo>
                    <a:pt x="1483" y="147"/>
                  </a:lnTo>
                  <a:lnTo>
                    <a:pt x="1476" y="156"/>
                  </a:lnTo>
                  <a:lnTo>
                    <a:pt x="1469" y="165"/>
                  </a:lnTo>
                  <a:lnTo>
                    <a:pt x="1464" y="176"/>
                  </a:lnTo>
                  <a:lnTo>
                    <a:pt x="1464" y="176"/>
                  </a:lnTo>
                  <a:lnTo>
                    <a:pt x="1459" y="185"/>
                  </a:lnTo>
                  <a:lnTo>
                    <a:pt x="1453" y="194"/>
                  </a:lnTo>
                  <a:lnTo>
                    <a:pt x="1445" y="202"/>
                  </a:lnTo>
                  <a:lnTo>
                    <a:pt x="1442" y="205"/>
                  </a:lnTo>
                  <a:lnTo>
                    <a:pt x="1436" y="207"/>
                  </a:lnTo>
                  <a:lnTo>
                    <a:pt x="1436" y="207"/>
                  </a:lnTo>
                  <a:lnTo>
                    <a:pt x="1407" y="218"/>
                  </a:lnTo>
                  <a:lnTo>
                    <a:pt x="1407" y="218"/>
                  </a:lnTo>
                  <a:lnTo>
                    <a:pt x="1390" y="226"/>
                  </a:lnTo>
                  <a:lnTo>
                    <a:pt x="1382" y="231"/>
                  </a:lnTo>
                  <a:lnTo>
                    <a:pt x="1374" y="236"/>
                  </a:lnTo>
                  <a:lnTo>
                    <a:pt x="1367" y="241"/>
                  </a:lnTo>
                  <a:lnTo>
                    <a:pt x="1360" y="248"/>
                  </a:lnTo>
                  <a:lnTo>
                    <a:pt x="1355" y="256"/>
                  </a:lnTo>
                  <a:lnTo>
                    <a:pt x="1351" y="267"/>
                  </a:lnTo>
                  <a:lnTo>
                    <a:pt x="1351" y="267"/>
                  </a:lnTo>
                  <a:lnTo>
                    <a:pt x="1348" y="269"/>
                  </a:lnTo>
                  <a:lnTo>
                    <a:pt x="1348" y="269"/>
                  </a:lnTo>
                  <a:lnTo>
                    <a:pt x="1336" y="291"/>
                  </a:lnTo>
                  <a:lnTo>
                    <a:pt x="1324" y="313"/>
                  </a:lnTo>
                  <a:lnTo>
                    <a:pt x="1324" y="313"/>
                  </a:lnTo>
                  <a:lnTo>
                    <a:pt x="1320" y="320"/>
                  </a:lnTo>
                  <a:lnTo>
                    <a:pt x="1315" y="325"/>
                  </a:lnTo>
                  <a:lnTo>
                    <a:pt x="1312" y="327"/>
                  </a:lnTo>
                  <a:lnTo>
                    <a:pt x="1308" y="328"/>
                  </a:lnTo>
                  <a:lnTo>
                    <a:pt x="1305" y="329"/>
                  </a:lnTo>
                  <a:lnTo>
                    <a:pt x="1300" y="328"/>
                  </a:lnTo>
                  <a:lnTo>
                    <a:pt x="1300" y="328"/>
                  </a:lnTo>
                  <a:lnTo>
                    <a:pt x="1295" y="328"/>
                  </a:lnTo>
                  <a:lnTo>
                    <a:pt x="1291" y="330"/>
                  </a:lnTo>
                  <a:lnTo>
                    <a:pt x="1287" y="332"/>
                  </a:lnTo>
                  <a:lnTo>
                    <a:pt x="1285" y="337"/>
                  </a:lnTo>
                  <a:lnTo>
                    <a:pt x="1285" y="337"/>
                  </a:lnTo>
                  <a:lnTo>
                    <a:pt x="1280" y="346"/>
                  </a:lnTo>
                  <a:lnTo>
                    <a:pt x="1277" y="355"/>
                  </a:lnTo>
                  <a:lnTo>
                    <a:pt x="1277" y="355"/>
                  </a:lnTo>
                  <a:lnTo>
                    <a:pt x="1275" y="359"/>
                  </a:lnTo>
                  <a:lnTo>
                    <a:pt x="1272" y="361"/>
                  </a:lnTo>
                  <a:lnTo>
                    <a:pt x="1270" y="363"/>
                  </a:lnTo>
                  <a:lnTo>
                    <a:pt x="1266" y="363"/>
                  </a:lnTo>
                  <a:lnTo>
                    <a:pt x="1266" y="363"/>
                  </a:lnTo>
                  <a:lnTo>
                    <a:pt x="1259" y="365"/>
                  </a:lnTo>
                  <a:lnTo>
                    <a:pt x="1253" y="366"/>
                  </a:lnTo>
                  <a:lnTo>
                    <a:pt x="1253" y="366"/>
                  </a:lnTo>
                  <a:lnTo>
                    <a:pt x="1241" y="369"/>
                  </a:lnTo>
                  <a:lnTo>
                    <a:pt x="1231" y="375"/>
                  </a:lnTo>
                  <a:lnTo>
                    <a:pt x="1226" y="378"/>
                  </a:lnTo>
                  <a:lnTo>
                    <a:pt x="1223" y="382"/>
                  </a:lnTo>
                  <a:lnTo>
                    <a:pt x="1219" y="388"/>
                  </a:lnTo>
                  <a:lnTo>
                    <a:pt x="1217" y="393"/>
                  </a:lnTo>
                  <a:lnTo>
                    <a:pt x="1217" y="393"/>
                  </a:lnTo>
                  <a:lnTo>
                    <a:pt x="1215" y="397"/>
                  </a:lnTo>
                  <a:lnTo>
                    <a:pt x="1213" y="400"/>
                  </a:lnTo>
                  <a:lnTo>
                    <a:pt x="1213" y="400"/>
                  </a:lnTo>
                  <a:lnTo>
                    <a:pt x="1189" y="419"/>
                  </a:lnTo>
                  <a:lnTo>
                    <a:pt x="1189" y="419"/>
                  </a:lnTo>
                  <a:lnTo>
                    <a:pt x="1184" y="415"/>
                  </a:lnTo>
                  <a:lnTo>
                    <a:pt x="1177" y="414"/>
                  </a:lnTo>
                  <a:lnTo>
                    <a:pt x="1170" y="415"/>
                  </a:lnTo>
                  <a:lnTo>
                    <a:pt x="1163" y="416"/>
                  </a:lnTo>
                  <a:lnTo>
                    <a:pt x="1163" y="416"/>
                  </a:lnTo>
                  <a:lnTo>
                    <a:pt x="1155" y="416"/>
                  </a:lnTo>
                  <a:lnTo>
                    <a:pt x="1147" y="415"/>
                  </a:lnTo>
                  <a:lnTo>
                    <a:pt x="1147" y="415"/>
                  </a:lnTo>
                  <a:lnTo>
                    <a:pt x="1136" y="415"/>
                  </a:lnTo>
                  <a:lnTo>
                    <a:pt x="1131" y="416"/>
                  </a:lnTo>
                  <a:lnTo>
                    <a:pt x="1126" y="418"/>
                  </a:lnTo>
                  <a:lnTo>
                    <a:pt x="1122" y="420"/>
                  </a:lnTo>
                  <a:lnTo>
                    <a:pt x="1118" y="423"/>
                  </a:lnTo>
                  <a:lnTo>
                    <a:pt x="1110" y="430"/>
                  </a:lnTo>
                  <a:lnTo>
                    <a:pt x="1110" y="430"/>
                  </a:lnTo>
                  <a:lnTo>
                    <a:pt x="1108" y="434"/>
                  </a:lnTo>
                  <a:lnTo>
                    <a:pt x="1104" y="437"/>
                  </a:lnTo>
                  <a:lnTo>
                    <a:pt x="1104" y="437"/>
                  </a:lnTo>
                  <a:lnTo>
                    <a:pt x="1100" y="441"/>
                  </a:lnTo>
                  <a:lnTo>
                    <a:pt x="1097" y="444"/>
                  </a:lnTo>
                  <a:lnTo>
                    <a:pt x="1095" y="449"/>
                  </a:lnTo>
                  <a:lnTo>
                    <a:pt x="1093" y="454"/>
                  </a:lnTo>
                  <a:lnTo>
                    <a:pt x="1093" y="454"/>
                  </a:lnTo>
                  <a:lnTo>
                    <a:pt x="1090" y="460"/>
                  </a:lnTo>
                  <a:lnTo>
                    <a:pt x="1088" y="463"/>
                  </a:lnTo>
                  <a:lnTo>
                    <a:pt x="1085" y="466"/>
                  </a:lnTo>
                  <a:lnTo>
                    <a:pt x="1085" y="466"/>
                  </a:lnTo>
                  <a:lnTo>
                    <a:pt x="1083" y="457"/>
                  </a:lnTo>
                  <a:lnTo>
                    <a:pt x="1083" y="449"/>
                  </a:lnTo>
                  <a:lnTo>
                    <a:pt x="1083" y="449"/>
                  </a:lnTo>
                  <a:lnTo>
                    <a:pt x="1082" y="443"/>
                  </a:lnTo>
                  <a:lnTo>
                    <a:pt x="1082" y="438"/>
                  </a:lnTo>
                  <a:lnTo>
                    <a:pt x="1080" y="433"/>
                  </a:lnTo>
                  <a:lnTo>
                    <a:pt x="1078" y="428"/>
                  </a:lnTo>
                  <a:lnTo>
                    <a:pt x="1078" y="428"/>
                  </a:lnTo>
                  <a:lnTo>
                    <a:pt x="1072" y="420"/>
                  </a:lnTo>
                  <a:lnTo>
                    <a:pt x="1069" y="412"/>
                  </a:lnTo>
                  <a:lnTo>
                    <a:pt x="1066" y="403"/>
                  </a:lnTo>
                  <a:lnTo>
                    <a:pt x="1065" y="392"/>
                  </a:lnTo>
                  <a:lnTo>
                    <a:pt x="1065" y="392"/>
                  </a:lnTo>
                  <a:lnTo>
                    <a:pt x="1063" y="383"/>
                  </a:lnTo>
                  <a:lnTo>
                    <a:pt x="1059" y="375"/>
                  </a:lnTo>
                  <a:lnTo>
                    <a:pt x="1059" y="375"/>
                  </a:lnTo>
                  <a:lnTo>
                    <a:pt x="1057" y="372"/>
                  </a:lnTo>
                  <a:lnTo>
                    <a:pt x="1055" y="369"/>
                  </a:lnTo>
                  <a:lnTo>
                    <a:pt x="1051" y="368"/>
                  </a:lnTo>
                  <a:lnTo>
                    <a:pt x="1047" y="369"/>
                  </a:lnTo>
                  <a:lnTo>
                    <a:pt x="1047" y="369"/>
                  </a:lnTo>
                  <a:lnTo>
                    <a:pt x="1022" y="380"/>
                  </a:lnTo>
                  <a:lnTo>
                    <a:pt x="999" y="391"/>
                  </a:lnTo>
                  <a:lnTo>
                    <a:pt x="999" y="391"/>
                  </a:lnTo>
                  <a:lnTo>
                    <a:pt x="989" y="396"/>
                  </a:lnTo>
                  <a:lnTo>
                    <a:pt x="979" y="399"/>
                  </a:lnTo>
                  <a:lnTo>
                    <a:pt x="968" y="401"/>
                  </a:lnTo>
                  <a:lnTo>
                    <a:pt x="957" y="401"/>
                  </a:lnTo>
                  <a:lnTo>
                    <a:pt x="957" y="401"/>
                  </a:lnTo>
                  <a:lnTo>
                    <a:pt x="948" y="401"/>
                  </a:lnTo>
                  <a:lnTo>
                    <a:pt x="944" y="401"/>
                  </a:lnTo>
                  <a:lnTo>
                    <a:pt x="942" y="403"/>
                  </a:lnTo>
                  <a:lnTo>
                    <a:pt x="940" y="405"/>
                  </a:lnTo>
                  <a:lnTo>
                    <a:pt x="937" y="408"/>
                  </a:lnTo>
                  <a:lnTo>
                    <a:pt x="934" y="416"/>
                  </a:lnTo>
                  <a:lnTo>
                    <a:pt x="934" y="416"/>
                  </a:lnTo>
                  <a:lnTo>
                    <a:pt x="929" y="431"/>
                  </a:lnTo>
                  <a:lnTo>
                    <a:pt x="929" y="431"/>
                  </a:lnTo>
                  <a:lnTo>
                    <a:pt x="926" y="446"/>
                  </a:lnTo>
                  <a:lnTo>
                    <a:pt x="926" y="446"/>
                  </a:lnTo>
                  <a:lnTo>
                    <a:pt x="906" y="444"/>
                  </a:lnTo>
                  <a:lnTo>
                    <a:pt x="906" y="444"/>
                  </a:lnTo>
                  <a:lnTo>
                    <a:pt x="900" y="444"/>
                  </a:lnTo>
                  <a:lnTo>
                    <a:pt x="896" y="446"/>
                  </a:lnTo>
                  <a:lnTo>
                    <a:pt x="893" y="450"/>
                  </a:lnTo>
                  <a:lnTo>
                    <a:pt x="893" y="456"/>
                  </a:lnTo>
                  <a:lnTo>
                    <a:pt x="893" y="456"/>
                  </a:lnTo>
                  <a:lnTo>
                    <a:pt x="895" y="467"/>
                  </a:lnTo>
                  <a:lnTo>
                    <a:pt x="895" y="467"/>
                  </a:lnTo>
                  <a:lnTo>
                    <a:pt x="896" y="473"/>
                  </a:lnTo>
                  <a:lnTo>
                    <a:pt x="897" y="476"/>
                  </a:lnTo>
                  <a:lnTo>
                    <a:pt x="900" y="480"/>
                  </a:lnTo>
                  <a:lnTo>
                    <a:pt x="905" y="482"/>
                  </a:lnTo>
                  <a:lnTo>
                    <a:pt x="905" y="482"/>
                  </a:lnTo>
                  <a:lnTo>
                    <a:pt x="916" y="488"/>
                  </a:lnTo>
                  <a:lnTo>
                    <a:pt x="916" y="488"/>
                  </a:lnTo>
                  <a:lnTo>
                    <a:pt x="911" y="498"/>
                  </a:lnTo>
                  <a:lnTo>
                    <a:pt x="907" y="504"/>
                  </a:lnTo>
                  <a:lnTo>
                    <a:pt x="904" y="509"/>
                  </a:lnTo>
                  <a:lnTo>
                    <a:pt x="904" y="509"/>
                  </a:lnTo>
                  <a:lnTo>
                    <a:pt x="898" y="518"/>
                  </a:lnTo>
                  <a:lnTo>
                    <a:pt x="893" y="527"/>
                  </a:lnTo>
                  <a:lnTo>
                    <a:pt x="887" y="548"/>
                  </a:lnTo>
                  <a:lnTo>
                    <a:pt x="887" y="548"/>
                  </a:lnTo>
                  <a:lnTo>
                    <a:pt x="882" y="557"/>
                  </a:lnTo>
                  <a:lnTo>
                    <a:pt x="876" y="566"/>
                  </a:lnTo>
                  <a:lnTo>
                    <a:pt x="866" y="585"/>
                  </a:lnTo>
                  <a:lnTo>
                    <a:pt x="866" y="585"/>
                  </a:lnTo>
                  <a:lnTo>
                    <a:pt x="863" y="592"/>
                  </a:lnTo>
                  <a:lnTo>
                    <a:pt x="863" y="592"/>
                  </a:lnTo>
                  <a:lnTo>
                    <a:pt x="861" y="600"/>
                  </a:lnTo>
                  <a:lnTo>
                    <a:pt x="858" y="608"/>
                  </a:lnTo>
                  <a:lnTo>
                    <a:pt x="853" y="615"/>
                  </a:lnTo>
                  <a:lnTo>
                    <a:pt x="847" y="621"/>
                  </a:lnTo>
                  <a:lnTo>
                    <a:pt x="847" y="621"/>
                  </a:lnTo>
                  <a:lnTo>
                    <a:pt x="844" y="627"/>
                  </a:lnTo>
                  <a:lnTo>
                    <a:pt x="840" y="632"/>
                  </a:lnTo>
                  <a:lnTo>
                    <a:pt x="840" y="632"/>
                  </a:lnTo>
                  <a:lnTo>
                    <a:pt x="838" y="636"/>
                  </a:lnTo>
                  <a:lnTo>
                    <a:pt x="834" y="641"/>
                  </a:lnTo>
                  <a:lnTo>
                    <a:pt x="834" y="641"/>
                  </a:lnTo>
                  <a:lnTo>
                    <a:pt x="831" y="643"/>
                  </a:lnTo>
                  <a:lnTo>
                    <a:pt x="828" y="645"/>
                  </a:lnTo>
                  <a:lnTo>
                    <a:pt x="824" y="645"/>
                  </a:lnTo>
                  <a:lnTo>
                    <a:pt x="821" y="643"/>
                  </a:lnTo>
                  <a:lnTo>
                    <a:pt x="821" y="643"/>
                  </a:lnTo>
                  <a:lnTo>
                    <a:pt x="819" y="641"/>
                  </a:lnTo>
                  <a:lnTo>
                    <a:pt x="816" y="639"/>
                  </a:lnTo>
                  <a:lnTo>
                    <a:pt x="815" y="635"/>
                  </a:lnTo>
                  <a:lnTo>
                    <a:pt x="815" y="632"/>
                  </a:lnTo>
                  <a:lnTo>
                    <a:pt x="815" y="632"/>
                  </a:lnTo>
                  <a:lnTo>
                    <a:pt x="814" y="626"/>
                  </a:lnTo>
                  <a:lnTo>
                    <a:pt x="814" y="621"/>
                  </a:lnTo>
                  <a:lnTo>
                    <a:pt x="812" y="618"/>
                  </a:lnTo>
                  <a:lnTo>
                    <a:pt x="809" y="616"/>
                  </a:lnTo>
                  <a:lnTo>
                    <a:pt x="807" y="615"/>
                  </a:lnTo>
                  <a:lnTo>
                    <a:pt x="804" y="615"/>
                  </a:lnTo>
                  <a:lnTo>
                    <a:pt x="799" y="616"/>
                  </a:lnTo>
                  <a:lnTo>
                    <a:pt x="793" y="617"/>
                  </a:lnTo>
                  <a:lnTo>
                    <a:pt x="793" y="617"/>
                  </a:lnTo>
                  <a:lnTo>
                    <a:pt x="791" y="618"/>
                  </a:lnTo>
                  <a:lnTo>
                    <a:pt x="787" y="619"/>
                  </a:lnTo>
                  <a:lnTo>
                    <a:pt x="785" y="618"/>
                  </a:lnTo>
                  <a:lnTo>
                    <a:pt x="783" y="616"/>
                  </a:lnTo>
                  <a:lnTo>
                    <a:pt x="783" y="616"/>
                  </a:lnTo>
                  <a:lnTo>
                    <a:pt x="775" y="603"/>
                  </a:lnTo>
                  <a:lnTo>
                    <a:pt x="771" y="597"/>
                  </a:lnTo>
                  <a:lnTo>
                    <a:pt x="769" y="590"/>
                  </a:lnTo>
                  <a:lnTo>
                    <a:pt x="769" y="590"/>
                  </a:lnTo>
                  <a:lnTo>
                    <a:pt x="768" y="585"/>
                  </a:lnTo>
                  <a:lnTo>
                    <a:pt x="766" y="580"/>
                  </a:lnTo>
                  <a:lnTo>
                    <a:pt x="760" y="571"/>
                  </a:lnTo>
                  <a:lnTo>
                    <a:pt x="753" y="563"/>
                  </a:lnTo>
                  <a:lnTo>
                    <a:pt x="745" y="556"/>
                  </a:lnTo>
                  <a:lnTo>
                    <a:pt x="745" y="556"/>
                  </a:lnTo>
                  <a:lnTo>
                    <a:pt x="740" y="552"/>
                  </a:lnTo>
                  <a:lnTo>
                    <a:pt x="737" y="551"/>
                  </a:lnTo>
                  <a:lnTo>
                    <a:pt x="733" y="554"/>
                  </a:lnTo>
                  <a:lnTo>
                    <a:pt x="730" y="558"/>
                  </a:lnTo>
                  <a:lnTo>
                    <a:pt x="730" y="558"/>
                  </a:lnTo>
                  <a:lnTo>
                    <a:pt x="729" y="562"/>
                  </a:lnTo>
                  <a:lnTo>
                    <a:pt x="726" y="563"/>
                  </a:lnTo>
                  <a:lnTo>
                    <a:pt x="724" y="564"/>
                  </a:lnTo>
                  <a:lnTo>
                    <a:pt x="721" y="565"/>
                  </a:lnTo>
                  <a:lnTo>
                    <a:pt x="721" y="565"/>
                  </a:lnTo>
                  <a:lnTo>
                    <a:pt x="713" y="566"/>
                  </a:lnTo>
                  <a:lnTo>
                    <a:pt x="706" y="569"/>
                  </a:lnTo>
                  <a:lnTo>
                    <a:pt x="692" y="573"/>
                  </a:lnTo>
                  <a:lnTo>
                    <a:pt x="692" y="573"/>
                  </a:lnTo>
                  <a:lnTo>
                    <a:pt x="687" y="575"/>
                  </a:lnTo>
                  <a:lnTo>
                    <a:pt x="685" y="578"/>
                  </a:lnTo>
                  <a:lnTo>
                    <a:pt x="684" y="580"/>
                  </a:lnTo>
                  <a:lnTo>
                    <a:pt x="684" y="585"/>
                  </a:lnTo>
                  <a:lnTo>
                    <a:pt x="684" y="585"/>
                  </a:lnTo>
                  <a:lnTo>
                    <a:pt x="686" y="609"/>
                  </a:lnTo>
                  <a:lnTo>
                    <a:pt x="688" y="632"/>
                  </a:lnTo>
                  <a:lnTo>
                    <a:pt x="688" y="632"/>
                  </a:lnTo>
                  <a:lnTo>
                    <a:pt x="688" y="640"/>
                  </a:lnTo>
                  <a:lnTo>
                    <a:pt x="687" y="648"/>
                  </a:lnTo>
                  <a:lnTo>
                    <a:pt x="685" y="656"/>
                  </a:lnTo>
                  <a:lnTo>
                    <a:pt x="684" y="659"/>
                  </a:lnTo>
                  <a:lnTo>
                    <a:pt x="680" y="662"/>
                  </a:lnTo>
                  <a:lnTo>
                    <a:pt x="680" y="662"/>
                  </a:lnTo>
                  <a:lnTo>
                    <a:pt x="676" y="668"/>
                  </a:lnTo>
                  <a:lnTo>
                    <a:pt x="672" y="673"/>
                  </a:lnTo>
                  <a:lnTo>
                    <a:pt x="671" y="680"/>
                  </a:lnTo>
                  <a:lnTo>
                    <a:pt x="671" y="687"/>
                  </a:lnTo>
                  <a:lnTo>
                    <a:pt x="671" y="687"/>
                  </a:lnTo>
                  <a:lnTo>
                    <a:pt x="670" y="693"/>
                  </a:lnTo>
                  <a:lnTo>
                    <a:pt x="670" y="696"/>
                  </a:lnTo>
                  <a:lnTo>
                    <a:pt x="668" y="698"/>
                  </a:lnTo>
                  <a:lnTo>
                    <a:pt x="668" y="698"/>
                  </a:lnTo>
                  <a:lnTo>
                    <a:pt x="663" y="703"/>
                  </a:lnTo>
                  <a:lnTo>
                    <a:pt x="658" y="708"/>
                  </a:lnTo>
                  <a:lnTo>
                    <a:pt x="656" y="715"/>
                  </a:lnTo>
                  <a:lnTo>
                    <a:pt x="653" y="721"/>
                  </a:lnTo>
                  <a:lnTo>
                    <a:pt x="653" y="721"/>
                  </a:lnTo>
                  <a:lnTo>
                    <a:pt x="650" y="726"/>
                  </a:lnTo>
                  <a:lnTo>
                    <a:pt x="646" y="731"/>
                  </a:lnTo>
                  <a:lnTo>
                    <a:pt x="646" y="731"/>
                  </a:lnTo>
                  <a:lnTo>
                    <a:pt x="642" y="737"/>
                  </a:lnTo>
                  <a:lnTo>
                    <a:pt x="641" y="739"/>
                  </a:lnTo>
                  <a:lnTo>
                    <a:pt x="641" y="742"/>
                  </a:lnTo>
                  <a:lnTo>
                    <a:pt x="641" y="742"/>
                  </a:lnTo>
                  <a:lnTo>
                    <a:pt x="640" y="750"/>
                  </a:lnTo>
                  <a:lnTo>
                    <a:pt x="638" y="757"/>
                  </a:lnTo>
                  <a:lnTo>
                    <a:pt x="632" y="772"/>
                  </a:lnTo>
                  <a:lnTo>
                    <a:pt x="632" y="772"/>
                  </a:lnTo>
                  <a:lnTo>
                    <a:pt x="626" y="770"/>
                  </a:lnTo>
                  <a:lnTo>
                    <a:pt x="626" y="770"/>
                  </a:lnTo>
                  <a:lnTo>
                    <a:pt x="620" y="767"/>
                  </a:lnTo>
                  <a:lnTo>
                    <a:pt x="614" y="764"/>
                  </a:lnTo>
                  <a:lnTo>
                    <a:pt x="607" y="763"/>
                  </a:lnTo>
                  <a:lnTo>
                    <a:pt x="600" y="763"/>
                  </a:lnTo>
                  <a:lnTo>
                    <a:pt x="600" y="763"/>
                  </a:lnTo>
                  <a:lnTo>
                    <a:pt x="548" y="763"/>
                  </a:lnTo>
                  <a:lnTo>
                    <a:pt x="548" y="763"/>
                  </a:lnTo>
                  <a:lnTo>
                    <a:pt x="490" y="763"/>
                  </a:lnTo>
                  <a:lnTo>
                    <a:pt x="490" y="763"/>
                  </a:lnTo>
                  <a:lnTo>
                    <a:pt x="482" y="764"/>
                  </a:lnTo>
                  <a:lnTo>
                    <a:pt x="480" y="765"/>
                  </a:lnTo>
                  <a:lnTo>
                    <a:pt x="478" y="767"/>
                  </a:lnTo>
                  <a:lnTo>
                    <a:pt x="476" y="769"/>
                  </a:lnTo>
                  <a:lnTo>
                    <a:pt x="476" y="772"/>
                  </a:lnTo>
                  <a:lnTo>
                    <a:pt x="476" y="780"/>
                  </a:lnTo>
                  <a:lnTo>
                    <a:pt x="476" y="780"/>
                  </a:lnTo>
                  <a:lnTo>
                    <a:pt x="480" y="800"/>
                  </a:lnTo>
                  <a:lnTo>
                    <a:pt x="481" y="809"/>
                  </a:lnTo>
                  <a:lnTo>
                    <a:pt x="484" y="818"/>
                  </a:lnTo>
                  <a:lnTo>
                    <a:pt x="484" y="818"/>
                  </a:lnTo>
                  <a:lnTo>
                    <a:pt x="491" y="840"/>
                  </a:lnTo>
                  <a:lnTo>
                    <a:pt x="498" y="863"/>
                  </a:lnTo>
                  <a:lnTo>
                    <a:pt x="498" y="863"/>
                  </a:lnTo>
                  <a:lnTo>
                    <a:pt x="502" y="874"/>
                  </a:lnTo>
                  <a:lnTo>
                    <a:pt x="504" y="884"/>
                  </a:lnTo>
                  <a:lnTo>
                    <a:pt x="508" y="905"/>
                  </a:lnTo>
                  <a:lnTo>
                    <a:pt x="508" y="905"/>
                  </a:lnTo>
                  <a:lnTo>
                    <a:pt x="509" y="911"/>
                  </a:lnTo>
                  <a:lnTo>
                    <a:pt x="509" y="915"/>
                  </a:lnTo>
                  <a:lnTo>
                    <a:pt x="508" y="920"/>
                  </a:lnTo>
                  <a:lnTo>
                    <a:pt x="505" y="923"/>
                  </a:lnTo>
                  <a:lnTo>
                    <a:pt x="503" y="927"/>
                  </a:lnTo>
                  <a:lnTo>
                    <a:pt x="499" y="929"/>
                  </a:lnTo>
                  <a:lnTo>
                    <a:pt x="491" y="934"/>
                  </a:lnTo>
                  <a:lnTo>
                    <a:pt x="491" y="934"/>
                  </a:lnTo>
                  <a:lnTo>
                    <a:pt x="487" y="935"/>
                  </a:lnTo>
                  <a:lnTo>
                    <a:pt x="483" y="936"/>
                  </a:lnTo>
                  <a:lnTo>
                    <a:pt x="480" y="935"/>
                  </a:lnTo>
                  <a:lnTo>
                    <a:pt x="476" y="934"/>
                  </a:lnTo>
                  <a:lnTo>
                    <a:pt x="476" y="934"/>
                  </a:lnTo>
                  <a:lnTo>
                    <a:pt x="460" y="922"/>
                  </a:lnTo>
                  <a:lnTo>
                    <a:pt x="460" y="922"/>
                  </a:lnTo>
                  <a:lnTo>
                    <a:pt x="453" y="920"/>
                  </a:lnTo>
                  <a:lnTo>
                    <a:pt x="449" y="920"/>
                  </a:lnTo>
                  <a:lnTo>
                    <a:pt x="445" y="922"/>
                  </a:lnTo>
                  <a:lnTo>
                    <a:pt x="442" y="928"/>
                  </a:lnTo>
                  <a:lnTo>
                    <a:pt x="442" y="928"/>
                  </a:lnTo>
                  <a:lnTo>
                    <a:pt x="441" y="929"/>
                  </a:lnTo>
                  <a:lnTo>
                    <a:pt x="441" y="929"/>
                  </a:lnTo>
                  <a:lnTo>
                    <a:pt x="434" y="939"/>
                  </a:lnTo>
                  <a:lnTo>
                    <a:pt x="429" y="944"/>
                  </a:lnTo>
                  <a:lnTo>
                    <a:pt x="426" y="947"/>
                  </a:lnTo>
                  <a:lnTo>
                    <a:pt x="421" y="951"/>
                  </a:lnTo>
                  <a:lnTo>
                    <a:pt x="415" y="953"/>
                  </a:lnTo>
                  <a:lnTo>
                    <a:pt x="410" y="954"/>
                  </a:lnTo>
                  <a:lnTo>
                    <a:pt x="403" y="954"/>
                  </a:lnTo>
                  <a:lnTo>
                    <a:pt x="403" y="954"/>
                  </a:lnTo>
                  <a:lnTo>
                    <a:pt x="397" y="956"/>
                  </a:lnTo>
                  <a:lnTo>
                    <a:pt x="397" y="956"/>
                  </a:lnTo>
                  <a:lnTo>
                    <a:pt x="380" y="960"/>
                  </a:lnTo>
                  <a:lnTo>
                    <a:pt x="362" y="964"/>
                  </a:lnTo>
                  <a:lnTo>
                    <a:pt x="346" y="967"/>
                  </a:lnTo>
                  <a:lnTo>
                    <a:pt x="337" y="968"/>
                  </a:lnTo>
                  <a:lnTo>
                    <a:pt x="328" y="967"/>
                  </a:lnTo>
                  <a:lnTo>
                    <a:pt x="328" y="967"/>
                  </a:lnTo>
                  <a:lnTo>
                    <a:pt x="327" y="968"/>
                  </a:lnTo>
                  <a:lnTo>
                    <a:pt x="327" y="968"/>
                  </a:lnTo>
                  <a:lnTo>
                    <a:pt x="320" y="968"/>
                  </a:lnTo>
                  <a:lnTo>
                    <a:pt x="316" y="967"/>
                  </a:lnTo>
                  <a:lnTo>
                    <a:pt x="313" y="966"/>
                  </a:lnTo>
                  <a:lnTo>
                    <a:pt x="311" y="964"/>
                  </a:lnTo>
                  <a:lnTo>
                    <a:pt x="309" y="961"/>
                  </a:lnTo>
                  <a:lnTo>
                    <a:pt x="306" y="954"/>
                  </a:lnTo>
                  <a:lnTo>
                    <a:pt x="306" y="954"/>
                  </a:lnTo>
                  <a:lnTo>
                    <a:pt x="304" y="947"/>
                  </a:lnTo>
                  <a:lnTo>
                    <a:pt x="304" y="947"/>
                  </a:lnTo>
                  <a:lnTo>
                    <a:pt x="301" y="942"/>
                  </a:lnTo>
                  <a:lnTo>
                    <a:pt x="298" y="938"/>
                  </a:lnTo>
                  <a:lnTo>
                    <a:pt x="293" y="937"/>
                  </a:lnTo>
                  <a:lnTo>
                    <a:pt x="288" y="938"/>
                  </a:lnTo>
                  <a:lnTo>
                    <a:pt x="288" y="938"/>
                  </a:lnTo>
                  <a:lnTo>
                    <a:pt x="266" y="943"/>
                  </a:lnTo>
                  <a:lnTo>
                    <a:pt x="266" y="943"/>
                  </a:lnTo>
                  <a:lnTo>
                    <a:pt x="238" y="949"/>
                  </a:lnTo>
                  <a:lnTo>
                    <a:pt x="238" y="949"/>
                  </a:lnTo>
                  <a:lnTo>
                    <a:pt x="215" y="953"/>
                  </a:lnTo>
                  <a:lnTo>
                    <a:pt x="215" y="953"/>
                  </a:lnTo>
                  <a:lnTo>
                    <a:pt x="186" y="959"/>
                  </a:lnTo>
                  <a:lnTo>
                    <a:pt x="186" y="959"/>
                  </a:lnTo>
                  <a:lnTo>
                    <a:pt x="182" y="960"/>
                  </a:lnTo>
                  <a:lnTo>
                    <a:pt x="176" y="960"/>
                  </a:lnTo>
                  <a:lnTo>
                    <a:pt x="170" y="959"/>
                  </a:lnTo>
                  <a:lnTo>
                    <a:pt x="165" y="957"/>
                  </a:lnTo>
                  <a:lnTo>
                    <a:pt x="165" y="957"/>
                  </a:lnTo>
                  <a:lnTo>
                    <a:pt x="162" y="956"/>
                  </a:lnTo>
                  <a:lnTo>
                    <a:pt x="158" y="956"/>
                  </a:lnTo>
                  <a:lnTo>
                    <a:pt x="156" y="957"/>
                  </a:lnTo>
                  <a:lnTo>
                    <a:pt x="153" y="958"/>
                  </a:lnTo>
                  <a:lnTo>
                    <a:pt x="153" y="958"/>
                  </a:lnTo>
                  <a:lnTo>
                    <a:pt x="132" y="973"/>
                  </a:lnTo>
                  <a:lnTo>
                    <a:pt x="132" y="973"/>
                  </a:lnTo>
                  <a:lnTo>
                    <a:pt x="100" y="998"/>
                  </a:lnTo>
                  <a:lnTo>
                    <a:pt x="100" y="998"/>
                  </a:lnTo>
                  <a:lnTo>
                    <a:pt x="85" y="1012"/>
                  </a:lnTo>
                  <a:lnTo>
                    <a:pt x="85" y="1012"/>
                  </a:lnTo>
                  <a:lnTo>
                    <a:pt x="81" y="1013"/>
                  </a:lnTo>
                  <a:lnTo>
                    <a:pt x="79" y="1014"/>
                  </a:lnTo>
                  <a:lnTo>
                    <a:pt x="76" y="1014"/>
                  </a:lnTo>
                  <a:lnTo>
                    <a:pt x="72" y="1013"/>
                  </a:lnTo>
                  <a:lnTo>
                    <a:pt x="72" y="1013"/>
                  </a:lnTo>
                  <a:lnTo>
                    <a:pt x="69" y="1013"/>
                  </a:lnTo>
                  <a:lnTo>
                    <a:pt x="65" y="1013"/>
                  </a:lnTo>
                  <a:lnTo>
                    <a:pt x="63" y="1013"/>
                  </a:lnTo>
                  <a:lnTo>
                    <a:pt x="59" y="1015"/>
                  </a:lnTo>
                  <a:lnTo>
                    <a:pt x="58" y="1017"/>
                  </a:lnTo>
                  <a:lnTo>
                    <a:pt x="56" y="1019"/>
                  </a:lnTo>
                  <a:lnTo>
                    <a:pt x="55" y="1022"/>
                  </a:lnTo>
                  <a:lnTo>
                    <a:pt x="55" y="1026"/>
                  </a:lnTo>
                  <a:lnTo>
                    <a:pt x="55" y="1026"/>
                  </a:lnTo>
                  <a:lnTo>
                    <a:pt x="56" y="1034"/>
                  </a:lnTo>
                  <a:lnTo>
                    <a:pt x="58" y="1041"/>
                  </a:lnTo>
                  <a:lnTo>
                    <a:pt x="58" y="1041"/>
                  </a:lnTo>
                  <a:lnTo>
                    <a:pt x="58" y="1044"/>
                  </a:lnTo>
                  <a:lnTo>
                    <a:pt x="59" y="1048"/>
                  </a:lnTo>
                  <a:lnTo>
                    <a:pt x="58" y="1052"/>
                  </a:lnTo>
                  <a:lnTo>
                    <a:pt x="57" y="1056"/>
                  </a:lnTo>
                  <a:lnTo>
                    <a:pt x="57" y="1056"/>
                  </a:lnTo>
                  <a:lnTo>
                    <a:pt x="55" y="1059"/>
                  </a:lnTo>
                  <a:lnTo>
                    <a:pt x="55" y="1061"/>
                  </a:lnTo>
                  <a:lnTo>
                    <a:pt x="55" y="1066"/>
                  </a:lnTo>
                  <a:lnTo>
                    <a:pt x="56" y="1070"/>
                  </a:lnTo>
                  <a:lnTo>
                    <a:pt x="56" y="1070"/>
                  </a:lnTo>
                  <a:lnTo>
                    <a:pt x="57" y="1073"/>
                  </a:lnTo>
                  <a:lnTo>
                    <a:pt x="58" y="1075"/>
                  </a:lnTo>
                  <a:lnTo>
                    <a:pt x="56" y="1083"/>
                  </a:lnTo>
                  <a:lnTo>
                    <a:pt x="56" y="1083"/>
                  </a:lnTo>
                  <a:lnTo>
                    <a:pt x="55" y="1089"/>
                  </a:lnTo>
                  <a:lnTo>
                    <a:pt x="54" y="1095"/>
                  </a:lnTo>
                  <a:lnTo>
                    <a:pt x="54" y="1095"/>
                  </a:lnTo>
                  <a:lnTo>
                    <a:pt x="54" y="1099"/>
                  </a:lnTo>
                  <a:lnTo>
                    <a:pt x="53" y="1104"/>
                  </a:lnTo>
                  <a:lnTo>
                    <a:pt x="53" y="1104"/>
                  </a:lnTo>
                  <a:lnTo>
                    <a:pt x="47" y="1113"/>
                  </a:lnTo>
                  <a:lnTo>
                    <a:pt x="42" y="1124"/>
                  </a:lnTo>
                  <a:lnTo>
                    <a:pt x="36" y="1144"/>
                  </a:lnTo>
                  <a:lnTo>
                    <a:pt x="36" y="1144"/>
                  </a:lnTo>
                  <a:lnTo>
                    <a:pt x="34" y="1149"/>
                  </a:lnTo>
                  <a:lnTo>
                    <a:pt x="33" y="1152"/>
                  </a:lnTo>
                  <a:lnTo>
                    <a:pt x="29" y="1156"/>
                  </a:lnTo>
                  <a:lnTo>
                    <a:pt x="26" y="1158"/>
                  </a:lnTo>
                  <a:lnTo>
                    <a:pt x="26" y="1158"/>
                  </a:lnTo>
                  <a:lnTo>
                    <a:pt x="18" y="1163"/>
                  </a:lnTo>
                  <a:lnTo>
                    <a:pt x="11" y="1170"/>
                  </a:lnTo>
                  <a:lnTo>
                    <a:pt x="1" y="1184"/>
                  </a:lnTo>
                  <a:lnTo>
                    <a:pt x="1" y="1184"/>
                  </a:lnTo>
                  <a:lnTo>
                    <a:pt x="0" y="1187"/>
                  </a:lnTo>
                  <a:lnTo>
                    <a:pt x="1" y="1192"/>
                  </a:lnTo>
                  <a:lnTo>
                    <a:pt x="1" y="1192"/>
                  </a:lnTo>
                  <a:lnTo>
                    <a:pt x="4" y="1199"/>
                  </a:lnTo>
                  <a:lnTo>
                    <a:pt x="9" y="1204"/>
                  </a:lnTo>
                  <a:lnTo>
                    <a:pt x="16" y="1209"/>
                  </a:lnTo>
                  <a:lnTo>
                    <a:pt x="24" y="1211"/>
                  </a:lnTo>
                  <a:lnTo>
                    <a:pt x="24" y="1211"/>
                  </a:lnTo>
                  <a:lnTo>
                    <a:pt x="35" y="1211"/>
                  </a:lnTo>
                  <a:lnTo>
                    <a:pt x="35" y="1211"/>
                  </a:lnTo>
                  <a:lnTo>
                    <a:pt x="41" y="1211"/>
                  </a:lnTo>
                  <a:lnTo>
                    <a:pt x="43" y="1212"/>
                  </a:lnTo>
                  <a:lnTo>
                    <a:pt x="46" y="1214"/>
                  </a:lnTo>
                  <a:lnTo>
                    <a:pt x="46" y="1214"/>
                  </a:lnTo>
                  <a:lnTo>
                    <a:pt x="50" y="1217"/>
                  </a:lnTo>
                  <a:lnTo>
                    <a:pt x="56" y="1219"/>
                  </a:lnTo>
                  <a:lnTo>
                    <a:pt x="62" y="1220"/>
                  </a:lnTo>
                  <a:lnTo>
                    <a:pt x="67" y="1219"/>
                  </a:lnTo>
                  <a:lnTo>
                    <a:pt x="67" y="1219"/>
                  </a:lnTo>
                  <a:lnTo>
                    <a:pt x="71" y="1219"/>
                  </a:lnTo>
                  <a:lnTo>
                    <a:pt x="73" y="1220"/>
                  </a:lnTo>
                  <a:lnTo>
                    <a:pt x="73" y="1220"/>
                  </a:lnTo>
                  <a:lnTo>
                    <a:pt x="78" y="1222"/>
                  </a:lnTo>
                  <a:lnTo>
                    <a:pt x="81" y="1222"/>
                  </a:lnTo>
                  <a:lnTo>
                    <a:pt x="86" y="1220"/>
                  </a:lnTo>
                  <a:lnTo>
                    <a:pt x="89" y="1219"/>
                  </a:lnTo>
                  <a:lnTo>
                    <a:pt x="89" y="1219"/>
                  </a:lnTo>
                  <a:lnTo>
                    <a:pt x="95" y="1218"/>
                  </a:lnTo>
                  <a:lnTo>
                    <a:pt x="97" y="1218"/>
                  </a:lnTo>
                  <a:lnTo>
                    <a:pt x="100" y="1219"/>
                  </a:lnTo>
                  <a:lnTo>
                    <a:pt x="100" y="1219"/>
                  </a:lnTo>
                  <a:lnTo>
                    <a:pt x="104" y="1224"/>
                  </a:lnTo>
                  <a:lnTo>
                    <a:pt x="109" y="1225"/>
                  </a:lnTo>
                  <a:lnTo>
                    <a:pt x="115" y="1226"/>
                  </a:lnTo>
                  <a:lnTo>
                    <a:pt x="119" y="1225"/>
                  </a:lnTo>
                  <a:lnTo>
                    <a:pt x="119" y="1225"/>
                  </a:lnTo>
                  <a:lnTo>
                    <a:pt x="126" y="1224"/>
                  </a:lnTo>
                  <a:lnTo>
                    <a:pt x="132" y="1225"/>
                  </a:lnTo>
                  <a:lnTo>
                    <a:pt x="137" y="1228"/>
                  </a:lnTo>
                  <a:lnTo>
                    <a:pt x="140" y="1233"/>
                  </a:lnTo>
                  <a:lnTo>
                    <a:pt x="140" y="1233"/>
                  </a:lnTo>
                  <a:lnTo>
                    <a:pt x="147" y="1245"/>
                  </a:lnTo>
                  <a:lnTo>
                    <a:pt x="147" y="1245"/>
                  </a:lnTo>
                  <a:lnTo>
                    <a:pt x="148" y="1249"/>
                  </a:lnTo>
                  <a:lnTo>
                    <a:pt x="149" y="1250"/>
                  </a:lnTo>
                  <a:lnTo>
                    <a:pt x="152" y="1253"/>
                  </a:lnTo>
                  <a:lnTo>
                    <a:pt x="152" y="1253"/>
                  </a:lnTo>
                  <a:lnTo>
                    <a:pt x="156" y="1256"/>
                  </a:lnTo>
                  <a:lnTo>
                    <a:pt x="158" y="1261"/>
                  </a:lnTo>
                  <a:lnTo>
                    <a:pt x="161" y="1272"/>
                  </a:lnTo>
                  <a:lnTo>
                    <a:pt x="161" y="1272"/>
                  </a:lnTo>
                  <a:close/>
                </a:path>
              </a:pathLst>
            </a:custGeom>
            <a:noFill/>
            <a:ln w="36513">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grpSp>
        <p:nvGrpSpPr>
          <p:cNvPr id="20" name="Group 8"/>
          <p:cNvGrpSpPr>
            <a:grpSpLocks noChangeAspect="1"/>
          </p:cNvGrpSpPr>
          <p:nvPr/>
        </p:nvGrpSpPr>
        <p:grpSpPr bwMode="auto">
          <a:xfrm>
            <a:off x="107504" y="195486"/>
            <a:ext cx="3740722" cy="693184"/>
            <a:chOff x="1190" y="1833"/>
            <a:chExt cx="4136" cy="330"/>
          </a:xfrm>
        </p:grpSpPr>
        <p:sp>
          <p:nvSpPr>
            <p:cNvPr id="21"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2" name="Freeform 9"/>
            <p:cNvSpPr>
              <a:spLocks/>
            </p:cNvSpPr>
            <p:nvPr/>
          </p:nvSpPr>
          <p:spPr bwMode="auto">
            <a:xfrm>
              <a:off x="1190" y="1835"/>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23" name="TextBox 22"/>
          <p:cNvSpPr txBox="1"/>
          <p:nvPr/>
        </p:nvSpPr>
        <p:spPr>
          <a:xfrm>
            <a:off x="755576" y="133066"/>
            <a:ext cx="5112568" cy="707886"/>
          </a:xfrm>
          <a:prstGeom prst="rect">
            <a:avLst/>
          </a:prstGeom>
          <a:noFill/>
        </p:spPr>
        <p:txBody>
          <a:bodyPr wrap="square" rtlCol="0">
            <a:spAutoFit/>
          </a:bodyPr>
          <a:lstStyle/>
          <a:p>
            <a:r>
              <a:rPr lang="en-GB" sz="4000" b="1" dirty="0" smtClean="0">
                <a:solidFill>
                  <a:prstClr val="white"/>
                </a:solidFill>
              </a:rPr>
              <a:t>Agenda </a:t>
            </a:r>
            <a:endParaRPr lang="en-GB" sz="4000" b="1" dirty="0">
              <a:solidFill>
                <a:prstClr val="white"/>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06414257"/>
              </p:ext>
            </p:extLst>
          </p:nvPr>
        </p:nvGraphicFramePr>
        <p:xfrm>
          <a:off x="1331640" y="1124972"/>
          <a:ext cx="5544616" cy="3362992"/>
        </p:xfrm>
        <a:graphic>
          <a:graphicData uri="http://schemas.openxmlformats.org/drawingml/2006/table">
            <a:tbl>
              <a:tblPr firstRow="1" bandRow="1">
                <a:tableStyleId>{5C22544A-7EE6-4342-B048-85BDC9FD1C3A}</a:tableStyleId>
              </a:tblPr>
              <a:tblGrid>
                <a:gridCol w="5544616"/>
              </a:tblGrid>
              <a:tr h="348237">
                <a:tc>
                  <a:txBody>
                    <a:bodyPr/>
                    <a:lstStyle/>
                    <a:p>
                      <a:pPr algn="ctr"/>
                      <a:r>
                        <a:rPr lang="en-GB" dirty="0" smtClean="0"/>
                        <a:t>Items </a:t>
                      </a:r>
                      <a:endParaRPr lang="en-GB"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50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Introductions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9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0-19 Population </a:t>
                      </a:r>
                      <a:r>
                        <a:rPr lang="en-GB" baseline="0" dirty="0" smtClean="0">
                          <a:solidFill>
                            <a:schemeClr val="tx1"/>
                          </a:solidFill>
                        </a:rPr>
                        <a:t>and Health Needs</a:t>
                      </a:r>
                      <a:endParaRPr lang="en-GB" dirty="0" smtClean="0">
                        <a:solidFill>
                          <a:schemeClr val="tx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5997">
                <a:tc>
                  <a:txBody>
                    <a:bodyPr/>
                    <a:lstStyle/>
                    <a:p>
                      <a:pPr algn="l"/>
                      <a:r>
                        <a:rPr lang="en-GB" dirty="0" smtClean="0"/>
                        <a:t>Current contract, client group and new contract </a:t>
                      </a:r>
                      <a:endParaRPr lang="en-GB"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525">
                <a:tc>
                  <a:txBody>
                    <a:bodyPr/>
                    <a:lstStyle/>
                    <a:p>
                      <a:pPr algn="l"/>
                      <a:r>
                        <a:rPr lang="en-GB" dirty="0" smtClean="0"/>
                        <a:t>Council Plan &amp; Health and Wellbeing Strategy</a:t>
                      </a:r>
                      <a:endParaRPr lang="en-GB"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525">
                <a:tc>
                  <a:txBody>
                    <a:bodyPr/>
                    <a:lstStyle/>
                    <a:p>
                      <a:pPr algn="l"/>
                      <a:r>
                        <a:rPr lang="en-GB" dirty="0" smtClean="0"/>
                        <a:t>Procurement</a:t>
                      </a:r>
                      <a:r>
                        <a:rPr lang="en-GB" baseline="0" dirty="0" smtClean="0"/>
                        <a:t> timetable </a:t>
                      </a:r>
                      <a:endParaRPr lang="en-GB"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5997">
                <a:tc>
                  <a:txBody>
                    <a:bodyPr/>
                    <a:lstStyle/>
                    <a:p>
                      <a:pPr algn="l"/>
                      <a:r>
                        <a:rPr lang="en-GB" dirty="0" smtClean="0"/>
                        <a:t>Q&amp;A</a:t>
                      </a:r>
                      <a:endParaRPr lang="en-GB"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Tree>
    <p:extLst>
      <p:ext uri="{BB962C8B-B14F-4D97-AF65-F5344CB8AC3E}">
        <p14:creationId xmlns:p14="http://schemas.microsoft.com/office/powerpoint/2010/main" val="586120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3"/>
          <p:cNvSpPr>
            <a:spLocks noChangeAspect="1" noChangeArrowheads="1" noTextEdit="1"/>
          </p:cNvSpPr>
          <p:nvPr/>
        </p:nvSpPr>
        <p:spPr bwMode="auto">
          <a:xfrm rot="5400000">
            <a:off x="2605043" y="-2301327"/>
            <a:ext cx="4078654" cy="878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TextBox 7"/>
          <p:cNvSpPr txBox="1"/>
          <p:nvPr/>
        </p:nvSpPr>
        <p:spPr>
          <a:xfrm>
            <a:off x="755576" y="3952096"/>
            <a:ext cx="3184999" cy="707886"/>
          </a:xfrm>
          <a:prstGeom prst="rect">
            <a:avLst/>
          </a:prstGeom>
          <a:noFill/>
        </p:spPr>
        <p:txBody>
          <a:bodyPr wrap="square" rtlCol="0">
            <a:spAutoFit/>
          </a:bodyPr>
          <a:lstStyle/>
          <a:p>
            <a:r>
              <a:rPr lang="en-GB" sz="4000" b="1" dirty="0" smtClean="0">
                <a:solidFill>
                  <a:srgbClr val="007D85"/>
                </a:solidFill>
              </a:rPr>
              <a:t>About MKC</a:t>
            </a:r>
            <a:endParaRPr lang="en-GB" sz="4000" b="1" dirty="0">
              <a:solidFill>
                <a:srgbClr val="007D85"/>
              </a:solidFill>
            </a:endParaRPr>
          </a:p>
        </p:txBody>
      </p:sp>
      <p:grpSp>
        <p:nvGrpSpPr>
          <p:cNvPr id="23" name="Group 4"/>
          <p:cNvGrpSpPr>
            <a:grpSpLocks noChangeAspect="1"/>
          </p:cNvGrpSpPr>
          <p:nvPr/>
        </p:nvGrpSpPr>
        <p:grpSpPr bwMode="auto">
          <a:xfrm rot="5400000">
            <a:off x="2194429" y="-1821771"/>
            <a:ext cx="4752801" cy="8931331"/>
            <a:chOff x="204" y="682"/>
            <a:chExt cx="1602" cy="1761"/>
          </a:xfrm>
        </p:grpSpPr>
        <p:sp>
          <p:nvSpPr>
            <p:cNvPr id="24" name="AutoShape 3"/>
            <p:cNvSpPr>
              <a:spLocks noChangeAspect="1" noChangeArrowheads="1" noTextEdit="1"/>
            </p:cNvSpPr>
            <p:nvPr/>
          </p:nvSpPr>
          <p:spPr bwMode="auto">
            <a:xfrm>
              <a:off x="204" y="682"/>
              <a:ext cx="1315" cy="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5"/>
            <p:cNvSpPr>
              <a:spLocks/>
            </p:cNvSpPr>
            <p:nvPr/>
          </p:nvSpPr>
          <p:spPr bwMode="auto">
            <a:xfrm>
              <a:off x="204" y="682"/>
              <a:ext cx="1602" cy="1761"/>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7" name="AutoShape 23"/>
          <p:cNvSpPr>
            <a:spLocks noChangeAspect="1" noChangeArrowheads="1" noTextEdit="1"/>
          </p:cNvSpPr>
          <p:nvPr/>
        </p:nvSpPr>
        <p:spPr bwMode="auto">
          <a:xfrm>
            <a:off x="1475656" y="1491630"/>
            <a:ext cx="1481137"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TextBox 14"/>
          <p:cNvSpPr txBox="1"/>
          <p:nvPr/>
        </p:nvSpPr>
        <p:spPr>
          <a:xfrm>
            <a:off x="1409506" y="339502"/>
            <a:ext cx="6696744" cy="646331"/>
          </a:xfrm>
          <a:prstGeom prst="rect">
            <a:avLst/>
          </a:prstGeom>
          <a:noFill/>
        </p:spPr>
        <p:txBody>
          <a:bodyPr wrap="square" rtlCol="0">
            <a:spAutoFit/>
          </a:bodyPr>
          <a:lstStyle/>
          <a:p>
            <a:pPr algn="ctr"/>
            <a:r>
              <a:rPr lang="en-GB" sz="3600" b="1" dirty="0" smtClean="0">
                <a:solidFill>
                  <a:schemeClr val="bg1"/>
                </a:solidFill>
                <a:latin typeface="+mj-lt"/>
              </a:rPr>
              <a:t>Introductions and housekeeping  </a:t>
            </a:r>
          </a:p>
        </p:txBody>
      </p:sp>
      <p:pic>
        <p:nvPicPr>
          <p:cNvPr id="2050" name="Picture 2" descr="C:\Users\LWILSON2\AppData\Local\Microsoft\Windows\Temporary Internet Files\Content.IE5\YL5EYG0E\1120941544_a373e442fd_z[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670154"/>
            <a:ext cx="3147864" cy="211497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WILSON2\AppData\Local\Microsoft\Windows\Temporary Internet Files\Content.IE5\99BL9J4Y\7538400918_bdbdffce7d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1312" y="1991780"/>
            <a:ext cx="2506353" cy="169526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Comms\Logo\NewMKCLogo WhiteOu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98634" y="3939173"/>
            <a:ext cx="1296144" cy="88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354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Milton Keynes </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4741" y="1200150"/>
            <a:ext cx="5474517" cy="339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9662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004048" y="535462"/>
            <a:ext cx="2520280" cy="4102968"/>
            <a:chOff x="2501900" y="0"/>
            <a:chExt cx="4140200" cy="5143500"/>
          </a:xfrm>
        </p:grpSpPr>
        <p:sp>
          <p:nvSpPr>
            <p:cNvPr id="10" name="AutoShape 3"/>
            <p:cNvSpPr>
              <a:spLocks noChangeAspect="1" noChangeArrowheads="1" noTextEdit="1"/>
            </p:cNvSpPr>
            <p:nvPr/>
          </p:nvSpPr>
          <p:spPr bwMode="auto">
            <a:xfrm>
              <a:off x="2501900" y="0"/>
              <a:ext cx="4140200" cy="51435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5"/>
            <p:cNvSpPr>
              <a:spLocks/>
            </p:cNvSpPr>
            <p:nvPr/>
          </p:nvSpPr>
          <p:spPr bwMode="auto">
            <a:xfrm>
              <a:off x="2520950" y="19050"/>
              <a:ext cx="4102100" cy="5103813"/>
            </a:xfrm>
            <a:custGeom>
              <a:avLst/>
              <a:gdLst>
                <a:gd name="T0" fmla="*/ 180 w 2584"/>
                <a:gd name="T1" fmla="*/ 1366 h 3215"/>
                <a:gd name="T2" fmla="*/ 248 w 2584"/>
                <a:gd name="T3" fmla="*/ 1428 h 3215"/>
                <a:gd name="T4" fmla="*/ 364 w 2584"/>
                <a:gd name="T5" fmla="*/ 1545 h 3215"/>
                <a:gd name="T6" fmla="*/ 414 w 2584"/>
                <a:gd name="T7" fmla="*/ 1625 h 3215"/>
                <a:gd name="T8" fmla="*/ 463 w 2584"/>
                <a:gd name="T9" fmla="*/ 1750 h 3215"/>
                <a:gd name="T10" fmla="*/ 436 w 2584"/>
                <a:gd name="T11" fmla="*/ 1888 h 3215"/>
                <a:gd name="T12" fmla="*/ 259 w 2584"/>
                <a:gd name="T13" fmla="*/ 1900 h 3215"/>
                <a:gd name="T14" fmla="*/ 244 w 2584"/>
                <a:gd name="T15" fmla="*/ 2029 h 3215"/>
                <a:gd name="T16" fmla="*/ 283 w 2584"/>
                <a:gd name="T17" fmla="*/ 2141 h 3215"/>
                <a:gd name="T18" fmla="*/ 158 w 2584"/>
                <a:gd name="T19" fmla="*/ 2193 h 3215"/>
                <a:gd name="T20" fmla="*/ 206 w 2584"/>
                <a:gd name="T21" fmla="*/ 2270 h 3215"/>
                <a:gd name="T22" fmla="*/ 323 w 2584"/>
                <a:gd name="T23" fmla="*/ 2408 h 3215"/>
                <a:gd name="T24" fmla="*/ 487 w 2584"/>
                <a:gd name="T25" fmla="*/ 2543 h 3215"/>
                <a:gd name="T26" fmla="*/ 614 w 2584"/>
                <a:gd name="T27" fmla="*/ 2653 h 3215"/>
                <a:gd name="T28" fmla="*/ 728 w 2584"/>
                <a:gd name="T29" fmla="*/ 2836 h 3215"/>
                <a:gd name="T30" fmla="*/ 884 w 2584"/>
                <a:gd name="T31" fmla="*/ 2971 h 3215"/>
                <a:gd name="T32" fmla="*/ 1127 w 2584"/>
                <a:gd name="T33" fmla="*/ 3006 h 3215"/>
                <a:gd name="T34" fmla="*/ 1283 w 2584"/>
                <a:gd name="T35" fmla="*/ 3190 h 3215"/>
                <a:gd name="T36" fmla="*/ 1557 w 2584"/>
                <a:gd name="T37" fmla="*/ 3087 h 3215"/>
                <a:gd name="T38" fmla="*/ 1553 w 2584"/>
                <a:gd name="T39" fmla="*/ 2945 h 3215"/>
                <a:gd name="T40" fmla="*/ 1661 w 2584"/>
                <a:gd name="T41" fmla="*/ 2998 h 3215"/>
                <a:gd name="T42" fmla="*/ 1862 w 2584"/>
                <a:gd name="T43" fmla="*/ 3108 h 3215"/>
                <a:gd name="T44" fmla="*/ 2093 w 2584"/>
                <a:gd name="T45" fmla="*/ 3198 h 3215"/>
                <a:gd name="T46" fmla="*/ 2059 w 2584"/>
                <a:gd name="T47" fmla="*/ 3030 h 3215"/>
                <a:gd name="T48" fmla="*/ 2030 w 2584"/>
                <a:gd name="T49" fmla="*/ 2908 h 3215"/>
                <a:gd name="T50" fmla="*/ 2021 w 2584"/>
                <a:gd name="T51" fmla="*/ 2778 h 3215"/>
                <a:gd name="T52" fmla="*/ 2148 w 2584"/>
                <a:gd name="T53" fmla="*/ 2628 h 3215"/>
                <a:gd name="T54" fmla="*/ 2116 w 2584"/>
                <a:gd name="T55" fmla="*/ 2509 h 3215"/>
                <a:gd name="T56" fmla="*/ 2162 w 2584"/>
                <a:gd name="T57" fmla="*/ 2399 h 3215"/>
                <a:gd name="T58" fmla="*/ 2155 w 2584"/>
                <a:gd name="T59" fmla="*/ 2282 h 3215"/>
                <a:gd name="T60" fmla="*/ 1975 w 2584"/>
                <a:gd name="T61" fmla="*/ 2032 h 3215"/>
                <a:gd name="T62" fmla="*/ 2053 w 2584"/>
                <a:gd name="T63" fmla="*/ 1923 h 3215"/>
                <a:gd name="T64" fmla="*/ 2199 w 2584"/>
                <a:gd name="T65" fmla="*/ 1695 h 3215"/>
                <a:gd name="T66" fmla="*/ 2314 w 2584"/>
                <a:gd name="T67" fmla="*/ 1590 h 3215"/>
                <a:gd name="T68" fmla="*/ 2457 w 2584"/>
                <a:gd name="T69" fmla="*/ 1473 h 3215"/>
                <a:gd name="T70" fmla="*/ 2526 w 2584"/>
                <a:gd name="T71" fmla="*/ 1341 h 3215"/>
                <a:gd name="T72" fmla="*/ 2557 w 2584"/>
                <a:gd name="T73" fmla="*/ 1217 h 3215"/>
                <a:gd name="T74" fmla="*/ 2534 w 2584"/>
                <a:gd name="T75" fmla="*/ 1073 h 3215"/>
                <a:gd name="T76" fmla="*/ 2437 w 2584"/>
                <a:gd name="T77" fmla="*/ 869 h 3215"/>
                <a:gd name="T78" fmla="*/ 2210 w 2584"/>
                <a:gd name="T79" fmla="*/ 817 h 3215"/>
                <a:gd name="T80" fmla="*/ 2181 w 2584"/>
                <a:gd name="T81" fmla="*/ 698 h 3215"/>
                <a:gd name="T82" fmla="*/ 2238 w 2584"/>
                <a:gd name="T83" fmla="*/ 496 h 3215"/>
                <a:gd name="T84" fmla="*/ 2252 w 2584"/>
                <a:gd name="T85" fmla="*/ 316 h 3215"/>
                <a:gd name="T86" fmla="*/ 2146 w 2584"/>
                <a:gd name="T87" fmla="*/ 164 h 3215"/>
                <a:gd name="T88" fmla="*/ 1981 w 2584"/>
                <a:gd name="T89" fmla="*/ 81 h 3215"/>
                <a:gd name="T90" fmla="*/ 1807 w 2584"/>
                <a:gd name="T91" fmla="*/ 2 h 3215"/>
                <a:gd name="T92" fmla="*/ 1578 w 2584"/>
                <a:gd name="T93" fmla="*/ 58 h 3215"/>
                <a:gd name="T94" fmla="*/ 1464 w 2584"/>
                <a:gd name="T95" fmla="*/ 176 h 3215"/>
                <a:gd name="T96" fmla="*/ 1291 w 2584"/>
                <a:gd name="T97" fmla="*/ 330 h 3215"/>
                <a:gd name="T98" fmla="*/ 1163 w 2584"/>
                <a:gd name="T99" fmla="*/ 416 h 3215"/>
                <a:gd name="T100" fmla="*/ 1072 w 2584"/>
                <a:gd name="T101" fmla="*/ 420 h 3215"/>
                <a:gd name="T102" fmla="*/ 926 w 2584"/>
                <a:gd name="T103" fmla="*/ 446 h 3215"/>
                <a:gd name="T104" fmla="*/ 861 w 2584"/>
                <a:gd name="T105" fmla="*/ 600 h 3215"/>
                <a:gd name="T106" fmla="*/ 787 w 2584"/>
                <a:gd name="T107" fmla="*/ 619 h 3215"/>
                <a:gd name="T108" fmla="*/ 684 w 2584"/>
                <a:gd name="T109" fmla="*/ 585 h 3215"/>
                <a:gd name="T110" fmla="*/ 641 w 2584"/>
                <a:gd name="T111" fmla="*/ 742 h 3215"/>
                <a:gd name="T112" fmla="*/ 504 w 2584"/>
                <a:gd name="T113" fmla="*/ 884 h 3215"/>
                <a:gd name="T114" fmla="*/ 403 w 2584"/>
                <a:gd name="T115" fmla="*/ 954 h 3215"/>
                <a:gd name="T116" fmla="*/ 215 w 2584"/>
                <a:gd name="T117" fmla="*/ 953 h 3215"/>
                <a:gd name="T118" fmla="*/ 55 w 2584"/>
                <a:gd name="T119" fmla="*/ 1026 h 3215"/>
                <a:gd name="T120" fmla="*/ 29 w 2584"/>
                <a:gd name="T121" fmla="*/ 1156 h 3215"/>
                <a:gd name="T122" fmla="*/ 86 w 2584"/>
                <a:gd name="T123" fmla="*/ 1220 h 3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84" h="3215">
                  <a:moveTo>
                    <a:pt x="161" y="1272"/>
                  </a:moveTo>
                  <a:lnTo>
                    <a:pt x="161" y="1272"/>
                  </a:lnTo>
                  <a:lnTo>
                    <a:pt x="154" y="1277"/>
                  </a:lnTo>
                  <a:lnTo>
                    <a:pt x="154" y="1277"/>
                  </a:lnTo>
                  <a:lnTo>
                    <a:pt x="152" y="1279"/>
                  </a:lnTo>
                  <a:lnTo>
                    <a:pt x="150" y="1281"/>
                  </a:lnTo>
                  <a:lnTo>
                    <a:pt x="149" y="1284"/>
                  </a:lnTo>
                  <a:lnTo>
                    <a:pt x="150" y="1287"/>
                  </a:lnTo>
                  <a:lnTo>
                    <a:pt x="150" y="1287"/>
                  </a:lnTo>
                  <a:lnTo>
                    <a:pt x="153" y="1290"/>
                  </a:lnTo>
                  <a:lnTo>
                    <a:pt x="154" y="1293"/>
                  </a:lnTo>
                  <a:lnTo>
                    <a:pt x="155" y="1299"/>
                  </a:lnTo>
                  <a:lnTo>
                    <a:pt x="155" y="1313"/>
                  </a:lnTo>
                  <a:lnTo>
                    <a:pt x="155" y="1313"/>
                  </a:lnTo>
                  <a:lnTo>
                    <a:pt x="156" y="1321"/>
                  </a:lnTo>
                  <a:lnTo>
                    <a:pt x="158" y="1328"/>
                  </a:lnTo>
                  <a:lnTo>
                    <a:pt x="161" y="1330"/>
                  </a:lnTo>
                  <a:lnTo>
                    <a:pt x="163" y="1332"/>
                  </a:lnTo>
                  <a:lnTo>
                    <a:pt x="167" y="1334"/>
                  </a:lnTo>
                  <a:lnTo>
                    <a:pt x="170" y="1336"/>
                  </a:lnTo>
                  <a:lnTo>
                    <a:pt x="170" y="1336"/>
                  </a:lnTo>
                  <a:lnTo>
                    <a:pt x="175" y="1338"/>
                  </a:lnTo>
                  <a:lnTo>
                    <a:pt x="179" y="1340"/>
                  </a:lnTo>
                  <a:lnTo>
                    <a:pt x="187" y="1347"/>
                  </a:lnTo>
                  <a:lnTo>
                    <a:pt x="187" y="1347"/>
                  </a:lnTo>
                  <a:lnTo>
                    <a:pt x="191" y="1351"/>
                  </a:lnTo>
                  <a:lnTo>
                    <a:pt x="192" y="1354"/>
                  </a:lnTo>
                  <a:lnTo>
                    <a:pt x="191" y="1357"/>
                  </a:lnTo>
                  <a:lnTo>
                    <a:pt x="187" y="1361"/>
                  </a:lnTo>
                  <a:lnTo>
                    <a:pt x="187" y="1361"/>
                  </a:lnTo>
                  <a:lnTo>
                    <a:pt x="180" y="1366"/>
                  </a:lnTo>
                  <a:lnTo>
                    <a:pt x="173" y="1369"/>
                  </a:lnTo>
                  <a:lnTo>
                    <a:pt x="173" y="1369"/>
                  </a:lnTo>
                  <a:lnTo>
                    <a:pt x="170" y="1370"/>
                  </a:lnTo>
                  <a:lnTo>
                    <a:pt x="167" y="1372"/>
                  </a:lnTo>
                  <a:lnTo>
                    <a:pt x="163" y="1377"/>
                  </a:lnTo>
                  <a:lnTo>
                    <a:pt x="161" y="1383"/>
                  </a:lnTo>
                  <a:lnTo>
                    <a:pt x="158" y="1390"/>
                  </a:lnTo>
                  <a:lnTo>
                    <a:pt x="158" y="1390"/>
                  </a:lnTo>
                  <a:lnTo>
                    <a:pt x="158" y="1393"/>
                  </a:lnTo>
                  <a:lnTo>
                    <a:pt x="160" y="1395"/>
                  </a:lnTo>
                  <a:lnTo>
                    <a:pt x="160" y="1395"/>
                  </a:lnTo>
                  <a:lnTo>
                    <a:pt x="165" y="1400"/>
                  </a:lnTo>
                  <a:lnTo>
                    <a:pt x="170" y="1404"/>
                  </a:lnTo>
                  <a:lnTo>
                    <a:pt x="176" y="1406"/>
                  </a:lnTo>
                  <a:lnTo>
                    <a:pt x="183" y="1407"/>
                  </a:lnTo>
                  <a:lnTo>
                    <a:pt x="183" y="1407"/>
                  </a:lnTo>
                  <a:lnTo>
                    <a:pt x="191" y="1407"/>
                  </a:lnTo>
                  <a:lnTo>
                    <a:pt x="198" y="1409"/>
                  </a:lnTo>
                  <a:lnTo>
                    <a:pt x="205" y="1412"/>
                  </a:lnTo>
                  <a:lnTo>
                    <a:pt x="211" y="1417"/>
                  </a:lnTo>
                  <a:lnTo>
                    <a:pt x="211" y="1417"/>
                  </a:lnTo>
                  <a:lnTo>
                    <a:pt x="215" y="1419"/>
                  </a:lnTo>
                  <a:lnTo>
                    <a:pt x="218" y="1421"/>
                  </a:lnTo>
                  <a:lnTo>
                    <a:pt x="218" y="1421"/>
                  </a:lnTo>
                  <a:lnTo>
                    <a:pt x="230" y="1425"/>
                  </a:lnTo>
                  <a:lnTo>
                    <a:pt x="230" y="1425"/>
                  </a:lnTo>
                  <a:lnTo>
                    <a:pt x="235" y="1427"/>
                  </a:lnTo>
                  <a:lnTo>
                    <a:pt x="238" y="1427"/>
                  </a:lnTo>
                  <a:lnTo>
                    <a:pt x="238" y="1427"/>
                  </a:lnTo>
                  <a:lnTo>
                    <a:pt x="243" y="1427"/>
                  </a:lnTo>
                  <a:lnTo>
                    <a:pt x="248" y="1428"/>
                  </a:lnTo>
                  <a:lnTo>
                    <a:pt x="258" y="1432"/>
                  </a:lnTo>
                  <a:lnTo>
                    <a:pt x="258" y="1432"/>
                  </a:lnTo>
                  <a:lnTo>
                    <a:pt x="261" y="1436"/>
                  </a:lnTo>
                  <a:lnTo>
                    <a:pt x="263" y="1440"/>
                  </a:lnTo>
                  <a:lnTo>
                    <a:pt x="263" y="1440"/>
                  </a:lnTo>
                  <a:lnTo>
                    <a:pt x="271" y="1460"/>
                  </a:lnTo>
                  <a:lnTo>
                    <a:pt x="274" y="1470"/>
                  </a:lnTo>
                  <a:lnTo>
                    <a:pt x="275" y="1476"/>
                  </a:lnTo>
                  <a:lnTo>
                    <a:pt x="275" y="1481"/>
                  </a:lnTo>
                  <a:lnTo>
                    <a:pt x="275" y="1481"/>
                  </a:lnTo>
                  <a:lnTo>
                    <a:pt x="275" y="1484"/>
                  </a:lnTo>
                  <a:lnTo>
                    <a:pt x="276" y="1486"/>
                  </a:lnTo>
                  <a:lnTo>
                    <a:pt x="276" y="1486"/>
                  </a:lnTo>
                  <a:lnTo>
                    <a:pt x="279" y="1492"/>
                  </a:lnTo>
                  <a:lnTo>
                    <a:pt x="284" y="1498"/>
                  </a:lnTo>
                  <a:lnTo>
                    <a:pt x="289" y="1501"/>
                  </a:lnTo>
                  <a:lnTo>
                    <a:pt x="296" y="1504"/>
                  </a:lnTo>
                  <a:lnTo>
                    <a:pt x="296" y="1504"/>
                  </a:lnTo>
                  <a:lnTo>
                    <a:pt x="315" y="1506"/>
                  </a:lnTo>
                  <a:lnTo>
                    <a:pt x="335" y="1507"/>
                  </a:lnTo>
                  <a:lnTo>
                    <a:pt x="335" y="1507"/>
                  </a:lnTo>
                  <a:lnTo>
                    <a:pt x="344" y="1508"/>
                  </a:lnTo>
                  <a:lnTo>
                    <a:pt x="352" y="1511"/>
                  </a:lnTo>
                  <a:lnTo>
                    <a:pt x="352" y="1511"/>
                  </a:lnTo>
                  <a:lnTo>
                    <a:pt x="355" y="1512"/>
                  </a:lnTo>
                  <a:lnTo>
                    <a:pt x="357" y="1514"/>
                  </a:lnTo>
                  <a:lnTo>
                    <a:pt x="357" y="1514"/>
                  </a:lnTo>
                  <a:lnTo>
                    <a:pt x="359" y="1523"/>
                  </a:lnTo>
                  <a:lnTo>
                    <a:pt x="362" y="1533"/>
                  </a:lnTo>
                  <a:lnTo>
                    <a:pt x="364" y="1541"/>
                  </a:lnTo>
                  <a:lnTo>
                    <a:pt x="364" y="1545"/>
                  </a:lnTo>
                  <a:lnTo>
                    <a:pt x="362" y="1550"/>
                  </a:lnTo>
                  <a:lnTo>
                    <a:pt x="362" y="1550"/>
                  </a:lnTo>
                  <a:lnTo>
                    <a:pt x="361" y="1553"/>
                  </a:lnTo>
                  <a:lnTo>
                    <a:pt x="362" y="1557"/>
                  </a:lnTo>
                  <a:lnTo>
                    <a:pt x="364" y="1560"/>
                  </a:lnTo>
                  <a:lnTo>
                    <a:pt x="366" y="1564"/>
                  </a:lnTo>
                  <a:lnTo>
                    <a:pt x="366" y="1564"/>
                  </a:lnTo>
                  <a:lnTo>
                    <a:pt x="369" y="1567"/>
                  </a:lnTo>
                  <a:lnTo>
                    <a:pt x="370" y="1571"/>
                  </a:lnTo>
                  <a:lnTo>
                    <a:pt x="374" y="1579"/>
                  </a:lnTo>
                  <a:lnTo>
                    <a:pt x="377" y="1587"/>
                  </a:lnTo>
                  <a:lnTo>
                    <a:pt x="380" y="1590"/>
                  </a:lnTo>
                  <a:lnTo>
                    <a:pt x="383" y="1594"/>
                  </a:lnTo>
                  <a:lnTo>
                    <a:pt x="383" y="1594"/>
                  </a:lnTo>
                  <a:lnTo>
                    <a:pt x="384" y="1595"/>
                  </a:lnTo>
                  <a:lnTo>
                    <a:pt x="384" y="1598"/>
                  </a:lnTo>
                  <a:lnTo>
                    <a:pt x="384" y="1598"/>
                  </a:lnTo>
                  <a:lnTo>
                    <a:pt x="384" y="1602"/>
                  </a:lnTo>
                  <a:lnTo>
                    <a:pt x="387" y="1605"/>
                  </a:lnTo>
                  <a:lnTo>
                    <a:pt x="389" y="1607"/>
                  </a:lnTo>
                  <a:lnTo>
                    <a:pt x="392" y="1609"/>
                  </a:lnTo>
                  <a:lnTo>
                    <a:pt x="392" y="1609"/>
                  </a:lnTo>
                  <a:lnTo>
                    <a:pt x="398" y="1612"/>
                  </a:lnTo>
                  <a:lnTo>
                    <a:pt x="400" y="1613"/>
                  </a:lnTo>
                  <a:lnTo>
                    <a:pt x="403" y="1615"/>
                  </a:lnTo>
                  <a:lnTo>
                    <a:pt x="403" y="1615"/>
                  </a:lnTo>
                  <a:lnTo>
                    <a:pt x="405" y="1619"/>
                  </a:lnTo>
                  <a:lnTo>
                    <a:pt x="407" y="1622"/>
                  </a:lnTo>
                  <a:lnTo>
                    <a:pt x="410" y="1624"/>
                  </a:lnTo>
                  <a:lnTo>
                    <a:pt x="414" y="1625"/>
                  </a:lnTo>
                  <a:lnTo>
                    <a:pt x="414" y="1625"/>
                  </a:lnTo>
                  <a:lnTo>
                    <a:pt x="418" y="1626"/>
                  </a:lnTo>
                  <a:lnTo>
                    <a:pt x="420" y="1628"/>
                  </a:lnTo>
                  <a:lnTo>
                    <a:pt x="420" y="1628"/>
                  </a:lnTo>
                  <a:lnTo>
                    <a:pt x="427" y="1634"/>
                  </a:lnTo>
                  <a:lnTo>
                    <a:pt x="434" y="1637"/>
                  </a:lnTo>
                  <a:lnTo>
                    <a:pt x="434" y="1637"/>
                  </a:lnTo>
                  <a:lnTo>
                    <a:pt x="437" y="1641"/>
                  </a:lnTo>
                  <a:lnTo>
                    <a:pt x="441" y="1643"/>
                  </a:lnTo>
                  <a:lnTo>
                    <a:pt x="443" y="1647"/>
                  </a:lnTo>
                  <a:lnTo>
                    <a:pt x="443" y="1651"/>
                  </a:lnTo>
                  <a:lnTo>
                    <a:pt x="443" y="1651"/>
                  </a:lnTo>
                  <a:lnTo>
                    <a:pt x="444" y="1657"/>
                  </a:lnTo>
                  <a:lnTo>
                    <a:pt x="446" y="1662"/>
                  </a:lnTo>
                  <a:lnTo>
                    <a:pt x="449" y="1666"/>
                  </a:lnTo>
                  <a:lnTo>
                    <a:pt x="452" y="1670"/>
                  </a:lnTo>
                  <a:lnTo>
                    <a:pt x="452" y="1670"/>
                  </a:lnTo>
                  <a:lnTo>
                    <a:pt x="456" y="1674"/>
                  </a:lnTo>
                  <a:lnTo>
                    <a:pt x="458" y="1675"/>
                  </a:lnTo>
                  <a:lnTo>
                    <a:pt x="458" y="1678"/>
                  </a:lnTo>
                  <a:lnTo>
                    <a:pt x="458" y="1678"/>
                  </a:lnTo>
                  <a:lnTo>
                    <a:pt x="458" y="1693"/>
                  </a:lnTo>
                  <a:lnTo>
                    <a:pt x="458" y="1701"/>
                  </a:lnTo>
                  <a:lnTo>
                    <a:pt x="457" y="1708"/>
                  </a:lnTo>
                  <a:lnTo>
                    <a:pt x="457" y="1708"/>
                  </a:lnTo>
                  <a:lnTo>
                    <a:pt x="453" y="1719"/>
                  </a:lnTo>
                  <a:lnTo>
                    <a:pt x="453" y="1725"/>
                  </a:lnTo>
                  <a:lnTo>
                    <a:pt x="453" y="1730"/>
                  </a:lnTo>
                  <a:lnTo>
                    <a:pt x="455" y="1735"/>
                  </a:lnTo>
                  <a:lnTo>
                    <a:pt x="456" y="1740"/>
                  </a:lnTo>
                  <a:lnTo>
                    <a:pt x="459" y="1746"/>
                  </a:lnTo>
                  <a:lnTo>
                    <a:pt x="463" y="1750"/>
                  </a:lnTo>
                  <a:lnTo>
                    <a:pt x="463" y="1750"/>
                  </a:lnTo>
                  <a:lnTo>
                    <a:pt x="464" y="1755"/>
                  </a:lnTo>
                  <a:lnTo>
                    <a:pt x="466" y="1758"/>
                  </a:lnTo>
                  <a:lnTo>
                    <a:pt x="466" y="1758"/>
                  </a:lnTo>
                  <a:lnTo>
                    <a:pt x="472" y="1772"/>
                  </a:lnTo>
                  <a:lnTo>
                    <a:pt x="476" y="1779"/>
                  </a:lnTo>
                  <a:lnTo>
                    <a:pt x="479" y="1781"/>
                  </a:lnTo>
                  <a:lnTo>
                    <a:pt x="482" y="1784"/>
                  </a:lnTo>
                  <a:lnTo>
                    <a:pt x="482" y="1784"/>
                  </a:lnTo>
                  <a:lnTo>
                    <a:pt x="484" y="1785"/>
                  </a:lnTo>
                  <a:lnTo>
                    <a:pt x="486" y="1787"/>
                  </a:lnTo>
                  <a:lnTo>
                    <a:pt x="487" y="1789"/>
                  </a:lnTo>
                  <a:lnTo>
                    <a:pt x="487" y="1792"/>
                  </a:lnTo>
                  <a:lnTo>
                    <a:pt x="487" y="1792"/>
                  </a:lnTo>
                  <a:lnTo>
                    <a:pt x="484" y="1796"/>
                  </a:lnTo>
                  <a:lnTo>
                    <a:pt x="484" y="1801"/>
                  </a:lnTo>
                  <a:lnTo>
                    <a:pt x="484" y="1810"/>
                  </a:lnTo>
                  <a:lnTo>
                    <a:pt x="484" y="1810"/>
                  </a:lnTo>
                  <a:lnTo>
                    <a:pt x="484" y="1814"/>
                  </a:lnTo>
                  <a:lnTo>
                    <a:pt x="483" y="1817"/>
                  </a:lnTo>
                  <a:lnTo>
                    <a:pt x="480" y="1823"/>
                  </a:lnTo>
                  <a:lnTo>
                    <a:pt x="480" y="1823"/>
                  </a:lnTo>
                  <a:lnTo>
                    <a:pt x="473" y="1833"/>
                  </a:lnTo>
                  <a:lnTo>
                    <a:pt x="470" y="1839"/>
                  </a:lnTo>
                  <a:lnTo>
                    <a:pt x="467" y="1845"/>
                  </a:lnTo>
                  <a:lnTo>
                    <a:pt x="467" y="1845"/>
                  </a:lnTo>
                  <a:lnTo>
                    <a:pt x="464" y="1852"/>
                  </a:lnTo>
                  <a:lnTo>
                    <a:pt x="461" y="1857"/>
                  </a:lnTo>
                  <a:lnTo>
                    <a:pt x="453" y="1868"/>
                  </a:lnTo>
                  <a:lnTo>
                    <a:pt x="436" y="1888"/>
                  </a:lnTo>
                  <a:lnTo>
                    <a:pt x="436" y="1888"/>
                  </a:lnTo>
                  <a:lnTo>
                    <a:pt x="431" y="1892"/>
                  </a:lnTo>
                  <a:lnTo>
                    <a:pt x="426" y="1895"/>
                  </a:lnTo>
                  <a:lnTo>
                    <a:pt x="426" y="1895"/>
                  </a:lnTo>
                  <a:lnTo>
                    <a:pt x="410" y="1901"/>
                  </a:lnTo>
                  <a:lnTo>
                    <a:pt x="410" y="1901"/>
                  </a:lnTo>
                  <a:lnTo>
                    <a:pt x="403" y="1903"/>
                  </a:lnTo>
                  <a:lnTo>
                    <a:pt x="396" y="1905"/>
                  </a:lnTo>
                  <a:lnTo>
                    <a:pt x="389" y="1905"/>
                  </a:lnTo>
                  <a:lnTo>
                    <a:pt x="382" y="1903"/>
                  </a:lnTo>
                  <a:lnTo>
                    <a:pt x="376" y="1902"/>
                  </a:lnTo>
                  <a:lnTo>
                    <a:pt x="369" y="1899"/>
                  </a:lnTo>
                  <a:lnTo>
                    <a:pt x="358" y="1893"/>
                  </a:lnTo>
                  <a:lnTo>
                    <a:pt x="358" y="1893"/>
                  </a:lnTo>
                  <a:lnTo>
                    <a:pt x="349" y="1887"/>
                  </a:lnTo>
                  <a:lnTo>
                    <a:pt x="339" y="1884"/>
                  </a:lnTo>
                  <a:lnTo>
                    <a:pt x="335" y="1884"/>
                  </a:lnTo>
                  <a:lnTo>
                    <a:pt x="329" y="1883"/>
                  </a:lnTo>
                  <a:lnTo>
                    <a:pt x="324" y="1884"/>
                  </a:lnTo>
                  <a:lnTo>
                    <a:pt x="319" y="1885"/>
                  </a:lnTo>
                  <a:lnTo>
                    <a:pt x="319" y="1885"/>
                  </a:lnTo>
                  <a:lnTo>
                    <a:pt x="313" y="1888"/>
                  </a:lnTo>
                  <a:lnTo>
                    <a:pt x="306" y="1891"/>
                  </a:lnTo>
                  <a:lnTo>
                    <a:pt x="306" y="1891"/>
                  </a:lnTo>
                  <a:lnTo>
                    <a:pt x="297" y="1892"/>
                  </a:lnTo>
                  <a:lnTo>
                    <a:pt x="289" y="1893"/>
                  </a:lnTo>
                  <a:lnTo>
                    <a:pt x="289" y="1893"/>
                  </a:lnTo>
                  <a:lnTo>
                    <a:pt x="277" y="1893"/>
                  </a:lnTo>
                  <a:lnTo>
                    <a:pt x="273" y="1893"/>
                  </a:lnTo>
                  <a:lnTo>
                    <a:pt x="267" y="1895"/>
                  </a:lnTo>
                  <a:lnTo>
                    <a:pt x="263" y="1898"/>
                  </a:lnTo>
                  <a:lnTo>
                    <a:pt x="259" y="1900"/>
                  </a:lnTo>
                  <a:lnTo>
                    <a:pt x="255" y="1905"/>
                  </a:lnTo>
                  <a:lnTo>
                    <a:pt x="252" y="1909"/>
                  </a:lnTo>
                  <a:lnTo>
                    <a:pt x="252" y="1909"/>
                  </a:lnTo>
                  <a:lnTo>
                    <a:pt x="249" y="1911"/>
                  </a:lnTo>
                  <a:lnTo>
                    <a:pt x="249" y="1911"/>
                  </a:lnTo>
                  <a:lnTo>
                    <a:pt x="229" y="1938"/>
                  </a:lnTo>
                  <a:lnTo>
                    <a:pt x="229" y="1938"/>
                  </a:lnTo>
                  <a:lnTo>
                    <a:pt x="225" y="1943"/>
                  </a:lnTo>
                  <a:lnTo>
                    <a:pt x="224" y="1946"/>
                  </a:lnTo>
                  <a:lnTo>
                    <a:pt x="223" y="1951"/>
                  </a:lnTo>
                  <a:lnTo>
                    <a:pt x="225" y="1955"/>
                  </a:lnTo>
                  <a:lnTo>
                    <a:pt x="225" y="1955"/>
                  </a:lnTo>
                  <a:lnTo>
                    <a:pt x="231" y="1966"/>
                  </a:lnTo>
                  <a:lnTo>
                    <a:pt x="235" y="1970"/>
                  </a:lnTo>
                  <a:lnTo>
                    <a:pt x="239" y="1974"/>
                  </a:lnTo>
                  <a:lnTo>
                    <a:pt x="239" y="1974"/>
                  </a:lnTo>
                  <a:lnTo>
                    <a:pt x="243" y="1976"/>
                  </a:lnTo>
                  <a:lnTo>
                    <a:pt x="246" y="1979"/>
                  </a:lnTo>
                  <a:lnTo>
                    <a:pt x="247" y="1983"/>
                  </a:lnTo>
                  <a:lnTo>
                    <a:pt x="248" y="1988"/>
                  </a:lnTo>
                  <a:lnTo>
                    <a:pt x="248" y="1988"/>
                  </a:lnTo>
                  <a:lnTo>
                    <a:pt x="249" y="1994"/>
                  </a:lnTo>
                  <a:lnTo>
                    <a:pt x="249" y="2001"/>
                  </a:lnTo>
                  <a:lnTo>
                    <a:pt x="248" y="2008"/>
                  </a:lnTo>
                  <a:lnTo>
                    <a:pt x="247" y="2011"/>
                  </a:lnTo>
                  <a:lnTo>
                    <a:pt x="245" y="2014"/>
                  </a:lnTo>
                  <a:lnTo>
                    <a:pt x="245" y="2014"/>
                  </a:lnTo>
                  <a:lnTo>
                    <a:pt x="243" y="2017"/>
                  </a:lnTo>
                  <a:lnTo>
                    <a:pt x="243" y="2021"/>
                  </a:lnTo>
                  <a:lnTo>
                    <a:pt x="243" y="2024"/>
                  </a:lnTo>
                  <a:lnTo>
                    <a:pt x="244" y="2029"/>
                  </a:lnTo>
                  <a:lnTo>
                    <a:pt x="244" y="2029"/>
                  </a:lnTo>
                  <a:lnTo>
                    <a:pt x="247" y="2035"/>
                  </a:lnTo>
                  <a:lnTo>
                    <a:pt x="251" y="2039"/>
                  </a:lnTo>
                  <a:lnTo>
                    <a:pt x="254" y="2044"/>
                  </a:lnTo>
                  <a:lnTo>
                    <a:pt x="260" y="2049"/>
                  </a:lnTo>
                  <a:lnTo>
                    <a:pt x="266" y="2052"/>
                  </a:lnTo>
                  <a:lnTo>
                    <a:pt x="271" y="2055"/>
                  </a:lnTo>
                  <a:lnTo>
                    <a:pt x="277" y="2057"/>
                  </a:lnTo>
                  <a:lnTo>
                    <a:pt x="284" y="2058"/>
                  </a:lnTo>
                  <a:lnTo>
                    <a:pt x="284" y="2058"/>
                  </a:lnTo>
                  <a:lnTo>
                    <a:pt x="291" y="2059"/>
                  </a:lnTo>
                  <a:lnTo>
                    <a:pt x="298" y="2061"/>
                  </a:lnTo>
                  <a:lnTo>
                    <a:pt x="304" y="2065"/>
                  </a:lnTo>
                  <a:lnTo>
                    <a:pt x="309" y="2069"/>
                  </a:lnTo>
                  <a:lnTo>
                    <a:pt x="309" y="2069"/>
                  </a:lnTo>
                  <a:lnTo>
                    <a:pt x="313" y="2074"/>
                  </a:lnTo>
                  <a:lnTo>
                    <a:pt x="315" y="2079"/>
                  </a:lnTo>
                  <a:lnTo>
                    <a:pt x="315" y="2084"/>
                  </a:lnTo>
                  <a:lnTo>
                    <a:pt x="314" y="2091"/>
                  </a:lnTo>
                  <a:lnTo>
                    <a:pt x="314" y="2091"/>
                  </a:lnTo>
                  <a:lnTo>
                    <a:pt x="311" y="2099"/>
                  </a:lnTo>
                  <a:lnTo>
                    <a:pt x="306" y="2105"/>
                  </a:lnTo>
                  <a:lnTo>
                    <a:pt x="300" y="2112"/>
                  </a:lnTo>
                  <a:lnTo>
                    <a:pt x="296" y="2118"/>
                  </a:lnTo>
                  <a:lnTo>
                    <a:pt x="296" y="2118"/>
                  </a:lnTo>
                  <a:lnTo>
                    <a:pt x="289" y="2129"/>
                  </a:lnTo>
                  <a:lnTo>
                    <a:pt x="289" y="2129"/>
                  </a:lnTo>
                  <a:lnTo>
                    <a:pt x="286" y="2136"/>
                  </a:lnTo>
                  <a:lnTo>
                    <a:pt x="284" y="2138"/>
                  </a:lnTo>
                  <a:lnTo>
                    <a:pt x="283" y="2141"/>
                  </a:lnTo>
                  <a:lnTo>
                    <a:pt x="283" y="2141"/>
                  </a:lnTo>
                  <a:lnTo>
                    <a:pt x="274" y="2149"/>
                  </a:lnTo>
                  <a:lnTo>
                    <a:pt x="268" y="2159"/>
                  </a:lnTo>
                  <a:lnTo>
                    <a:pt x="268" y="2159"/>
                  </a:lnTo>
                  <a:lnTo>
                    <a:pt x="264" y="2161"/>
                  </a:lnTo>
                  <a:lnTo>
                    <a:pt x="262" y="2163"/>
                  </a:lnTo>
                  <a:lnTo>
                    <a:pt x="261" y="2164"/>
                  </a:lnTo>
                  <a:lnTo>
                    <a:pt x="261" y="2164"/>
                  </a:lnTo>
                  <a:lnTo>
                    <a:pt x="249" y="2161"/>
                  </a:lnTo>
                  <a:lnTo>
                    <a:pt x="245" y="2159"/>
                  </a:lnTo>
                  <a:lnTo>
                    <a:pt x="240" y="2157"/>
                  </a:lnTo>
                  <a:lnTo>
                    <a:pt x="240" y="2157"/>
                  </a:lnTo>
                  <a:lnTo>
                    <a:pt x="236" y="2152"/>
                  </a:lnTo>
                  <a:lnTo>
                    <a:pt x="231" y="2150"/>
                  </a:lnTo>
                  <a:lnTo>
                    <a:pt x="225" y="2149"/>
                  </a:lnTo>
                  <a:lnTo>
                    <a:pt x="220" y="2150"/>
                  </a:lnTo>
                  <a:lnTo>
                    <a:pt x="220" y="2150"/>
                  </a:lnTo>
                  <a:lnTo>
                    <a:pt x="216" y="2146"/>
                  </a:lnTo>
                  <a:lnTo>
                    <a:pt x="216" y="2146"/>
                  </a:lnTo>
                  <a:lnTo>
                    <a:pt x="213" y="2142"/>
                  </a:lnTo>
                  <a:lnTo>
                    <a:pt x="208" y="2140"/>
                  </a:lnTo>
                  <a:lnTo>
                    <a:pt x="203" y="2140"/>
                  </a:lnTo>
                  <a:lnTo>
                    <a:pt x="199" y="2141"/>
                  </a:lnTo>
                  <a:lnTo>
                    <a:pt x="199" y="2141"/>
                  </a:lnTo>
                  <a:lnTo>
                    <a:pt x="193" y="2144"/>
                  </a:lnTo>
                  <a:lnTo>
                    <a:pt x="188" y="2146"/>
                  </a:lnTo>
                  <a:lnTo>
                    <a:pt x="180" y="2156"/>
                  </a:lnTo>
                  <a:lnTo>
                    <a:pt x="180" y="2156"/>
                  </a:lnTo>
                  <a:lnTo>
                    <a:pt x="172" y="2165"/>
                  </a:lnTo>
                  <a:lnTo>
                    <a:pt x="167" y="2175"/>
                  </a:lnTo>
                  <a:lnTo>
                    <a:pt x="161" y="2187"/>
                  </a:lnTo>
                  <a:lnTo>
                    <a:pt x="158" y="2193"/>
                  </a:lnTo>
                  <a:lnTo>
                    <a:pt x="157" y="2198"/>
                  </a:lnTo>
                  <a:lnTo>
                    <a:pt x="157" y="2198"/>
                  </a:lnTo>
                  <a:lnTo>
                    <a:pt x="156" y="2202"/>
                  </a:lnTo>
                  <a:lnTo>
                    <a:pt x="155" y="2205"/>
                  </a:lnTo>
                  <a:lnTo>
                    <a:pt x="155" y="2205"/>
                  </a:lnTo>
                  <a:lnTo>
                    <a:pt x="153" y="2210"/>
                  </a:lnTo>
                  <a:lnTo>
                    <a:pt x="152" y="2214"/>
                  </a:lnTo>
                  <a:lnTo>
                    <a:pt x="152" y="2219"/>
                  </a:lnTo>
                  <a:lnTo>
                    <a:pt x="153" y="2224"/>
                  </a:lnTo>
                  <a:lnTo>
                    <a:pt x="153" y="2224"/>
                  </a:lnTo>
                  <a:lnTo>
                    <a:pt x="154" y="2228"/>
                  </a:lnTo>
                  <a:lnTo>
                    <a:pt x="155" y="2233"/>
                  </a:lnTo>
                  <a:lnTo>
                    <a:pt x="155" y="2233"/>
                  </a:lnTo>
                  <a:lnTo>
                    <a:pt x="155" y="2239"/>
                  </a:lnTo>
                  <a:lnTo>
                    <a:pt x="156" y="2241"/>
                  </a:lnTo>
                  <a:lnTo>
                    <a:pt x="158" y="2242"/>
                  </a:lnTo>
                  <a:lnTo>
                    <a:pt x="163" y="2242"/>
                  </a:lnTo>
                  <a:lnTo>
                    <a:pt x="163" y="2242"/>
                  </a:lnTo>
                  <a:lnTo>
                    <a:pt x="175" y="2242"/>
                  </a:lnTo>
                  <a:lnTo>
                    <a:pt x="185" y="2242"/>
                  </a:lnTo>
                  <a:lnTo>
                    <a:pt x="185" y="2242"/>
                  </a:lnTo>
                  <a:lnTo>
                    <a:pt x="190" y="2244"/>
                  </a:lnTo>
                  <a:lnTo>
                    <a:pt x="192" y="2246"/>
                  </a:lnTo>
                  <a:lnTo>
                    <a:pt x="192" y="2248"/>
                  </a:lnTo>
                  <a:lnTo>
                    <a:pt x="192" y="2248"/>
                  </a:lnTo>
                  <a:lnTo>
                    <a:pt x="192" y="2251"/>
                  </a:lnTo>
                  <a:lnTo>
                    <a:pt x="192" y="2255"/>
                  </a:lnTo>
                  <a:lnTo>
                    <a:pt x="193" y="2258"/>
                  </a:lnTo>
                  <a:lnTo>
                    <a:pt x="195" y="2262"/>
                  </a:lnTo>
                  <a:lnTo>
                    <a:pt x="200" y="2266"/>
                  </a:lnTo>
                  <a:lnTo>
                    <a:pt x="206" y="2270"/>
                  </a:lnTo>
                  <a:lnTo>
                    <a:pt x="206" y="2270"/>
                  </a:lnTo>
                  <a:lnTo>
                    <a:pt x="207" y="2271"/>
                  </a:lnTo>
                  <a:lnTo>
                    <a:pt x="207" y="2271"/>
                  </a:lnTo>
                  <a:lnTo>
                    <a:pt x="210" y="2277"/>
                  </a:lnTo>
                  <a:lnTo>
                    <a:pt x="216" y="2282"/>
                  </a:lnTo>
                  <a:lnTo>
                    <a:pt x="229" y="2290"/>
                  </a:lnTo>
                  <a:lnTo>
                    <a:pt x="229" y="2290"/>
                  </a:lnTo>
                  <a:lnTo>
                    <a:pt x="240" y="2300"/>
                  </a:lnTo>
                  <a:lnTo>
                    <a:pt x="251" y="2308"/>
                  </a:lnTo>
                  <a:lnTo>
                    <a:pt x="260" y="2318"/>
                  </a:lnTo>
                  <a:lnTo>
                    <a:pt x="269" y="2328"/>
                  </a:lnTo>
                  <a:lnTo>
                    <a:pt x="269" y="2328"/>
                  </a:lnTo>
                  <a:lnTo>
                    <a:pt x="276" y="2340"/>
                  </a:lnTo>
                  <a:lnTo>
                    <a:pt x="279" y="2346"/>
                  </a:lnTo>
                  <a:lnTo>
                    <a:pt x="284" y="2350"/>
                  </a:lnTo>
                  <a:lnTo>
                    <a:pt x="284" y="2350"/>
                  </a:lnTo>
                  <a:lnTo>
                    <a:pt x="286" y="2353"/>
                  </a:lnTo>
                  <a:lnTo>
                    <a:pt x="289" y="2356"/>
                  </a:lnTo>
                  <a:lnTo>
                    <a:pt x="289" y="2361"/>
                  </a:lnTo>
                  <a:lnTo>
                    <a:pt x="286" y="2364"/>
                  </a:lnTo>
                  <a:lnTo>
                    <a:pt x="286" y="2364"/>
                  </a:lnTo>
                  <a:lnTo>
                    <a:pt x="284" y="2369"/>
                  </a:lnTo>
                  <a:lnTo>
                    <a:pt x="284" y="2372"/>
                  </a:lnTo>
                  <a:lnTo>
                    <a:pt x="286" y="2376"/>
                  </a:lnTo>
                  <a:lnTo>
                    <a:pt x="291" y="2379"/>
                  </a:lnTo>
                  <a:lnTo>
                    <a:pt x="291" y="2379"/>
                  </a:lnTo>
                  <a:lnTo>
                    <a:pt x="308" y="2393"/>
                  </a:lnTo>
                  <a:lnTo>
                    <a:pt x="308" y="2393"/>
                  </a:lnTo>
                  <a:lnTo>
                    <a:pt x="314" y="2398"/>
                  </a:lnTo>
                  <a:lnTo>
                    <a:pt x="319" y="2402"/>
                  </a:lnTo>
                  <a:lnTo>
                    <a:pt x="323" y="2408"/>
                  </a:lnTo>
                  <a:lnTo>
                    <a:pt x="324" y="2415"/>
                  </a:lnTo>
                  <a:lnTo>
                    <a:pt x="324" y="2415"/>
                  </a:lnTo>
                  <a:lnTo>
                    <a:pt x="326" y="2418"/>
                  </a:lnTo>
                  <a:lnTo>
                    <a:pt x="328" y="2421"/>
                  </a:lnTo>
                  <a:lnTo>
                    <a:pt x="328" y="2421"/>
                  </a:lnTo>
                  <a:lnTo>
                    <a:pt x="336" y="2426"/>
                  </a:lnTo>
                  <a:lnTo>
                    <a:pt x="344" y="2433"/>
                  </a:lnTo>
                  <a:lnTo>
                    <a:pt x="352" y="2439"/>
                  </a:lnTo>
                  <a:lnTo>
                    <a:pt x="361" y="2444"/>
                  </a:lnTo>
                  <a:lnTo>
                    <a:pt x="361" y="2444"/>
                  </a:lnTo>
                  <a:lnTo>
                    <a:pt x="365" y="2446"/>
                  </a:lnTo>
                  <a:lnTo>
                    <a:pt x="368" y="2449"/>
                  </a:lnTo>
                  <a:lnTo>
                    <a:pt x="368" y="2449"/>
                  </a:lnTo>
                  <a:lnTo>
                    <a:pt x="384" y="2476"/>
                  </a:lnTo>
                  <a:lnTo>
                    <a:pt x="384" y="2476"/>
                  </a:lnTo>
                  <a:lnTo>
                    <a:pt x="388" y="2482"/>
                  </a:lnTo>
                  <a:lnTo>
                    <a:pt x="392" y="2486"/>
                  </a:lnTo>
                  <a:lnTo>
                    <a:pt x="399" y="2490"/>
                  </a:lnTo>
                  <a:lnTo>
                    <a:pt x="405" y="2492"/>
                  </a:lnTo>
                  <a:lnTo>
                    <a:pt x="405" y="2492"/>
                  </a:lnTo>
                  <a:lnTo>
                    <a:pt x="414" y="2494"/>
                  </a:lnTo>
                  <a:lnTo>
                    <a:pt x="423" y="2498"/>
                  </a:lnTo>
                  <a:lnTo>
                    <a:pt x="431" y="2501"/>
                  </a:lnTo>
                  <a:lnTo>
                    <a:pt x="438" y="2506"/>
                  </a:lnTo>
                  <a:lnTo>
                    <a:pt x="446" y="2510"/>
                  </a:lnTo>
                  <a:lnTo>
                    <a:pt x="453" y="2516"/>
                  </a:lnTo>
                  <a:lnTo>
                    <a:pt x="466" y="2529"/>
                  </a:lnTo>
                  <a:lnTo>
                    <a:pt x="466" y="2529"/>
                  </a:lnTo>
                  <a:lnTo>
                    <a:pt x="473" y="2535"/>
                  </a:lnTo>
                  <a:lnTo>
                    <a:pt x="479" y="2539"/>
                  </a:lnTo>
                  <a:lnTo>
                    <a:pt x="487" y="2543"/>
                  </a:lnTo>
                  <a:lnTo>
                    <a:pt x="495" y="2545"/>
                  </a:lnTo>
                  <a:lnTo>
                    <a:pt x="495" y="2545"/>
                  </a:lnTo>
                  <a:lnTo>
                    <a:pt x="501" y="2547"/>
                  </a:lnTo>
                  <a:lnTo>
                    <a:pt x="505" y="2550"/>
                  </a:lnTo>
                  <a:lnTo>
                    <a:pt x="510" y="2553"/>
                  </a:lnTo>
                  <a:lnTo>
                    <a:pt x="513" y="2557"/>
                  </a:lnTo>
                  <a:lnTo>
                    <a:pt x="513" y="2557"/>
                  </a:lnTo>
                  <a:lnTo>
                    <a:pt x="520" y="2566"/>
                  </a:lnTo>
                  <a:lnTo>
                    <a:pt x="528" y="2574"/>
                  </a:lnTo>
                  <a:lnTo>
                    <a:pt x="536" y="2581"/>
                  </a:lnTo>
                  <a:lnTo>
                    <a:pt x="546" y="2588"/>
                  </a:lnTo>
                  <a:lnTo>
                    <a:pt x="546" y="2588"/>
                  </a:lnTo>
                  <a:lnTo>
                    <a:pt x="554" y="2592"/>
                  </a:lnTo>
                  <a:lnTo>
                    <a:pt x="563" y="2595"/>
                  </a:lnTo>
                  <a:lnTo>
                    <a:pt x="563" y="2595"/>
                  </a:lnTo>
                  <a:lnTo>
                    <a:pt x="570" y="2597"/>
                  </a:lnTo>
                  <a:lnTo>
                    <a:pt x="572" y="2598"/>
                  </a:lnTo>
                  <a:lnTo>
                    <a:pt x="574" y="2600"/>
                  </a:lnTo>
                  <a:lnTo>
                    <a:pt x="574" y="2600"/>
                  </a:lnTo>
                  <a:lnTo>
                    <a:pt x="580" y="2606"/>
                  </a:lnTo>
                  <a:lnTo>
                    <a:pt x="587" y="2612"/>
                  </a:lnTo>
                  <a:lnTo>
                    <a:pt x="601" y="2620"/>
                  </a:lnTo>
                  <a:lnTo>
                    <a:pt x="601" y="2620"/>
                  </a:lnTo>
                  <a:lnTo>
                    <a:pt x="607" y="2623"/>
                  </a:lnTo>
                  <a:lnTo>
                    <a:pt x="610" y="2628"/>
                  </a:lnTo>
                  <a:lnTo>
                    <a:pt x="612" y="2634"/>
                  </a:lnTo>
                  <a:lnTo>
                    <a:pt x="612" y="2641"/>
                  </a:lnTo>
                  <a:lnTo>
                    <a:pt x="612" y="2641"/>
                  </a:lnTo>
                  <a:lnTo>
                    <a:pt x="612" y="2644"/>
                  </a:lnTo>
                  <a:lnTo>
                    <a:pt x="612" y="2646"/>
                  </a:lnTo>
                  <a:lnTo>
                    <a:pt x="614" y="2653"/>
                  </a:lnTo>
                  <a:lnTo>
                    <a:pt x="614" y="2653"/>
                  </a:lnTo>
                  <a:lnTo>
                    <a:pt x="615" y="2664"/>
                  </a:lnTo>
                  <a:lnTo>
                    <a:pt x="616" y="2668"/>
                  </a:lnTo>
                  <a:lnTo>
                    <a:pt x="615" y="2674"/>
                  </a:lnTo>
                  <a:lnTo>
                    <a:pt x="615" y="2674"/>
                  </a:lnTo>
                  <a:lnTo>
                    <a:pt x="614" y="2681"/>
                  </a:lnTo>
                  <a:lnTo>
                    <a:pt x="614" y="2688"/>
                  </a:lnTo>
                  <a:lnTo>
                    <a:pt x="615" y="2694"/>
                  </a:lnTo>
                  <a:lnTo>
                    <a:pt x="617" y="2699"/>
                  </a:lnTo>
                  <a:lnTo>
                    <a:pt x="620" y="2704"/>
                  </a:lnTo>
                  <a:lnTo>
                    <a:pt x="625" y="2710"/>
                  </a:lnTo>
                  <a:lnTo>
                    <a:pt x="633" y="2719"/>
                  </a:lnTo>
                  <a:lnTo>
                    <a:pt x="633" y="2719"/>
                  </a:lnTo>
                  <a:lnTo>
                    <a:pt x="638" y="2721"/>
                  </a:lnTo>
                  <a:lnTo>
                    <a:pt x="642" y="2724"/>
                  </a:lnTo>
                  <a:lnTo>
                    <a:pt x="647" y="2726"/>
                  </a:lnTo>
                  <a:lnTo>
                    <a:pt x="652" y="2726"/>
                  </a:lnTo>
                  <a:lnTo>
                    <a:pt x="662" y="2726"/>
                  </a:lnTo>
                  <a:lnTo>
                    <a:pt x="671" y="2725"/>
                  </a:lnTo>
                  <a:lnTo>
                    <a:pt x="671" y="2725"/>
                  </a:lnTo>
                  <a:lnTo>
                    <a:pt x="678" y="2724"/>
                  </a:lnTo>
                  <a:lnTo>
                    <a:pt x="681" y="2724"/>
                  </a:lnTo>
                  <a:lnTo>
                    <a:pt x="684" y="2726"/>
                  </a:lnTo>
                  <a:lnTo>
                    <a:pt x="687" y="2730"/>
                  </a:lnTo>
                  <a:lnTo>
                    <a:pt x="687" y="2730"/>
                  </a:lnTo>
                  <a:lnTo>
                    <a:pt x="699" y="2756"/>
                  </a:lnTo>
                  <a:lnTo>
                    <a:pt x="711" y="2781"/>
                  </a:lnTo>
                  <a:lnTo>
                    <a:pt x="711" y="2781"/>
                  </a:lnTo>
                  <a:lnTo>
                    <a:pt x="718" y="2800"/>
                  </a:lnTo>
                  <a:lnTo>
                    <a:pt x="723" y="2818"/>
                  </a:lnTo>
                  <a:lnTo>
                    <a:pt x="728" y="2836"/>
                  </a:lnTo>
                  <a:lnTo>
                    <a:pt x="731" y="2856"/>
                  </a:lnTo>
                  <a:lnTo>
                    <a:pt x="731" y="2856"/>
                  </a:lnTo>
                  <a:lnTo>
                    <a:pt x="734" y="2884"/>
                  </a:lnTo>
                  <a:lnTo>
                    <a:pt x="738" y="2911"/>
                  </a:lnTo>
                  <a:lnTo>
                    <a:pt x="738" y="2911"/>
                  </a:lnTo>
                  <a:lnTo>
                    <a:pt x="743" y="2941"/>
                  </a:lnTo>
                  <a:lnTo>
                    <a:pt x="743" y="2941"/>
                  </a:lnTo>
                  <a:lnTo>
                    <a:pt x="749" y="2990"/>
                  </a:lnTo>
                  <a:lnTo>
                    <a:pt x="749" y="2990"/>
                  </a:lnTo>
                  <a:lnTo>
                    <a:pt x="751" y="2994"/>
                  </a:lnTo>
                  <a:lnTo>
                    <a:pt x="753" y="2999"/>
                  </a:lnTo>
                  <a:lnTo>
                    <a:pt x="756" y="3002"/>
                  </a:lnTo>
                  <a:lnTo>
                    <a:pt x="761" y="3005"/>
                  </a:lnTo>
                  <a:lnTo>
                    <a:pt x="761" y="3005"/>
                  </a:lnTo>
                  <a:lnTo>
                    <a:pt x="766" y="3006"/>
                  </a:lnTo>
                  <a:lnTo>
                    <a:pt x="770" y="3005"/>
                  </a:lnTo>
                  <a:lnTo>
                    <a:pt x="774" y="3002"/>
                  </a:lnTo>
                  <a:lnTo>
                    <a:pt x="778" y="3000"/>
                  </a:lnTo>
                  <a:lnTo>
                    <a:pt x="778" y="3000"/>
                  </a:lnTo>
                  <a:lnTo>
                    <a:pt x="784" y="2994"/>
                  </a:lnTo>
                  <a:lnTo>
                    <a:pt x="791" y="2990"/>
                  </a:lnTo>
                  <a:lnTo>
                    <a:pt x="798" y="2986"/>
                  </a:lnTo>
                  <a:lnTo>
                    <a:pt x="806" y="2984"/>
                  </a:lnTo>
                  <a:lnTo>
                    <a:pt x="806" y="2984"/>
                  </a:lnTo>
                  <a:lnTo>
                    <a:pt x="819" y="2983"/>
                  </a:lnTo>
                  <a:lnTo>
                    <a:pt x="831" y="2983"/>
                  </a:lnTo>
                  <a:lnTo>
                    <a:pt x="831" y="2983"/>
                  </a:lnTo>
                  <a:lnTo>
                    <a:pt x="845" y="2982"/>
                  </a:lnTo>
                  <a:lnTo>
                    <a:pt x="858" y="2979"/>
                  </a:lnTo>
                  <a:lnTo>
                    <a:pt x="872" y="2976"/>
                  </a:lnTo>
                  <a:lnTo>
                    <a:pt x="884" y="2971"/>
                  </a:lnTo>
                  <a:lnTo>
                    <a:pt x="884" y="2971"/>
                  </a:lnTo>
                  <a:lnTo>
                    <a:pt x="891" y="2970"/>
                  </a:lnTo>
                  <a:lnTo>
                    <a:pt x="898" y="2969"/>
                  </a:lnTo>
                  <a:lnTo>
                    <a:pt x="898" y="2969"/>
                  </a:lnTo>
                  <a:lnTo>
                    <a:pt x="940" y="2962"/>
                  </a:lnTo>
                  <a:lnTo>
                    <a:pt x="940" y="2962"/>
                  </a:lnTo>
                  <a:lnTo>
                    <a:pt x="946" y="2961"/>
                  </a:lnTo>
                  <a:lnTo>
                    <a:pt x="953" y="2960"/>
                  </a:lnTo>
                  <a:lnTo>
                    <a:pt x="953" y="2960"/>
                  </a:lnTo>
                  <a:lnTo>
                    <a:pt x="988" y="2960"/>
                  </a:lnTo>
                  <a:lnTo>
                    <a:pt x="988" y="2960"/>
                  </a:lnTo>
                  <a:lnTo>
                    <a:pt x="994" y="2960"/>
                  </a:lnTo>
                  <a:lnTo>
                    <a:pt x="997" y="2962"/>
                  </a:lnTo>
                  <a:lnTo>
                    <a:pt x="1001" y="2964"/>
                  </a:lnTo>
                  <a:lnTo>
                    <a:pt x="1003" y="2969"/>
                  </a:lnTo>
                  <a:lnTo>
                    <a:pt x="1003" y="2969"/>
                  </a:lnTo>
                  <a:lnTo>
                    <a:pt x="1035" y="3023"/>
                  </a:lnTo>
                  <a:lnTo>
                    <a:pt x="1035" y="3023"/>
                  </a:lnTo>
                  <a:lnTo>
                    <a:pt x="1041" y="3032"/>
                  </a:lnTo>
                  <a:lnTo>
                    <a:pt x="1043" y="3034"/>
                  </a:lnTo>
                  <a:lnTo>
                    <a:pt x="1045" y="3037"/>
                  </a:lnTo>
                  <a:lnTo>
                    <a:pt x="1048" y="3037"/>
                  </a:lnTo>
                  <a:lnTo>
                    <a:pt x="1051" y="3036"/>
                  </a:lnTo>
                  <a:lnTo>
                    <a:pt x="1060" y="3031"/>
                  </a:lnTo>
                  <a:lnTo>
                    <a:pt x="1060" y="3031"/>
                  </a:lnTo>
                  <a:lnTo>
                    <a:pt x="1117" y="3006"/>
                  </a:lnTo>
                  <a:lnTo>
                    <a:pt x="1117" y="3006"/>
                  </a:lnTo>
                  <a:lnTo>
                    <a:pt x="1123" y="3003"/>
                  </a:lnTo>
                  <a:lnTo>
                    <a:pt x="1125" y="3005"/>
                  </a:lnTo>
                  <a:lnTo>
                    <a:pt x="1127" y="3006"/>
                  </a:lnTo>
                  <a:lnTo>
                    <a:pt x="1127" y="3006"/>
                  </a:lnTo>
                  <a:lnTo>
                    <a:pt x="1150" y="3024"/>
                  </a:lnTo>
                  <a:lnTo>
                    <a:pt x="1161" y="3036"/>
                  </a:lnTo>
                  <a:lnTo>
                    <a:pt x="1165" y="3041"/>
                  </a:lnTo>
                  <a:lnTo>
                    <a:pt x="1169" y="3047"/>
                  </a:lnTo>
                  <a:lnTo>
                    <a:pt x="1169" y="3047"/>
                  </a:lnTo>
                  <a:lnTo>
                    <a:pt x="1177" y="3059"/>
                  </a:lnTo>
                  <a:lnTo>
                    <a:pt x="1186" y="3069"/>
                  </a:lnTo>
                  <a:lnTo>
                    <a:pt x="1195" y="3077"/>
                  </a:lnTo>
                  <a:lnTo>
                    <a:pt x="1207" y="3085"/>
                  </a:lnTo>
                  <a:lnTo>
                    <a:pt x="1207" y="3085"/>
                  </a:lnTo>
                  <a:lnTo>
                    <a:pt x="1217" y="3092"/>
                  </a:lnTo>
                  <a:lnTo>
                    <a:pt x="1225" y="3099"/>
                  </a:lnTo>
                  <a:lnTo>
                    <a:pt x="1225" y="3099"/>
                  </a:lnTo>
                  <a:lnTo>
                    <a:pt x="1234" y="3108"/>
                  </a:lnTo>
                  <a:lnTo>
                    <a:pt x="1245" y="3116"/>
                  </a:lnTo>
                  <a:lnTo>
                    <a:pt x="1256" y="3123"/>
                  </a:lnTo>
                  <a:lnTo>
                    <a:pt x="1267" y="3130"/>
                  </a:lnTo>
                  <a:lnTo>
                    <a:pt x="1267" y="3130"/>
                  </a:lnTo>
                  <a:lnTo>
                    <a:pt x="1272" y="3132"/>
                  </a:lnTo>
                  <a:lnTo>
                    <a:pt x="1278" y="3137"/>
                  </a:lnTo>
                  <a:lnTo>
                    <a:pt x="1278" y="3137"/>
                  </a:lnTo>
                  <a:lnTo>
                    <a:pt x="1257" y="3153"/>
                  </a:lnTo>
                  <a:lnTo>
                    <a:pt x="1257" y="3153"/>
                  </a:lnTo>
                  <a:lnTo>
                    <a:pt x="1253" y="3158"/>
                  </a:lnTo>
                  <a:lnTo>
                    <a:pt x="1252" y="3160"/>
                  </a:lnTo>
                  <a:lnTo>
                    <a:pt x="1252" y="3161"/>
                  </a:lnTo>
                  <a:lnTo>
                    <a:pt x="1252" y="3163"/>
                  </a:lnTo>
                  <a:lnTo>
                    <a:pt x="1253" y="3166"/>
                  </a:lnTo>
                  <a:lnTo>
                    <a:pt x="1259" y="3170"/>
                  </a:lnTo>
                  <a:lnTo>
                    <a:pt x="1259" y="3170"/>
                  </a:lnTo>
                  <a:lnTo>
                    <a:pt x="1283" y="3190"/>
                  </a:lnTo>
                  <a:lnTo>
                    <a:pt x="1307" y="3210"/>
                  </a:lnTo>
                  <a:lnTo>
                    <a:pt x="1307" y="3210"/>
                  </a:lnTo>
                  <a:lnTo>
                    <a:pt x="1313" y="3214"/>
                  </a:lnTo>
                  <a:lnTo>
                    <a:pt x="1317" y="3215"/>
                  </a:lnTo>
                  <a:lnTo>
                    <a:pt x="1323" y="3215"/>
                  </a:lnTo>
                  <a:lnTo>
                    <a:pt x="1331" y="3213"/>
                  </a:lnTo>
                  <a:lnTo>
                    <a:pt x="1331" y="3213"/>
                  </a:lnTo>
                  <a:lnTo>
                    <a:pt x="1388" y="3185"/>
                  </a:lnTo>
                  <a:lnTo>
                    <a:pt x="1388" y="3185"/>
                  </a:lnTo>
                  <a:lnTo>
                    <a:pt x="1404" y="3180"/>
                  </a:lnTo>
                  <a:lnTo>
                    <a:pt x="1412" y="3176"/>
                  </a:lnTo>
                  <a:lnTo>
                    <a:pt x="1415" y="3173"/>
                  </a:lnTo>
                  <a:lnTo>
                    <a:pt x="1418" y="3169"/>
                  </a:lnTo>
                  <a:lnTo>
                    <a:pt x="1418" y="3169"/>
                  </a:lnTo>
                  <a:lnTo>
                    <a:pt x="1434" y="3160"/>
                  </a:lnTo>
                  <a:lnTo>
                    <a:pt x="1449" y="3151"/>
                  </a:lnTo>
                  <a:lnTo>
                    <a:pt x="1464" y="3140"/>
                  </a:lnTo>
                  <a:lnTo>
                    <a:pt x="1473" y="3137"/>
                  </a:lnTo>
                  <a:lnTo>
                    <a:pt x="1481" y="3134"/>
                  </a:lnTo>
                  <a:lnTo>
                    <a:pt x="1481" y="3134"/>
                  </a:lnTo>
                  <a:lnTo>
                    <a:pt x="1495" y="3128"/>
                  </a:lnTo>
                  <a:lnTo>
                    <a:pt x="1509" y="3121"/>
                  </a:lnTo>
                  <a:lnTo>
                    <a:pt x="1535" y="3107"/>
                  </a:lnTo>
                  <a:lnTo>
                    <a:pt x="1535" y="3107"/>
                  </a:lnTo>
                  <a:lnTo>
                    <a:pt x="1541" y="3105"/>
                  </a:lnTo>
                  <a:lnTo>
                    <a:pt x="1547" y="3101"/>
                  </a:lnTo>
                  <a:lnTo>
                    <a:pt x="1551" y="3097"/>
                  </a:lnTo>
                  <a:lnTo>
                    <a:pt x="1553" y="3093"/>
                  </a:lnTo>
                  <a:lnTo>
                    <a:pt x="1555" y="3090"/>
                  </a:lnTo>
                  <a:lnTo>
                    <a:pt x="1555" y="3090"/>
                  </a:lnTo>
                  <a:lnTo>
                    <a:pt x="1557" y="3087"/>
                  </a:lnTo>
                  <a:lnTo>
                    <a:pt x="1559" y="3085"/>
                  </a:lnTo>
                  <a:lnTo>
                    <a:pt x="1559" y="3085"/>
                  </a:lnTo>
                  <a:lnTo>
                    <a:pt x="1562" y="3083"/>
                  </a:lnTo>
                  <a:lnTo>
                    <a:pt x="1564" y="3081"/>
                  </a:lnTo>
                  <a:lnTo>
                    <a:pt x="1564" y="3077"/>
                  </a:lnTo>
                  <a:lnTo>
                    <a:pt x="1563" y="3074"/>
                  </a:lnTo>
                  <a:lnTo>
                    <a:pt x="1563" y="3074"/>
                  </a:lnTo>
                  <a:lnTo>
                    <a:pt x="1557" y="3063"/>
                  </a:lnTo>
                  <a:lnTo>
                    <a:pt x="1551" y="3053"/>
                  </a:lnTo>
                  <a:lnTo>
                    <a:pt x="1548" y="3049"/>
                  </a:lnTo>
                  <a:lnTo>
                    <a:pt x="1543" y="3046"/>
                  </a:lnTo>
                  <a:lnTo>
                    <a:pt x="1537" y="3044"/>
                  </a:lnTo>
                  <a:lnTo>
                    <a:pt x="1530" y="3043"/>
                  </a:lnTo>
                  <a:lnTo>
                    <a:pt x="1530" y="3043"/>
                  </a:lnTo>
                  <a:lnTo>
                    <a:pt x="1526" y="3041"/>
                  </a:lnTo>
                  <a:lnTo>
                    <a:pt x="1524" y="3040"/>
                  </a:lnTo>
                  <a:lnTo>
                    <a:pt x="1521" y="3039"/>
                  </a:lnTo>
                  <a:lnTo>
                    <a:pt x="1520" y="3037"/>
                  </a:lnTo>
                  <a:lnTo>
                    <a:pt x="1520" y="3033"/>
                  </a:lnTo>
                  <a:lnTo>
                    <a:pt x="1520" y="3031"/>
                  </a:lnTo>
                  <a:lnTo>
                    <a:pt x="1524" y="3024"/>
                  </a:lnTo>
                  <a:lnTo>
                    <a:pt x="1524" y="3024"/>
                  </a:lnTo>
                  <a:lnTo>
                    <a:pt x="1529" y="3016"/>
                  </a:lnTo>
                  <a:lnTo>
                    <a:pt x="1534" y="3007"/>
                  </a:lnTo>
                  <a:lnTo>
                    <a:pt x="1539" y="2996"/>
                  </a:lnTo>
                  <a:lnTo>
                    <a:pt x="1540" y="2991"/>
                  </a:lnTo>
                  <a:lnTo>
                    <a:pt x="1541" y="2985"/>
                  </a:lnTo>
                  <a:lnTo>
                    <a:pt x="1541" y="2985"/>
                  </a:lnTo>
                  <a:lnTo>
                    <a:pt x="1542" y="2975"/>
                  </a:lnTo>
                  <a:lnTo>
                    <a:pt x="1545" y="2965"/>
                  </a:lnTo>
                  <a:lnTo>
                    <a:pt x="1553" y="2945"/>
                  </a:lnTo>
                  <a:lnTo>
                    <a:pt x="1553" y="2945"/>
                  </a:lnTo>
                  <a:lnTo>
                    <a:pt x="1556" y="2942"/>
                  </a:lnTo>
                  <a:lnTo>
                    <a:pt x="1558" y="2939"/>
                  </a:lnTo>
                  <a:lnTo>
                    <a:pt x="1558" y="2939"/>
                  </a:lnTo>
                  <a:lnTo>
                    <a:pt x="1567" y="2944"/>
                  </a:lnTo>
                  <a:lnTo>
                    <a:pt x="1575" y="2948"/>
                  </a:lnTo>
                  <a:lnTo>
                    <a:pt x="1575" y="2948"/>
                  </a:lnTo>
                  <a:lnTo>
                    <a:pt x="1582" y="2952"/>
                  </a:lnTo>
                  <a:lnTo>
                    <a:pt x="1590" y="2954"/>
                  </a:lnTo>
                  <a:lnTo>
                    <a:pt x="1598" y="2955"/>
                  </a:lnTo>
                  <a:lnTo>
                    <a:pt x="1606" y="2955"/>
                  </a:lnTo>
                  <a:lnTo>
                    <a:pt x="1606" y="2955"/>
                  </a:lnTo>
                  <a:lnTo>
                    <a:pt x="1617" y="2954"/>
                  </a:lnTo>
                  <a:lnTo>
                    <a:pt x="1621" y="2955"/>
                  </a:lnTo>
                  <a:lnTo>
                    <a:pt x="1626" y="2956"/>
                  </a:lnTo>
                  <a:lnTo>
                    <a:pt x="1626" y="2956"/>
                  </a:lnTo>
                  <a:lnTo>
                    <a:pt x="1633" y="2958"/>
                  </a:lnTo>
                  <a:lnTo>
                    <a:pt x="1640" y="2962"/>
                  </a:lnTo>
                  <a:lnTo>
                    <a:pt x="1642" y="2964"/>
                  </a:lnTo>
                  <a:lnTo>
                    <a:pt x="1644" y="2968"/>
                  </a:lnTo>
                  <a:lnTo>
                    <a:pt x="1646" y="2971"/>
                  </a:lnTo>
                  <a:lnTo>
                    <a:pt x="1647" y="2976"/>
                  </a:lnTo>
                  <a:lnTo>
                    <a:pt x="1647" y="2976"/>
                  </a:lnTo>
                  <a:lnTo>
                    <a:pt x="1647" y="2980"/>
                  </a:lnTo>
                  <a:lnTo>
                    <a:pt x="1649" y="2985"/>
                  </a:lnTo>
                  <a:lnTo>
                    <a:pt x="1651" y="2990"/>
                  </a:lnTo>
                  <a:lnTo>
                    <a:pt x="1656" y="2992"/>
                  </a:lnTo>
                  <a:lnTo>
                    <a:pt x="1656" y="2992"/>
                  </a:lnTo>
                  <a:lnTo>
                    <a:pt x="1658" y="2994"/>
                  </a:lnTo>
                  <a:lnTo>
                    <a:pt x="1661" y="2998"/>
                  </a:lnTo>
                  <a:lnTo>
                    <a:pt x="1661" y="2998"/>
                  </a:lnTo>
                  <a:lnTo>
                    <a:pt x="1663" y="3002"/>
                  </a:lnTo>
                  <a:lnTo>
                    <a:pt x="1665" y="3006"/>
                  </a:lnTo>
                  <a:lnTo>
                    <a:pt x="1665" y="3006"/>
                  </a:lnTo>
                  <a:lnTo>
                    <a:pt x="1693" y="3031"/>
                  </a:lnTo>
                  <a:lnTo>
                    <a:pt x="1693" y="3031"/>
                  </a:lnTo>
                  <a:lnTo>
                    <a:pt x="1697" y="3034"/>
                  </a:lnTo>
                  <a:lnTo>
                    <a:pt x="1702" y="3037"/>
                  </a:lnTo>
                  <a:lnTo>
                    <a:pt x="1708" y="3037"/>
                  </a:lnTo>
                  <a:lnTo>
                    <a:pt x="1714" y="3036"/>
                  </a:lnTo>
                  <a:lnTo>
                    <a:pt x="1714" y="3036"/>
                  </a:lnTo>
                  <a:lnTo>
                    <a:pt x="1721" y="3034"/>
                  </a:lnTo>
                  <a:lnTo>
                    <a:pt x="1724" y="3034"/>
                  </a:lnTo>
                  <a:lnTo>
                    <a:pt x="1727" y="3036"/>
                  </a:lnTo>
                  <a:lnTo>
                    <a:pt x="1727" y="3036"/>
                  </a:lnTo>
                  <a:lnTo>
                    <a:pt x="1738" y="3040"/>
                  </a:lnTo>
                  <a:lnTo>
                    <a:pt x="1749" y="3046"/>
                  </a:lnTo>
                  <a:lnTo>
                    <a:pt x="1749" y="3046"/>
                  </a:lnTo>
                  <a:lnTo>
                    <a:pt x="1762" y="3052"/>
                  </a:lnTo>
                  <a:lnTo>
                    <a:pt x="1776" y="3058"/>
                  </a:lnTo>
                  <a:lnTo>
                    <a:pt x="1776" y="3058"/>
                  </a:lnTo>
                  <a:lnTo>
                    <a:pt x="1791" y="3063"/>
                  </a:lnTo>
                  <a:lnTo>
                    <a:pt x="1805" y="3068"/>
                  </a:lnTo>
                  <a:lnTo>
                    <a:pt x="1820" y="3073"/>
                  </a:lnTo>
                  <a:lnTo>
                    <a:pt x="1833" y="3079"/>
                  </a:lnTo>
                  <a:lnTo>
                    <a:pt x="1833" y="3079"/>
                  </a:lnTo>
                  <a:lnTo>
                    <a:pt x="1841" y="3084"/>
                  </a:lnTo>
                  <a:lnTo>
                    <a:pt x="1848" y="3089"/>
                  </a:lnTo>
                  <a:lnTo>
                    <a:pt x="1854" y="3094"/>
                  </a:lnTo>
                  <a:lnTo>
                    <a:pt x="1859" y="3102"/>
                  </a:lnTo>
                  <a:lnTo>
                    <a:pt x="1859" y="3102"/>
                  </a:lnTo>
                  <a:lnTo>
                    <a:pt x="1862" y="3108"/>
                  </a:lnTo>
                  <a:lnTo>
                    <a:pt x="1865" y="3109"/>
                  </a:lnTo>
                  <a:lnTo>
                    <a:pt x="1868" y="3111"/>
                  </a:lnTo>
                  <a:lnTo>
                    <a:pt x="1868" y="3111"/>
                  </a:lnTo>
                  <a:lnTo>
                    <a:pt x="1921" y="3112"/>
                  </a:lnTo>
                  <a:lnTo>
                    <a:pt x="1921" y="3112"/>
                  </a:lnTo>
                  <a:lnTo>
                    <a:pt x="1926" y="3112"/>
                  </a:lnTo>
                  <a:lnTo>
                    <a:pt x="1929" y="3109"/>
                  </a:lnTo>
                  <a:lnTo>
                    <a:pt x="1931" y="3106"/>
                  </a:lnTo>
                  <a:lnTo>
                    <a:pt x="1932" y="3101"/>
                  </a:lnTo>
                  <a:lnTo>
                    <a:pt x="1932" y="3101"/>
                  </a:lnTo>
                  <a:lnTo>
                    <a:pt x="1934" y="3090"/>
                  </a:lnTo>
                  <a:lnTo>
                    <a:pt x="1934" y="3090"/>
                  </a:lnTo>
                  <a:lnTo>
                    <a:pt x="1939" y="3096"/>
                  </a:lnTo>
                  <a:lnTo>
                    <a:pt x="1944" y="3101"/>
                  </a:lnTo>
                  <a:lnTo>
                    <a:pt x="1944" y="3101"/>
                  </a:lnTo>
                  <a:lnTo>
                    <a:pt x="1999" y="3147"/>
                  </a:lnTo>
                  <a:lnTo>
                    <a:pt x="1999" y="3147"/>
                  </a:lnTo>
                  <a:lnTo>
                    <a:pt x="2049" y="3188"/>
                  </a:lnTo>
                  <a:lnTo>
                    <a:pt x="2049" y="3188"/>
                  </a:lnTo>
                  <a:lnTo>
                    <a:pt x="2060" y="3197"/>
                  </a:lnTo>
                  <a:lnTo>
                    <a:pt x="2071" y="3206"/>
                  </a:lnTo>
                  <a:lnTo>
                    <a:pt x="2071" y="3206"/>
                  </a:lnTo>
                  <a:lnTo>
                    <a:pt x="2078" y="3210"/>
                  </a:lnTo>
                  <a:lnTo>
                    <a:pt x="2080" y="3210"/>
                  </a:lnTo>
                  <a:lnTo>
                    <a:pt x="2082" y="3210"/>
                  </a:lnTo>
                  <a:lnTo>
                    <a:pt x="2085" y="3208"/>
                  </a:lnTo>
                  <a:lnTo>
                    <a:pt x="2086" y="3207"/>
                  </a:lnTo>
                  <a:lnTo>
                    <a:pt x="2090" y="3202"/>
                  </a:lnTo>
                  <a:lnTo>
                    <a:pt x="2090" y="3202"/>
                  </a:lnTo>
                  <a:lnTo>
                    <a:pt x="2090" y="3199"/>
                  </a:lnTo>
                  <a:lnTo>
                    <a:pt x="2093" y="3198"/>
                  </a:lnTo>
                  <a:lnTo>
                    <a:pt x="2093" y="3198"/>
                  </a:lnTo>
                  <a:lnTo>
                    <a:pt x="2104" y="3190"/>
                  </a:lnTo>
                  <a:lnTo>
                    <a:pt x="2117" y="3183"/>
                  </a:lnTo>
                  <a:lnTo>
                    <a:pt x="2117" y="3183"/>
                  </a:lnTo>
                  <a:lnTo>
                    <a:pt x="2129" y="3178"/>
                  </a:lnTo>
                  <a:lnTo>
                    <a:pt x="2142" y="3173"/>
                  </a:lnTo>
                  <a:lnTo>
                    <a:pt x="2142" y="3173"/>
                  </a:lnTo>
                  <a:lnTo>
                    <a:pt x="2147" y="3168"/>
                  </a:lnTo>
                  <a:lnTo>
                    <a:pt x="2149" y="3165"/>
                  </a:lnTo>
                  <a:lnTo>
                    <a:pt x="2148" y="3160"/>
                  </a:lnTo>
                  <a:lnTo>
                    <a:pt x="2146" y="3154"/>
                  </a:lnTo>
                  <a:lnTo>
                    <a:pt x="2146" y="3154"/>
                  </a:lnTo>
                  <a:lnTo>
                    <a:pt x="2138" y="3142"/>
                  </a:lnTo>
                  <a:lnTo>
                    <a:pt x="2138" y="3142"/>
                  </a:lnTo>
                  <a:lnTo>
                    <a:pt x="2131" y="3130"/>
                  </a:lnTo>
                  <a:lnTo>
                    <a:pt x="2124" y="3117"/>
                  </a:lnTo>
                  <a:lnTo>
                    <a:pt x="2124" y="3117"/>
                  </a:lnTo>
                  <a:lnTo>
                    <a:pt x="2119" y="3107"/>
                  </a:lnTo>
                  <a:lnTo>
                    <a:pt x="2116" y="3102"/>
                  </a:lnTo>
                  <a:lnTo>
                    <a:pt x="2112" y="3099"/>
                  </a:lnTo>
                  <a:lnTo>
                    <a:pt x="2112" y="3099"/>
                  </a:lnTo>
                  <a:lnTo>
                    <a:pt x="2105" y="3092"/>
                  </a:lnTo>
                  <a:lnTo>
                    <a:pt x="2098" y="3084"/>
                  </a:lnTo>
                  <a:lnTo>
                    <a:pt x="2093" y="3076"/>
                  </a:lnTo>
                  <a:lnTo>
                    <a:pt x="2088" y="3067"/>
                  </a:lnTo>
                  <a:lnTo>
                    <a:pt x="2088" y="3067"/>
                  </a:lnTo>
                  <a:lnTo>
                    <a:pt x="2082" y="3059"/>
                  </a:lnTo>
                  <a:lnTo>
                    <a:pt x="2075" y="3051"/>
                  </a:lnTo>
                  <a:lnTo>
                    <a:pt x="2075" y="3051"/>
                  </a:lnTo>
                  <a:lnTo>
                    <a:pt x="2066" y="3040"/>
                  </a:lnTo>
                  <a:lnTo>
                    <a:pt x="2059" y="3030"/>
                  </a:lnTo>
                  <a:lnTo>
                    <a:pt x="2059" y="3030"/>
                  </a:lnTo>
                  <a:lnTo>
                    <a:pt x="2058" y="3024"/>
                  </a:lnTo>
                  <a:lnTo>
                    <a:pt x="2057" y="3020"/>
                  </a:lnTo>
                  <a:lnTo>
                    <a:pt x="2057" y="3010"/>
                  </a:lnTo>
                  <a:lnTo>
                    <a:pt x="2058" y="3001"/>
                  </a:lnTo>
                  <a:lnTo>
                    <a:pt x="2059" y="2991"/>
                  </a:lnTo>
                  <a:lnTo>
                    <a:pt x="2059" y="2991"/>
                  </a:lnTo>
                  <a:lnTo>
                    <a:pt x="2060" y="2990"/>
                  </a:lnTo>
                  <a:lnTo>
                    <a:pt x="2060" y="2990"/>
                  </a:lnTo>
                  <a:lnTo>
                    <a:pt x="2063" y="2986"/>
                  </a:lnTo>
                  <a:lnTo>
                    <a:pt x="2064" y="2983"/>
                  </a:lnTo>
                  <a:lnTo>
                    <a:pt x="2064" y="2979"/>
                  </a:lnTo>
                  <a:lnTo>
                    <a:pt x="2063" y="2976"/>
                  </a:lnTo>
                  <a:lnTo>
                    <a:pt x="2063" y="2976"/>
                  </a:lnTo>
                  <a:lnTo>
                    <a:pt x="2060" y="2971"/>
                  </a:lnTo>
                  <a:lnTo>
                    <a:pt x="2059" y="2965"/>
                  </a:lnTo>
                  <a:lnTo>
                    <a:pt x="2059" y="2960"/>
                  </a:lnTo>
                  <a:lnTo>
                    <a:pt x="2060" y="2955"/>
                  </a:lnTo>
                  <a:lnTo>
                    <a:pt x="2060" y="2955"/>
                  </a:lnTo>
                  <a:lnTo>
                    <a:pt x="2060" y="2947"/>
                  </a:lnTo>
                  <a:lnTo>
                    <a:pt x="2060" y="2940"/>
                  </a:lnTo>
                  <a:lnTo>
                    <a:pt x="2059" y="2938"/>
                  </a:lnTo>
                  <a:lnTo>
                    <a:pt x="2057" y="2934"/>
                  </a:lnTo>
                  <a:lnTo>
                    <a:pt x="2055" y="2932"/>
                  </a:lnTo>
                  <a:lnTo>
                    <a:pt x="2051" y="2930"/>
                  </a:lnTo>
                  <a:lnTo>
                    <a:pt x="2051" y="2930"/>
                  </a:lnTo>
                  <a:lnTo>
                    <a:pt x="2048" y="2926"/>
                  </a:lnTo>
                  <a:lnTo>
                    <a:pt x="2045" y="2923"/>
                  </a:lnTo>
                  <a:lnTo>
                    <a:pt x="2045" y="2923"/>
                  </a:lnTo>
                  <a:lnTo>
                    <a:pt x="2040" y="2915"/>
                  </a:lnTo>
                  <a:lnTo>
                    <a:pt x="2030" y="2908"/>
                  </a:lnTo>
                  <a:lnTo>
                    <a:pt x="2030" y="2908"/>
                  </a:lnTo>
                  <a:lnTo>
                    <a:pt x="2023" y="2903"/>
                  </a:lnTo>
                  <a:lnTo>
                    <a:pt x="2021" y="2901"/>
                  </a:lnTo>
                  <a:lnTo>
                    <a:pt x="2020" y="2899"/>
                  </a:lnTo>
                  <a:lnTo>
                    <a:pt x="2019" y="2896"/>
                  </a:lnTo>
                  <a:lnTo>
                    <a:pt x="2020" y="2893"/>
                  </a:lnTo>
                  <a:lnTo>
                    <a:pt x="2021" y="2885"/>
                  </a:lnTo>
                  <a:lnTo>
                    <a:pt x="2021" y="2885"/>
                  </a:lnTo>
                  <a:lnTo>
                    <a:pt x="2022" y="2881"/>
                  </a:lnTo>
                  <a:lnTo>
                    <a:pt x="2022" y="2881"/>
                  </a:lnTo>
                  <a:lnTo>
                    <a:pt x="2025" y="2876"/>
                  </a:lnTo>
                  <a:lnTo>
                    <a:pt x="2025" y="2871"/>
                  </a:lnTo>
                  <a:lnTo>
                    <a:pt x="2025" y="2866"/>
                  </a:lnTo>
                  <a:lnTo>
                    <a:pt x="2022" y="2861"/>
                  </a:lnTo>
                  <a:lnTo>
                    <a:pt x="2022" y="2861"/>
                  </a:lnTo>
                  <a:lnTo>
                    <a:pt x="2020" y="2851"/>
                  </a:lnTo>
                  <a:lnTo>
                    <a:pt x="2019" y="2847"/>
                  </a:lnTo>
                  <a:lnTo>
                    <a:pt x="2019" y="2842"/>
                  </a:lnTo>
                  <a:lnTo>
                    <a:pt x="2019" y="2842"/>
                  </a:lnTo>
                  <a:lnTo>
                    <a:pt x="2019" y="2833"/>
                  </a:lnTo>
                  <a:lnTo>
                    <a:pt x="2018" y="2823"/>
                  </a:lnTo>
                  <a:lnTo>
                    <a:pt x="2015" y="2813"/>
                  </a:lnTo>
                  <a:lnTo>
                    <a:pt x="2012" y="2804"/>
                  </a:lnTo>
                  <a:lnTo>
                    <a:pt x="2012" y="2804"/>
                  </a:lnTo>
                  <a:lnTo>
                    <a:pt x="2009" y="2794"/>
                  </a:lnTo>
                  <a:lnTo>
                    <a:pt x="2006" y="2783"/>
                  </a:lnTo>
                  <a:lnTo>
                    <a:pt x="2006" y="2783"/>
                  </a:lnTo>
                  <a:lnTo>
                    <a:pt x="2014" y="2781"/>
                  </a:lnTo>
                  <a:lnTo>
                    <a:pt x="2014" y="2781"/>
                  </a:lnTo>
                  <a:lnTo>
                    <a:pt x="2019" y="2780"/>
                  </a:lnTo>
                  <a:lnTo>
                    <a:pt x="2021" y="2778"/>
                  </a:lnTo>
                  <a:lnTo>
                    <a:pt x="2023" y="2774"/>
                  </a:lnTo>
                  <a:lnTo>
                    <a:pt x="2025" y="2770"/>
                  </a:lnTo>
                  <a:lnTo>
                    <a:pt x="2025" y="2770"/>
                  </a:lnTo>
                  <a:lnTo>
                    <a:pt x="2026" y="2760"/>
                  </a:lnTo>
                  <a:lnTo>
                    <a:pt x="2029" y="2751"/>
                  </a:lnTo>
                  <a:lnTo>
                    <a:pt x="2038" y="2734"/>
                  </a:lnTo>
                  <a:lnTo>
                    <a:pt x="2038" y="2734"/>
                  </a:lnTo>
                  <a:lnTo>
                    <a:pt x="2042" y="2727"/>
                  </a:lnTo>
                  <a:lnTo>
                    <a:pt x="2044" y="2720"/>
                  </a:lnTo>
                  <a:lnTo>
                    <a:pt x="2049" y="2704"/>
                  </a:lnTo>
                  <a:lnTo>
                    <a:pt x="2049" y="2704"/>
                  </a:lnTo>
                  <a:lnTo>
                    <a:pt x="2051" y="2698"/>
                  </a:lnTo>
                  <a:lnTo>
                    <a:pt x="2053" y="2692"/>
                  </a:lnTo>
                  <a:lnTo>
                    <a:pt x="2053" y="2692"/>
                  </a:lnTo>
                  <a:lnTo>
                    <a:pt x="2060" y="2683"/>
                  </a:lnTo>
                  <a:lnTo>
                    <a:pt x="2067" y="2675"/>
                  </a:lnTo>
                  <a:lnTo>
                    <a:pt x="2067" y="2675"/>
                  </a:lnTo>
                  <a:lnTo>
                    <a:pt x="2081" y="2659"/>
                  </a:lnTo>
                  <a:lnTo>
                    <a:pt x="2088" y="2652"/>
                  </a:lnTo>
                  <a:lnTo>
                    <a:pt x="2094" y="2643"/>
                  </a:lnTo>
                  <a:lnTo>
                    <a:pt x="2094" y="2643"/>
                  </a:lnTo>
                  <a:lnTo>
                    <a:pt x="2097" y="2638"/>
                  </a:lnTo>
                  <a:lnTo>
                    <a:pt x="2102" y="2635"/>
                  </a:lnTo>
                  <a:lnTo>
                    <a:pt x="2106" y="2634"/>
                  </a:lnTo>
                  <a:lnTo>
                    <a:pt x="2112" y="2633"/>
                  </a:lnTo>
                  <a:lnTo>
                    <a:pt x="2112" y="2633"/>
                  </a:lnTo>
                  <a:lnTo>
                    <a:pt x="2131" y="2633"/>
                  </a:lnTo>
                  <a:lnTo>
                    <a:pt x="2131" y="2633"/>
                  </a:lnTo>
                  <a:lnTo>
                    <a:pt x="2136" y="2631"/>
                  </a:lnTo>
                  <a:lnTo>
                    <a:pt x="2142" y="2630"/>
                  </a:lnTo>
                  <a:lnTo>
                    <a:pt x="2148" y="2628"/>
                  </a:lnTo>
                  <a:lnTo>
                    <a:pt x="2153" y="2624"/>
                  </a:lnTo>
                  <a:lnTo>
                    <a:pt x="2153" y="2624"/>
                  </a:lnTo>
                  <a:lnTo>
                    <a:pt x="2156" y="2622"/>
                  </a:lnTo>
                  <a:lnTo>
                    <a:pt x="2157" y="2619"/>
                  </a:lnTo>
                  <a:lnTo>
                    <a:pt x="2158" y="2615"/>
                  </a:lnTo>
                  <a:lnTo>
                    <a:pt x="2157" y="2611"/>
                  </a:lnTo>
                  <a:lnTo>
                    <a:pt x="2157" y="2611"/>
                  </a:lnTo>
                  <a:lnTo>
                    <a:pt x="2153" y="2591"/>
                  </a:lnTo>
                  <a:lnTo>
                    <a:pt x="2153" y="2591"/>
                  </a:lnTo>
                  <a:lnTo>
                    <a:pt x="2151" y="2586"/>
                  </a:lnTo>
                  <a:lnTo>
                    <a:pt x="2149" y="2583"/>
                  </a:lnTo>
                  <a:lnTo>
                    <a:pt x="2149" y="2583"/>
                  </a:lnTo>
                  <a:lnTo>
                    <a:pt x="2141" y="2574"/>
                  </a:lnTo>
                  <a:lnTo>
                    <a:pt x="2132" y="2566"/>
                  </a:lnTo>
                  <a:lnTo>
                    <a:pt x="2123" y="2559"/>
                  </a:lnTo>
                  <a:lnTo>
                    <a:pt x="2112" y="2553"/>
                  </a:lnTo>
                  <a:lnTo>
                    <a:pt x="2112" y="2553"/>
                  </a:lnTo>
                  <a:lnTo>
                    <a:pt x="2108" y="2551"/>
                  </a:lnTo>
                  <a:lnTo>
                    <a:pt x="2105" y="2547"/>
                  </a:lnTo>
                  <a:lnTo>
                    <a:pt x="2105" y="2547"/>
                  </a:lnTo>
                  <a:lnTo>
                    <a:pt x="2102" y="2542"/>
                  </a:lnTo>
                  <a:lnTo>
                    <a:pt x="2100" y="2535"/>
                  </a:lnTo>
                  <a:lnTo>
                    <a:pt x="2100" y="2535"/>
                  </a:lnTo>
                  <a:lnTo>
                    <a:pt x="2096" y="2523"/>
                  </a:lnTo>
                  <a:lnTo>
                    <a:pt x="2095" y="2520"/>
                  </a:lnTo>
                  <a:lnTo>
                    <a:pt x="2096" y="2517"/>
                  </a:lnTo>
                  <a:lnTo>
                    <a:pt x="2097" y="2515"/>
                  </a:lnTo>
                  <a:lnTo>
                    <a:pt x="2100" y="2514"/>
                  </a:lnTo>
                  <a:lnTo>
                    <a:pt x="2111" y="2510"/>
                  </a:lnTo>
                  <a:lnTo>
                    <a:pt x="2111" y="2510"/>
                  </a:lnTo>
                  <a:lnTo>
                    <a:pt x="2116" y="2509"/>
                  </a:lnTo>
                  <a:lnTo>
                    <a:pt x="2119" y="2507"/>
                  </a:lnTo>
                  <a:lnTo>
                    <a:pt x="2123" y="2504"/>
                  </a:lnTo>
                  <a:lnTo>
                    <a:pt x="2124" y="2499"/>
                  </a:lnTo>
                  <a:lnTo>
                    <a:pt x="2124" y="2499"/>
                  </a:lnTo>
                  <a:lnTo>
                    <a:pt x="2128" y="2484"/>
                  </a:lnTo>
                  <a:lnTo>
                    <a:pt x="2128" y="2484"/>
                  </a:lnTo>
                  <a:lnTo>
                    <a:pt x="2131" y="2478"/>
                  </a:lnTo>
                  <a:lnTo>
                    <a:pt x="2133" y="2474"/>
                  </a:lnTo>
                  <a:lnTo>
                    <a:pt x="2138" y="2469"/>
                  </a:lnTo>
                  <a:lnTo>
                    <a:pt x="2143" y="2466"/>
                  </a:lnTo>
                  <a:lnTo>
                    <a:pt x="2143" y="2466"/>
                  </a:lnTo>
                  <a:lnTo>
                    <a:pt x="2161" y="2455"/>
                  </a:lnTo>
                  <a:lnTo>
                    <a:pt x="2178" y="2444"/>
                  </a:lnTo>
                  <a:lnTo>
                    <a:pt x="2178" y="2444"/>
                  </a:lnTo>
                  <a:lnTo>
                    <a:pt x="2182" y="2439"/>
                  </a:lnTo>
                  <a:lnTo>
                    <a:pt x="2184" y="2434"/>
                  </a:lnTo>
                  <a:lnTo>
                    <a:pt x="2184" y="2430"/>
                  </a:lnTo>
                  <a:lnTo>
                    <a:pt x="2180" y="2424"/>
                  </a:lnTo>
                  <a:lnTo>
                    <a:pt x="2180" y="2424"/>
                  </a:lnTo>
                  <a:lnTo>
                    <a:pt x="2178" y="2419"/>
                  </a:lnTo>
                  <a:lnTo>
                    <a:pt x="2178" y="2415"/>
                  </a:lnTo>
                  <a:lnTo>
                    <a:pt x="2178" y="2415"/>
                  </a:lnTo>
                  <a:lnTo>
                    <a:pt x="2177" y="2413"/>
                  </a:lnTo>
                  <a:lnTo>
                    <a:pt x="2176" y="2409"/>
                  </a:lnTo>
                  <a:lnTo>
                    <a:pt x="2174" y="2408"/>
                  </a:lnTo>
                  <a:lnTo>
                    <a:pt x="2172" y="2407"/>
                  </a:lnTo>
                  <a:lnTo>
                    <a:pt x="2172" y="2407"/>
                  </a:lnTo>
                  <a:lnTo>
                    <a:pt x="2167" y="2406"/>
                  </a:lnTo>
                  <a:lnTo>
                    <a:pt x="2165" y="2403"/>
                  </a:lnTo>
                  <a:lnTo>
                    <a:pt x="2163" y="2401"/>
                  </a:lnTo>
                  <a:lnTo>
                    <a:pt x="2162" y="2399"/>
                  </a:lnTo>
                  <a:lnTo>
                    <a:pt x="2162" y="2392"/>
                  </a:lnTo>
                  <a:lnTo>
                    <a:pt x="2161" y="2386"/>
                  </a:lnTo>
                  <a:lnTo>
                    <a:pt x="2161" y="2386"/>
                  </a:lnTo>
                  <a:lnTo>
                    <a:pt x="2161" y="2383"/>
                  </a:lnTo>
                  <a:lnTo>
                    <a:pt x="2161" y="2383"/>
                  </a:lnTo>
                  <a:lnTo>
                    <a:pt x="2162" y="2378"/>
                  </a:lnTo>
                  <a:lnTo>
                    <a:pt x="2162" y="2375"/>
                  </a:lnTo>
                  <a:lnTo>
                    <a:pt x="2161" y="2371"/>
                  </a:lnTo>
                  <a:lnTo>
                    <a:pt x="2158" y="2369"/>
                  </a:lnTo>
                  <a:lnTo>
                    <a:pt x="2158" y="2369"/>
                  </a:lnTo>
                  <a:lnTo>
                    <a:pt x="2156" y="2366"/>
                  </a:lnTo>
                  <a:lnTo>
                    <a:pt x="2156" y="2364"/>
                  </a:lnTo>
                  <a:lnTo>
                    <a:pt x="2156" y="2360"/>
                  </a:lnTo>
                  <a:lnTo>
                    <a:pt x="2156" y="2360"/>
                  </a:lnTo>
                  <a:lnTo>
                    <a:pt x="2161" y="2351"/>
                  </a:lnTo>
                  <a:lnTo>
                    <a:pt x="2161" y="2351"/>
                  </a:lnTo>
                  <a:lnTo>
                    <a:pt x="2163" y="2346"/>
                  </a:lnTo>
                  <a:lnTo>
                    <a:pt x="2163" y="2341"/>
                  </a:lnTo>
                  <a:lnTo>
                    <a:pt x="2161" y="2338"/>
                  </a:lnTo>
                  <a:lnTo>
                    <a:pt x="2156" y="2334"/>
                  </a:lnTo>
                  <a:lnTo>
                    <a:pt x="2156" y="2334"/>
                  </a:lnTo>
                  <a:lnTo>
                    <a:pt x="2151" y="2332"/>
                  </a:lnTo>
                  <a:lnTo>
                    <a:pt x="2149" y="2330"/>
                  </a:lnTo>
                  <a:lnTo>
                    <a:pt x="2149" y="2326"/>
                  </a:lnTo>
                  <a:lnTo>
                    <a:pt x="2151" y="2322"/>
                  </a:lnTo>
                  <a:lnTo>
                    <a:pt x="2151" y="2322"/>
                  </a:lnTo>
                  <a:lnTo>
                    <a:pt x="2154" y="2312"/>
                  </a:lnTo>
                  <a:lnTo>
                    <a:pt x="2156" y="2302"/>
                  </a:lnTo>
                  <a:lnTo>
                    <a:pt x="2156" y="2292"/>
                  </a:lnTo>
                  <a:lnTo>
                    <a:pt x="2155" y="2282"/>
                  </a:lnTo>
                  <a:lnTo>
                    <a:pt x="2155" y="2282"/>
                  </a:lnTo>
                  <a:lnTo>
                    <a:pt x="2154" y="2270"/>
                  </a:lnTo>
                  <a:lnTo>
                    <a:pt x="2154" y="2263"/>
                  </a:lnTo>
                  <a:lnTo>
                    <a:pt x="2155" y="2257"/>
                  </a:lnTo>
                  <a:lnTo>
                    <a:pt x="2155" y="2257"/>
                  </a:lnTo>
                  <a:lnTo>
                    <a:pt x="2156" y="2250"/>
                  </a:lnTo>
                  <a:lnTo>
                    <a:pt x="2155" y="2244"/>
                  </a:lnTo>
                  <a:lnTo>
                    <a:pt x="2151" y="2240"/>
                  </a:lnTo>
                  <a:lnTo>
                    <a:pt x="2146" y="2236"/>
                  </a:lnTo>
                  <a:lnTo>
                    <a:pt x="2146" y="2236"/>
                  </a:lnTo>
                  <a:lnTo>
                    <a:pt x="2080" y="2191"/>
                  </a:lnTo>
                  <a:lnTo>
                    <a:pt x="2080" y="2191"/>
                  </a:lnTo>
                  <a:lnTo>
                    <a:pt x="2045" y="2166"/>
                  </a:lnTo>
                  <a:lnTo>
                    <a:pt x="2011" y="2141"/>
                  </a:lnTo>
                  <a:lnTo>
                    <a:pt x="1976" y="2117"/>
                  </a:lnTo>
                  <a:lnTo>
                    <a:pt x="1942" y="2092"/>
                  </a:lnTo>
                  <a:lnTo>
                    <a:pt x="1942" y="2092"/>
                  </a:lnTo>
                  <a:lnTo>
                    <a:pt x="1936" y="2089"/>
                  </a:lnTo>
                  <a:lnTo>
                    <a:pt x="1936" y="2089"/>
                  </a:lnTo>
                  <a:lnTo>
                    <a:pt x="1932" y="2087"/>
                  </a:lnTo>
                  <a:lnTo>
                    <a:pt x="1931" y="2084"/>
                  </a:lnTo>
                  <a:lnTo>
                    <a:pt x="1931" y="2081"/>
                  </a:lnTo>
                  <a:lnTo>
                    <a:pt x="1932" y="2077"/>
                  </a:lnTo>
                  <a:lnTo>
                    <a:pt x="1932" y="2077"/>
                  </a:lnTo>
                  <a:lnTo>
                    <a:pt x="1937" y="2068"/>
                  </a:lnTo>
                  <a:lnTo>
                    <a:pt x="1942" y="2061"/>
                  </a:lnTo>
                  <a:lnTo>
                    <a:pt x="1949" y="2055"/>
                  </a:lnTo>
                  <a:lnTo>
                    <a:pt x="1957" y="2050"/>
                  </a:lnTo>
                  <a:lnTo>
                    <a:pt x="1957" y="2050"/>
                  </a:lnTo>
                  <a:lnTo>
                    <a:pt x="1964" y="2045"/>
                  </a:lnTo>
                  <a:lnTo>
                    <a:pt x="1970" y="2039"/>
                  </a:lnTo>
                  <a:lnTo>
                    <a:pt x="1975" y="2032"/>
                  </a:lnTo>
                  <a:lnTo>
                    <a:pt x="1979" y="2024"/>
                  </a:lnTo>
                  <a:lnTo>
                    <a:pt x="1979" y="2024"/>
                  </a:lnTo>
                  <a:lnTo>
                    <a:pt x="1980" y="2020"/>
                  </a:lnTo>
                  <a:lnTo>
                    <a:pt x="1982" y="2017"/>
                  </a:lnTo>
                  <a:lnTo>
                    <a:pt x="1985" y="2016"/>
                  </a:lnTo>
                  <a:lnTo>
                    <a:pt x="1985" y="2016"/>
                  </a:lnTo>
                  <a:lnTo>
                    <a:pt x="1989" y="2016"/>
                  </a:lnTo>
                  <a:lnTo>
                    <a:pt x="1992" y="2014"/>
                  </a:lnTo>
                  <a:lnTo>
                    <a:pt x="1995" y="2011"/>
                  </a:lnTo>
                  <a:lnTo>
                    <a:pt x="1997" y="2008"/>
                  </a:lnTo>
                  <a:lnTo>
                    <a:pt x="1997" y="2008"/>
                  </a:lnTo>
                  <a:lnTo>
                    <a:pt x="1999" y="1999"/>
                  </a:lnTo>
                  <a:lnTo>
                    <a:pt x="2003" y="1990"/>
                  </a:lnTo>
                  <a:lnTo>
                    <a:pt x="2003" y="1990"/>
                  </a:lnTo>
                  <a:lnTo>
                    <a:pt x="2004" y="1985"/>
                  </a:lnTo>
                  <a:lnTo>
                    <a:pt x="2006" y="1981"/>
                  </a:lnTo>
                  <a:lnTo>
                    <a:pt x="2009" y="1977"/>
                  </a:lnTo>
                  <a:lnTo>
                    <a:pt x="2014" y="1975"/>
                  </a:lnTo>
                  <a:lnTo>
                    <a:pt x="2014" y="1975"/>
                  </a:lnTo>
                  <a:lnTo>
                    <a:pt x="2018" y="1975"/>
                  </a:lnTo>
                  <a:lnTo>
                    <a:pt x="2020" y="1973"/>
                  </a:lnTo>
                  <a:lnTo>
                    <a:pt x="2025" y="1968"/>
                  </a:lnTo>
                  <a:lnTo>
                    <a:pt x="2025" y="1968"/>
                  </a:lnTo>
                  <a:lnTo>
                    <a:pt x="2032" y="1959"/>
                  </a:lnTo>
                  <a:lnTo>
                    <a:pt x="2034" y="1954"/>
                  </a:lnTo>
                  <a:lnTo>
                    <a:pt x="2038" y="1951"/>
                  </a:lnTo>
                  <a:lnTo>
                    <a:pt x="2038" y="1951"/>
                  </a:lnTo>
                  <a:lnTo>
                    <a:pt x="2043" y="1945"/>
                  </a:lnTo>
                  <a:lnTo>
                    <a:pt x="2048" y="1938"/>
                  </a:lnTo>
                  <a:lnTo>
                    <a:pt x="2051" y="1931"/>
                  </a:lnTo>
                  <a:lnTo>
                    <a:pt x="2053" y="1923"/>
                  </a:lnTo>
                  <a:lnTo>
                    <a:pt x="2053" y="1923"/>
                  </a:lnTo>
                  <a:lnTo>
                    <a:pt x="2057" y="1910"/>
                  </a:lnTo>
                  <a:lnTo>
                    <a:pt x="2063" y="1898"/>
                  </a:lnTo>
                  <a:lnTo>
                    <a:pt x="2063" y="1898"/>
                  </a:lnTo>
                  <a:lnTo>
                    <a:pt x="2070" y="1885"/>
                  </a:lnTo>
                  <a:lnTo>
                    <a:pt x="2078" y="1873"/>
                  </a:lnTo>
                  <a:lnTo>
                    <a:pt x="2086" y="1863"/>
                  </a:lnTo>
                  <a:lnTo>
                    <a:pt x="2095" y="1853"/>
                  </a:lnTo>
                  <a:lnTo>
                    <a:pt x="2095" y="1853"/>
                  </a:lnTo>
                  <a:lnTo>
                    <a:pt x="2101" y="1848"/>
                  </a:lnTo>
                  <a:lnTo>
                    <a:pt x="2106" y="1846"/>
                  </a:lnTo>
                  <a:lnTo>
                    <a:pt x="2106" y="1846"/>
                  </a:lnTo>
                  <a:lnTo>
                    <a:pt x="2134" y="1837"/>
                  </a:lnTo>
                  <a:lnTo>
                    <a:pt x="2134" y="1837"/>
                  </a:lnTo>
                  <a:lnTo>
                    <a:pt x="2144" y="1832"/>
                  </a:lnTo>
                  <a:lnTo>
                    <a:pt x="2153" y="1825"/>
                  </a:lnTo>
                  <a:lnTo>
                    <a:pt x="2159" y="1817"/>
                  </a:lnTo>
                  <a:lnTo>
                    <a:pt x="2164" y="1808"/>
                  </a:lnTo>
                  <a:lnTo>
                    <a:pt x="2164" y="1808"/>
                  </a:lnTo>
                  <a:lnTo>
                    <a:pt x="2172" y="1788"/>
                  </a:lnTo>
                  <a:lnTo>
                    <a:pt x="2180" y="1770"/>
                  </a:lnTo>
                  <a:lnTo>
                    <a:pt x="2180" y="1770"/>
                  </a:lnTo>
                  <a:lnTo>
                    <a:pt x="2184" y="1759"/>
                  </a:lnTo>
                  <a:lnTo>
                    <a:pt x="2186" y="1749"/>
                  </a:lnTo>
                  <a:lnTo>
                    <a:pt x="2186" y="1749"/>
                  </a:lnTo>
                  <a:lnTo>
                    <a:pt x="2189" y="1732"/>
                  </a:lnTo>
                  <a:lnTo>
                    <a:pt x="2189" y="1732"/>
                  </a:lnTo>
                  <a:lnTo>
                    <a:pt x="2193" y="1719"/>
                  </a:lnTo>
                  <a:lnTo>
                    <a:pt x="2196" y="1706"/>
                  </a:lnTo>
                  <a:lnTo>
                    <a:pt x="2196" y="1706"/>
                  </a:lnTo>
                  <a:lnTo>
                    <a:pt x="2199" y="1695"/>
                  </a:lnTo>
                  <a:lnTo>
                    <a:pt x="2203" y="1683"/>
                  </a:lnTo>
                  <a:lnTo>
                    <a:pt x="2209" y="1674"/>
                  </a:lnTo>
                  <a:lnTo>
                    <a:pt x="2216" y="1665"/>
                  </a:lnTo>
                  <a:lnTo>
                    <a:pt x="2216" y="1665"/>
                  </a:lnTo>
                  <a:lnTo>
                    <a:pt x="2231" y="1651"/>
                  </a:lnTo>
                  <a:lnTo>
                    <a:pt x="2238" y="1644"/>
                  </a:lnTo>
                  <a:lnTo>
                    <a:pt x="2242" y="1635"/>
                  </a:lnTo>
                  <a:lnTo>
                    <a:pt x="2242" y="1635"/>
                  </a:lnTo>
                  <a:lnTo>
                    <a:pt x="2247" y="1629"/>
                  </a:lnTo>
                  <a:lnTo>
                    <a:pt x="2252" y="1624"/>
                  </a:lnTo>
                  <a:lnTo>
                    <a:pt x="2258" y="1619"/>
                  </a:lnTo>
                  <a:lnTo>
                    <a:pt x="2264" y="1615"/>
                  </a:lnTo>
                  <a:lnTo>
                    <a:pt x="2264" y="1615"/>
                  </a:lnTo>
                  <a:lnTo>
                    <a:pt x="2270" y="1613"/>
                  </a:lnTo>
                  <a:lnTo>
                    <a:pt x="2276" y="1609"/>
                  </a:lnTo>
                  <a:lnTo>
                    <a:pt x="2279" y="1603"/>
                  </a:lnTo>
                  <a:lnTo>
                    <a:pt x="2282" y="1596"/>
                  </a:lnTo>
                  <a:lnTo>
                    <a:pt x="2282" y="1596"/>
                  </a:lnTo>
                  <a:lnTo>
                    <a:pt x="2283" y="1592"/>
                  </a:lnTo>
                  <a:lnTo>
                    <a:pt x="2284" y="1589"/>
                  </a:lnTo>
                  <a:lnTo>
                    <a:pt x="2286" y="1587"/>
                  </a:lnTo>
                  <a:lnTo>
                    <a:pt x="2288" y="1584"/>
                  </a:lnTo>
                  <a:lnTo>
                    <a:pt x="2292" y="1583"/>
                  </a:lnTo>
                  <a:lnTo>
                    <a:pt x="2294" y="1583"/>
                  </a:lnTo>
                  <a:lnTo>
                    <a:pt x="2298" y="1584"/>
                  </a:lnTo>
                  <a:lnTo>
                    <a:pt x="2300" y="1586"/>
                  </a:lnTo>
                  <a:lnTo>
                    <a:pt x="2300" y="1586"/>
                  </a:lnTo>
                  <a:lnTo>
                    <a:pt x="2303" y="1588"/>
                  </a:lnTo>
                  <a:lnTo>
                    <a:pt x="2307" y="1589"/>
                  </a:lnTo>
                  <a:lnTo>
                    <a:pt x="2310" y="1590"/>
                  </a:lnTo>
                  <a:lnTo>
                    <a:pt x="2314" y="1590"/>
                  </a:lnTo>
                  <a:lnTo>
                    <a:pt x="2321" y="1588"/>
                  </a:lnTo>
                  <a:lnTo>
                    <a:pt x="2328" y="1584"/>
                  </a:lnTo>
                  <a:lnTo>
                    <a:pt x="2328" y="1584"/>
                  </a:lnTo>
                  <a:lnTo>
                    <a:pt x="2336" y="1576"/>
                  </a:lnTo>
                  <a:lnTo>
                    <a:pt x="2339" y="1572"/>
                  </a:lnTo>
                  <a:lnTo>
                    <a:pt x="2345" y="1569"/>
                  </a:lnTo>
                  <a:lnTo>
                    <a:pt x="2345" y="1569"/>
                  </a:lnTo>
                  <a:lnTo>
                    <a:pt x="2351" y="1565"/>
                  </a:lnTo>
                  <a:lnTo>
                    <a:pt x="2355" y="1559"/>
                  </a:lnTo>
                  <a:lnTo>
                    <a:pt x="2359" y="1553"/>
                  </a:lnTo>
                  <a:lnTo>
                    <a:pt x="2361" y="1548"/>
                  </a:lnTo>
                  <a:lnTo>
                    <a:pt x="2361" y="1548"/>
                  </a:lnTo>
                  <a:lnTo>
                    <a:pt x="2364" y="1538"/>
                  </a:lnTo>
                  <a:lnTo>
                    <a:pt x="2369" y="1531"/>
                  </a:lnTo>
                  <a:lnTo>
                    <a:pt x="2374" y="1524"/>
                  </a:lnTo>
                  <a:lnTo>
                    <a:pt x="2379" y="1518"/>
                  </a:lnTo>
                  <a:lnTo>
                    <a:pt x="2386" y="1512"/>
                  </a:lnTo>
                  <a:lnTo>
                    <a:pt x="2393" y="1507"/>
                  </a:lnTo>
                  <a:lnTo>
                    <a:pt x="2401" y="1504"/>
                  </a:lnTo>
                  <a:lnTo>
                    <a:pt x="2409" y="1500"/>
                  </a:lnTo>
                  <a:lnTo>
                    <a:pt x="2409" y="1500"/>
                  </a:lnTo>
                  <a:lnTo>
                    <a:pt x="2414" y="1499"/>
                  </a:lnTo>
                  <a:lnTo>
                    <a:pt x="2417" y="1497"/>
                  </a:lnTo>
                  <a:lnTo>
                    <a:pt x="2424" y="1491"/>
                  </a:lnTo>
                  <a:lnTo>
                    <a:pt x="2424" y="1491"/>
                  </a:lnTo>
                  <a:lnTo>
                    <a:pt x="2429" y="1486"/>
                  </a:lnTo>
                  <a:lnTo>
                    <a:pt x="2435" y="1483"/>
                  </a:lnTo>
                  <a:lnTo>
                    <a:pt x="2435" y="1483"/>
                  </a:lnTo>
                  <a:lnTo>
                    <a:pt x="2446" y="1478"/>
                  </a:lnTo>
                  <a:lnTo>
                    <a:pt x="2457" y="1473"/>
                  </a:lnTo>
                  <a:lnTo>
                    <a:pt x="2457" y="1473"/>
                  </a:lnTo>
                  <a:lnTo>
                    <a:pt x="2462" y="1469"/>
                  </a:lnTo>
                  <a:lnTo>
                    <a:pt x="2465" y="1465"/>
                  </a:lnTo>
                  <a:lnTo>
                    <a:pt x="2465" y="1460"/>
                  </a:lnTo>
                  <a:lnTo>
                    <a:pt x="2464" y="1454"/>
                  </a:lnTo>
                  <a:lnTo>
                    <a:pt x="2464" y="1454"/>
                  </a:lnTo>
                  <a:lnTo>
                    <a:pt x="2458" y="1439"/>
                  </a:lnTo>
                  <a:lnTo>
                    <a:pt x="2458" y="1439"/>
                  </a:lnTo>
                  <a:lnTo>
                    <a:pt x="2455" y="1432"/>
                  </a:lnTo>
                  <a:lnTo>
                    <a:pt x="2455" y="1429"/>
                  </a:lnTo>
                  <a:lnTo>
                    <a:pt x="2457" y="1427"/>
                  </a:lnTo>
                  <a:lnTo>
                    <a:pt x="2458" y="1424"/>
                  </a:lnTo>
                  <a:lnTo>
                    <a:pt x="2459" y="1423"/>
                  </a:lnTo>
                  <a:lnTo>
                    <a:pt x="2466" y="1420"/>
                  </a:lnTo>
                  <a:lnTo>
                    <a:pt x="2466" y="1420"/>
                  </a:lnTo>
                  <a:lnTo>
                    <a:pt x="2469" y="1417"/>
                  </a:lnTo>
                  <a:lnTo>
                    <a:pt x="2472" y="1416"/>
                  </a:lnTo>
                  <a:lnTo>
                    <a:pt x="2476" y="1412"/>
                  </a:lnTo>
                  <a:lnTo>
                    <a:pt x="2477" y="1406"/>
                  </a:lnTo>
                  <a:lnTo>
                    <a:pt x="2479" y="1399"/>
                  </a:lnTo>
                  <a:lnTo>
                    <a:pt x="2479" y="1399"/>
                  </a:lnTo>
                  <a:lnTo>
                    <a:pt x="2479" y="1378"/>
                  </a:lnTo>
                  <a:lnTo>
                    <a:pt x="2479" y="1378"/>
                  </a:lnTo>
                  <a:lnTo>
                    <a:pt x="2480" y="1370"/>
                  </a:lnTo>
                  <a:lnTo>
                    <a:pt x="2482" y="1363"/>
                  </a:lnTo>
                  <a:lnTo>
                    <a:pt x="2488" y="1357"/>
                  </a:lnTo>
                  <a:lnTo>
                    <a:pt x="2493" y="1353"/>
                  </a:lnTo>
                  <a:lnTo>
                    <a:pt x="2493" y="1353"/>
                  </a:lnTo>
                  <a:lnTo>
                    <a:pt x="2506" y="1348"/>
                  </a:lnTo>
                  <a:lnTo>
                    <a:pt x="2518" y="1345"/>
                  </a:lnTo>
                  <a:lnTo>
                    <a:pt x="2518" y="1345"/>
                  </a:lnTo>
                  <a:lnTo>
                    <a:pt x="2526" y="1341"/>
                  </a:lnTo>
                  <a:lnTo>
                    <a:pt x="2533" y="1338"/>
                  </a:lnTo>
                  <a:lnTo>
                    <a:pt x="2533" y="1338"/>
                  </a:lnTo>
                  <a:lnTo>
                    <a:pt x="2538" y="1333"/>
                  </a:lnTo>
                  <a:lnTo>
                    <a:pt x="2540" y="1331"/>
                  </a:lnTo>
                  <a:lnTo>
                    <a:pt x="2541" y="1328"/>
                  </a:lnTo>
                  <a:lnTo>
                    <a:pt x="2540" y="1325"/>
                  </a:lnTo>
                  <a:lnTo>
                    <a:pt x="2538" y="1322"/>
                  </a:lnTo>
                  <a:lnTo>
                    <a:pt x="2534" y="1316"/>
                  </a:lnTo>
                  <a:lnTo>
                    <a:pt x="2534" y="1316"/>
                  </a:lnTo>
                  <a:lnTo>
                    <a:pt x="2508" y="1291"/>
                  </a:lnTo>
                  <a:lnTo>
                    <a:pt x="2508" y="1291"/>
                  </a:lnTo>
                  <a:lnTo>
                    <a:pt x="2506" y="1287"/>
                  </a:lnTo>
                  <a:lnTo>
                    <a:pt x="2504" y="1285"/>
                  </a:lnTo>
                  <a:lnTo>
                    <a:pt x="2504" y="1281"/>
                  </a:lnTo>
                  <a:lnTo>
                    <a:pt x="2504" y="1278"/>
                  </a:lnTo>
                  <a:lnTo>
                    <a:pt x="2504" y="1276"/>
                  </a:lnTo>
                  <a:lnTo>
                    <a:pt x="2505" y="1272"/>
                  </a:lnTo>
                  <a:lnTo>
                    <a:pt x="2507" y="1270"/>
                  </a:lnTo>
                  <a:lnTo>
                    <a:pt x="2511" y="1268"/>
                  </a:lnTo>
                  <a:lnTo>
                    <a:pt x="2511" y="1268"/>
                  </a:lnTo>
                  <a:lnTo>
                    <a:pt x="2517" y="1264"/>
                  </a:lnTo>
                  <a:lnTo>
                    <a:pt x="2521" y="1258"/>
                  </a:lnTo>
                  <a:lnTo>
                    <a:pt x="2525" y="1254"/>
                  </a:lnTo>
                  <a:lnTo>
                    <a:pt x="2527" y="1248"/>
                  </a:lnTo>
                  <a:lnTo>
                    <a:pt x="2527" y="1248"/>
                  </a:lnTo>
                  <a:lnTo>
                    <a:pt x="2530" y="1241"/>
                  </a:lnTo>
                  <a:lnTo>
                    <a:pt x="2530" y="1241"/>
                  </a:lnTo>
                  <a:lnTo>
                    <a:pt x="2536" y="1234"/>
                  </a:lnTo>
                  <a:lnTo>
                    <a:pt x="2543" y="1227"/>
                  </a:lnTo>
                  <a:lnTo>
                    <a:pt x="2557" y="1217"/>
                  </a:lnTo>
                  <a:lnTo>
                    <a:pt x="2557" y="1217"/>
                  </a:lnTo>
                  <a:lnTo>
                    <a:pt x="2565" y="1210"/>
                  </a:lnTo>
                  <a:lnTo>
                    <a:pt x="2575" y="1205"/>
                  </a:lnTo>
                  <a:lnTo>
                    <a:pt x="2575" y="1205"/>
                  </a:lnTo>
                  <a:lnTo>
                    <a:pt x="2581" y="1203"/>
                  </a:lnTo>
                  <a:lnTo>
                    <a:pt x="2583" y="1200"/>
                  </a:lnTo>
                  <a:lnTo>
                    <a:pt x="2584" y="1199"/>
                  </a:lnTo>
                  <a:lnTo>
                    <a:pt x="2583" y="1196"/>
                  </a:lnTo>
                  <a:lnTo>
                    <a:pt x="2580" y="1190"/>
                  </a:lnTo>
                  <a:lnTo>
                    <a:pt x="2580" y="1190"/>
                  </a:lnTo>
                  <a:lnTo>
                    <a:pt x="2576" y="1185"/>
                  </a:lnTo>
                  <a:lnTo>
                    <a:pt x="2576" y="1185"/>
                  </a:lnTo>
                  <a:lnTo>
                    <a:pt x="2573" y="1179"/>
                  </a:lnTo>
                  <a:lnTo>
                    <a:pt x="2570" y="1173"/>
                  </a:lnTo>
                  <a:lnTo>
                    <a:pt x="2565" y="1170"/>
                  </a:lnTo>
                  <a:lnTo>
                    <a:pt x="2559" y="1166"/>
                  </a:lnTo>
                  <a:lnTo>
                    <a:pt x="2559" y="1166"/>
                  </a:lnTo>
                  <a:lnTo>
                    <a:pt x="2555" y="1163"/>
                  </a:lnTo>
                  <a:lnTo>
                    <a:pt x="2550" y="1158"/>
                  </a:lnTo>
                  <a:lnTo>
                    <a:pt x="2542" y="1150"/>
                  </a:lnTo>
                  <a:lnTo>
                    <a:pt x="2535" y="1140"/>
                  </a:lnTo>
                  <a:lnTo>
                    <a:pt x="2530" y="1129"/>
                  </a:lnTo>
                  <a:lnTo>
                    <a:pt x="2530" y="1129"/>
                  </a:lnTo>
                  <a:lnTo>
                    <a:pt x="2528" y="1126"/>
                  </a:lnTo>
                  <a:lnTo>
                    <a:pt x="2528" y="1121"/>
                  </a:lnTo>
                  <a:lnTo>
                    <a:pt x="2528" y="1118"/>
                  </a:lnTo>
                  <a:lnTo>
                    <a:pt x="2529" y="1113"/>
                  </a:lnTo>
                  <a:lnTo>
                    <a:pt x="2529" y="1113"/>
                  </a:lnTo>
                  <a:lnTo>
                    <a:pt x="2533" y="1102"/>
                  </a:lnTo>
                  <a:lnTo>
                    <a:pt x="2535" y="1090"/>
                  </a:lnTo>
                  <a:lnTo>
                    <a:pt x="2535" y="1079"/>
                  </a:lnTo>
                  <a:lnTo>
                    <a:pt x="2534" y="1073"/>
                  </a:lnTo>
                  <a:lnTo>
                    <a:pt x="2533" y="1066"/>
                  </a:lnTo>
                  <a:lnTo>
                    <a:pt x="2533" y="1066"/>
                  </a:lnTo>
                  <a:lnTo>
                    <a:pt x="2531" y="1060"/>
                  </a:lnTo>
                  <a:lnTo>
                    <a:pt x="2531" y="1060"/>
                  </a:lnTo>
                  <a:lnTo>
                    <a:pt x="2530" y="1050"/>
                  </a:lnTo>
                  <a:lnTo>
                    <a:pt x="2528" y="1042"/>
                  </a:lnTo>
                  <a:lnTo>
                    <a:pt x="2525" y="1033"/>
                  </a:lnTo>
                  <a:lnTo>
                    <a:pt x="2521" y="1025"/>
                  </a:lnTo>
                  <a:lnTo>
                    <a:pt x="2521" y="1025"/>
                  </a:lnTo>
                  <a:lnTo>
                    <a:pt x="2518" y="1017"/>
                  </a:lnTo>
                  <a:lnTo>
                    <a:pt x="2518" y="1013"/>
                  </a:lnTo>
                  <a:lnTo>
                    <a:pt x="2518" y="1008"/>
                  </a:lnTo>
                  <a:lnTo>
                    <a:pt x="2518" y="1008"/>
                  </a:lnTo>
                  <a:lnTo>
                    <a:pt x="2519" y="999"/>
                  </a:lnTo>
                  <a:lnTo>
                    <a:pt x="2518" y="990"/>
                  </a:lnTo>
                  <a:lnTo>
                    <a:pt x="2514" y="981"/>
                  </a:lnTo>
                  <a:lnTo>
                    <a:pt x="2508" y="974"/>
                  </a:lnTo>
                  <a:lnTo>
                    <a:pt x="2508" y="974"/>
                  </a:lnTo>
                  <a:lnTo>
                    <a:pt x="2499" y="961"/>
                  </a:lnTo>
                  <a:lnTo>
                    <a:pt x="2491" y="949"/>
                  </a:lnTo>
                  <a:lnTo>
                    <a:pt x="2483" y="937"/>
                  </a:lnTo>
                  <a:lnTo>
                    <a:pt x="2479" y="931"/>
                  </a:lnTo>
                  <a:lnTo>
                    <a:pt x="2474" y="926"/>
                  </a:lnTo>
                  <a:lnTo>
                    <a:pt x="2474" y="926"/>
                  </a:lnTo>
                  <a:lnTo>
                    <a:pt x="2470" y="921"/>
                  </a:lnTo>
                  <a:lnTo>
                    <a:pt x="2467" y="915"/>
                  </a:lnTo>
                  <a:lnTo>
                    <a:pt x="2467" y="915"/>
                  </a:lnTo>
                  <a:lnTo>
                    <a:pt x="2445" y="877"/>
                  </a:lnTo>
                  <a:lnTo>
                    <a:pt x="2445" y="877"/>
                  </a:lnTo>
                  <a:lnTo>
                    <a:pt x="2442" y="871"/>
                  </a:lnTo>
                  <a:lnTo>
                    <a:pt x="2437" y="869"/>
                  </a:lnTo>
                  <a:lnTo>
                    <a:pt x="2432" y="868"/>
                  </a:lnTo>
                  <a:lnTo>
                    <a:pt x="2426" y="868"/>
                  </a:lnTo>
                  <a:lnTo>
                    <a:pt x="2426" y="868"/>
                  </a:lnTo>
                  <a:lnTo>
                    <a:pt x="2415" y="869"/>
                  </a:lnTo>
                  <a:lnTo>
                    <a:pt x="2404" y="869"/>
                  </a:lnTo>
                  <a:lnTo>
                    <a:pt x="2404" y="869"/>
                  </a:lnTo>
                  <a:lnTo>
                    <a:pt x="2391" y="869"/>
                  </a:lnTo>
                  <a:lnTo>
                    <a:pt x="2378" y="869"/>
                  </a:lnTo>
                  <a:lnTo>
                    <a:pt x="2367" y="873"/>
                  </a:lnTo>
                  <a:lnTo>
                    <a:pt x="2354" y="877"/>
                  </a:lnTo>
                  <a:lnTo>
                    <a:pt x="2354" y="877"/>
                  </a:lnTo>
                  <a:lnTo>
                    <a:pt x="2346" y="881"/>
                  </a:lnTo>
                  <a:lnTo>
                    <a:pt x="2338" y="881"/>
                  </a:lnTo>
                  <a:lnTo>
                    <a:pt x="2330" y="879"/>
                  </a:lnTo>
                  <a:lnTo>
                    <a:pt x="2322" y="876"/>
                  </a:lnTo>
                  <a:lnTo>
                    <a:pt x="2322" y="876"/>
                  </a:lnTo>
                  <a:lnTo>
                    <a:pt x="2306" y="867"/>
                  </a:lnTo>
                  <a:lnTo>
                    <a:pt x="2296" y="863"/>
                  </a:lnTo>
                  <a:lnTo>
                    <a:pt x="2288" y="860"/>
                  </a:lnTo>
                  <a:lnTo>
                    <a:pt x="2288" y="860"/>
                  </a:lnTo>
                  <a:lnTo>
                    <a:pt x="2277" y="856"/>
                  </a:lnTo>
                  <a:lnTo>
                    <a:pt x="2269" y="852"/>
                  </a:lnTo>
                  <a:lnTo>
                    <a:pt x="2261" y="844"/>
                  </a:lnTo>
                  <a:lnTo>
                    <a:pt x="2254" y="836"/>
                  </a:lnTo>
                  <a:lnTo>
                    <a:pt x="2254" y="836"/>
                  </a:lnTo>
                  <a:lnTo>
                    <a:pt x="2250" y="831"/>
                  </a:lnTo>
                  <a:lnTo>
                    <a:pt x="2246" y="827"/>
                  </a:lnTo>
                  <a:lnTo>
                    <a:pt x="2240" y="823"/>
                  </a:lnTo>
                  <a:lnTo>
                    <a:pt x="2234" y="822"/>
                  </a:lnTo>
                  <a:lnTo>
                    <a:pt x="2234" y="822"/>
                  </a:lnTo>
                  <a:lnTo>
                    <a:pt x="2210" y="817"/>
                  </a:lnTo>
                  <a:lnTo>
                    <a:pt x="2210" y="817"/>
                  </a:lnTo>
                  <a:lnTo>
                    <a:pt x="2207" y="816"/>
                  </a:lnTo>
                  <a:lnTo>
                    <a:pt x="2204" y="815"/>
                  </a:lnTo>
                  <a:lnTo>
                    <a:pt x="2202" y="813"/>
                  </a:lnTo>
                  <a:lnTo>
                    <a:pt x="2201" y="809"/>
                  </a:lnTo>
                  <a:lnTo>
                    <a:pt x="2201" y="809"/>
                  </a:lnTo>
                  <a:lnTo>
                    <a:pt x="2197" y="800"/>
                  </a:lnTo>
                  <a:lnTo>
                    <a:pt x="2195" y="791"/>
                  </a:lnTo>
                  <a:lnTo>
                    <a:pt x="2196" y="783"/>
                  </a:lnTo>
                  <a:lnTo>
                    <a:pt x="2197" y="778"/>
                  </a:lnTo>
                  <a:lnTo>
                    <a:pt x="2200" y="774"/>
                  </a:lnTo>
                  <a:lnTo>
                    <a:pt x="2200" y="774"/>
                  </a:lnTo>
                  <a:lnTo>
                    <a:pt x="2201" y="769"/>
                  </a:lnTo>
                  <a:lnTo>
                    <a:pt x="2202" y="764"/>
                  </a:lnTo>
                  <a:lnTo>
                    <a:pt x="2202" y="764"/>
                  </a:lnTo>
                  <a:lnTo>
                    <a:pt x="2203" y="761"/>
                  </a:lnTo>
                  <a:lnTo>
                    <a:pt x="2202" y="756"/>
                  </a:lnTo>
                  <a:lnTo>
                    <a:pt x="2201" y="753"/>
                  </a:lnTo>
                  <a:lnTo>
                    <a:pt x="2197" y="749"/>
                  </a:lnTo>
                  <a:lnTo>
                    <a:pt x="2197" y="749"/>
                  </a:lnTo>
                  <a:lnTo>
                    <a:pt x="2191" y="744"/>
                  </a:lnTo>
                  <a:lnTo>
                    <a:pt x="2186" y="736"/>
                  </a:lnTo>
                  <a:lnTo>
                    <a:pt x="2186" y="736"/>
                  </a:lnTo>
                  <a:lnTo>
                    <a:pt x="2181" y="726"/>
                  </a:lnTo>
                  <a:lnTo>
                    <a:pt x="2178" y="717"/>
                  </a:lnTo>
                  <a:lnTo>
                    <a:pt x="2178" y="717"/>
                  </a:lnTo>
                  <a:lnTo>
                    <a:pt x="2174" y="711"/>
                  </a:lnTo>
                  <a:lnTo>
                    <a:pt x="2174" y="707"/>
                  </a:lnTo>
                  <a:lnTo>
                    <a:pt x="2176" y="703"/>
                  </a:lnTo>
                  <a:lnTo>
                    <a:pt x="2181" y="698"/>
                  </a:lnTo>
                  <a:lnTo>
                    <a:pt x="2181" y="698"/>
                  </a:lnTo>
                  <a:lnTo>
                    <a:pt x="2186" y="692"/>
                  </a:lnTo>
                  <a:lnTo>
                    <a:pt x="2187" y="686"/>
                  </a:lnTo>
                  <a:lnTo>
                    <a:pt x="2186" y="681"/>
                  </a:lnTo>
                  <a:lnTo>
                    <a:pt x="2182" y="674"/>
                  </a:lnTo>
                  <a:lnTo>
                    <a:pt x="2182" y="674"/>
                  </a:lnTo>
                  <a:lnTo>
                    <a:pt x="2170" y="655"/>
                  </a:lnTo>
                  <a:lnTo>
                    <a:pt x="2170" y="655"/>
                  </a:lnTo>
                  <a:lnTo>
                    <a:pt x="2149" y="621"/>
                  </a:lnTo>
                  <a:lnTo>
                    <a:pt x="2149" y="621"/>
                  </a:lnTo>
                  <a:lnTo>
                    <a:pt x="2149" y="617"/>
                  </a:lnTo>
                  <a:lnTo>
                    <a:pt x="2149" y="617"/>
                  </a:lnTo>
                  <a:lnTo>
                    <a:pt x="2159" y="616"/>
                  </a:lnTo>
                  <a:lnTo>
                    <a:pt x="2159" y="616"/>
                  </a:lnTo>
                  <a:lnTo>
                    <a:pt x="2176" y="615"/>
                  </a:lnTo>
                  <a:lnTo>
                    <a:pt x="2176" y="615"/>
                  </a:lnTo>
                  <a:lnTo>
                    <a:pt x="2189" y="610"/>
                  </a:lnTo>
                  <a:lnTo>
                    <a:pt x="2203" y="604"/>
                  </a:lnTo>
                  <a:lnTo>
                    <a:pt x="2215" y="597"/>
                  </a:lnTo>
                  <a:lnTo>
                    <a:pt x="2227" y="589"/>
                  </a:lnTo>
                  <a:lnTo>
                    <a:pt x="2227" y="589"/>
                  </a:lnTo>
                  <a:lnTo>
                    <a:pt x="2230" y="587"/>
                  </a:lnTo>
                  <a:lnTo>
                    <a:pt x="2232" y="583"/>
                  </a:lnTo>
                  <a:lnTo>
                    <a:pt x="2233" y="577"/>
                  </a:lnTo>
                  <a:lnTo>
                    <a:pt x="2233" y="577"/>
                  </a:lnTo>
                  <a:lnTo>
                    <a:pt x="2235" y="556"/>
                  </a:lnTo>
                  <a:lnTo>
                    <a:pt x="2237" y="545"/>
                  </a:lnTo>
                  <a:lnTo>
                    <a:pt x="2239" y="535"/>
                  </a:lnTo>
                  <a:lnTo>
                    <a:pt x="2239" y="535"/>
                  </a:lnTo>
                  <a:lnTo>
                    <a:pt x="2240" y="522"/>
                  </a:lnTo>
                  <a:lnTo>
                    <a:pt x="2240" y="509"/>
                  </a:lnTo>
                  <a:lnTo>
                    <a:pt x="2238" y="496"/>
                  </a:lnTo>
                  <a:lnTo>
                    <a:pt x="2235" y="483"/>
                  </a:lnTo>
                  <a:lnTo>
                    <a:pt x="2235" y="483"/>
                  </a:lnTo>
                  <a:lnTo>
                    <a:pt x="2234" y="474"/>
                  </a:lnTo>
                  <a:lnTo>
                    <a:pt x="2231" y="465"/>
                  </a:lnTo>
                  <a:lnTo>
                    <a:pt x="2227" y="457"/>
                  </a:lnTo>
                  <a:lnTo>
                    <a:pt x="2224" y="448"/>
                  </a:lnTo>
                  <a:lnTo>
                    <a:pt x="2214" y="431"/>
                  </a:lnTo>
                  <a:lnTo>
                    <a:pt x="2201" y="416"/>
                  </a:lnTo>
                  <a:lnTo>
                    <a:pt x="2201" y="416"/>
                  </a:lnTo>
                  <a:lnTo>
                    <a:pt x="2196" y="410"/>
                  </a:lnTo>
                  <a:lnTo>
                    <a:pt x="2194" y="401"/>
                  </a:lnTo>
                  <a:lnTo>
                    <a:pt x="2194" y="393"/>
                  </a:lnTo>
                  <a:lnTo>
                    <a:pt x="2196" y="385"/>
                  </a:lnTo>
                  <a:lnTo>
                    <a:pt x="2196" y="385"/>
                  </a:lnTo>
                  <a:lnTo>
                    <a:pt x="2202" y="375"/>
                  </a:lnTo>
                  <a:lnTo>
                    <a:pt x="2209" y="366"/>
                  </a:lnTo>
                  <a:lnTo>
                    <a:pt x="2216" y="357"/>
                  </a:lnTo>
                  <a:lnTo>
                    <a:pt x="2223" y="347"/>
                  </a:lnTo>
                  <a:lnTo>
                    <a:pt x="2223" y="347"/>
                  </a:lnTo>
                  <a:lnTo>
                    <a:pt x="2226" y="345"/>
                  </a:lnTo>
                  <a:lnTo>
                    <a:pt x="2230" y="344"/>
                  </a:lnTo>
                  <a:lnTo>
                    <a:pt x="2230" y="344"/>
                  </a:lnTo>
                  <a:lnTo>
                    <a:pt x="2240" y="342"/>
                  </a:lnTo>
                  <a:lnTo>
                    <a:pt x="2242" y="339"/>
                  </a:lnTo>
                  <a:lnTo>
                    <a:pt x="2246" y="338"/>
                  </a:lnTo>
                  <a:lnTo>
                    <a:pt x="2247" y="336"/>
                  </a:lnTo>
                  <a:lnTo>
                    <a:pt x="2248" y="332"/>
                  </a:lnTo>
                  <a:lnTo>
                    <a:pt x="2250" y="322"/>
                  </a:lnTo>
                  <a:lnTo>
                    <a:pt x="2250" y="322"/>
                  </a:lnTo>
                  <a:lnTo>
                    <a:pt x="2252" y="316"/>
                  </a:lnTo>
                  <a:lnTo>
                    <a:pt x="2252" y="316"/>
                  </a:lnTo>
                  <a:lnTo>
                    <a:pt x="2253" y="308"/>
                  </a:lnTo>
                  <a:lnTo>
                    <a:pt x="2253" y="300"/>
                  </a:lnTo>
                  <a:lnTo>
                    <a:pt x="2253" y="291"/>
                  </a:lnTo>
                  <a:lnTo>
                    <a:pt x="2253" y="283"/>
                  </a:lnTo>
                  <a:lnTo>
                    <a:pt x="2250" y="275"/>
                  </a:lnTo>
                  <a:lnTo>
                    <a:pt x="2248" y="267"/>
                  </a:lnTo>
                  <a:lnTo>
                    <a:pt x="2245" y="260"/>
                  </a:lnTo>
                  <a:lnTo>
                    <a:pt x="2241" y="252"/>
                  </a:lnTo>
                  <a:lnTo>
                    <a:pt x="2241" y="252"/>
                  </a:lnTo>
                  <a:lnTo>
                    <a:pt x="2240" y="248"/>
                  </a:lnTo>
                  <a:lnTo>
                    <a:pt x="2239" y="245"/>
                  </a:lnTo>
                  <a:lnTo>
                    <a:pt x="2240" y="240"/>
                  </a:lnTo>
                  <a:lnTo>
                    <a:pt x="2241" y="237"/>
                  </a:lnTo>
                  <a:lnTo>
                    <a:pt x="2241" y="237"/>
                  </a:lnTo>
                  <a:lnTo>
                    <a:pt x="2250" y="213"/>
                  </a:lnTo>
                  <a:lnTo>
                    <a:pt x="2250" y="213"/>
                  </a:lnTo>
                  <a:lnTo>
                    <a:pt x="2253" y="207"/>
                  </a:lnTo>
                  <a:lnTo>
                    <a:pt x="2252" y="202"/>
                  </a:lnTo>
                  <a:lnTo>
                    <a:pt x="2248" y="200"/>
                  </a:lnTo>
                  <a:lnTo>
                    <a:pt x="2244" y="198"/>
                  </a:lnTo>
                  <a:lnTo>
                    <a:pt x="2244" y="198"/>
                  </a:lnTo>
                  <a:lnTo>
                    <a:pt x="2234" y="196"/>
                  </a:lnTo>
                  <a:lnTo>
                    <a:pt x="2226" y="194"/>
                  </a:lnTo>
                  <a:lnTo>
                    <a:pt x="2226" y="194"/>
                  </a:lnTo>
                  <a:lnTo>
                    <a:pt x="2151" y="173"/>
                  </a:lnTo>
                  <a:lnTo>
                    <a:pt x="2151" y="173"/>
                  </a:lnTo>
                  <a:lnTo>
                    <a:pt x="2149" y="172"/>
                  </a:lnTo>
                  <a:lnTo>
                    <a:pt x="2147" y="170"/>
                  </a:lnTo>
                  <a:lnTo>
                    <a:pt x="2146" y="168"/>
                  </a:lnTo>
                  <a:lnTo>
                    <a:pt x="2146" y="164"/>
                  </a:lnTo>
                  <a:lnTo>
                    <a:pt x="2146" y="164"/>
                  </a:lnTo>
                  <a:lnTo>
                    <a:pt x="2150" y="140"/>
                  </a:lnTo>
                  <a:lnTo>
                    <a:pt x="2150" y="140"/>
                  </a:lnTo>
                  <a:lnTo>
                    <a:pt x="2150" y="135"/>
                  </a:lnTo>
                  <a:lnTo>
                    <a:pt x="2149" y="132"/>
                  </a:lnTo>
                  <a:lnTo>
                    <a:pt x="2147" y="129"/>
                  </a:lnTo>
                  <a:lnTo>
                    <a:pt x="2142" y="126"/>
                  </a:lnTo>
                  <a:lnTo>
                    <a:pt x="2142" y="126"/>
                  </a:lnTo>
                  <a:lnTo>
                    <a:pt x="2136" y="124"/>
                  </a:lnTo>
                  <a:lnTo>
                    <a:pt x="2132" y="120"/>
                  </a:lnTo>
                  <a:lnTo>
                    <a:pt x="2128" y="116"/>
                  </a:lnTo>
                  <a:lnTo>
                    <a:pt x="2124" y="111"/>
                  </a:lnTo>
                  <a:lnTo>
                    <a:pt x="2124" y="111"/>
                  </a:lnTo>
                  <a:lnTo>
                    <a:pt x="2118" y="104"/>
                  </a:lnTo>
                  <a:lnTo>
                    <a:pt x="2111" y="99"/>
                  </a:lnTo>
                  <a:lnTo>
                    <a:pt x="2103" y="95"/>
                  </a:lnTo>
                  <a:lnTo>
                    <a:pt x="2094" y="94"/>
                  </a:lnTo>
                  <a:lnTo>
                    <a:pt x="2094" y="94"/>
                  </a:lnTo>
                  <a:lnTo>
                    <a:pt x="2081" y="92"/>
                  </a:lnTo>
                  <a:lnTo>
                    <a:pt x="2070" y="88"/>
                  </a:lnTo>
                  <a:lnTo>
                    <a:pt x="2070" y="88"/>
                  </a:lnTo>
                  <a:lnTo>
                    <a:pt x="2059" y="86"/>
                  </a:lnTo>
                  <a:lnTo>
                    <a:pt x="2050" y="85"/>
                  </a:lnTo>
                  <a:lnTo>
                    <a:pt x="2041" y="84"/>
                  </a:lnTo>
                  <a:lnTo>
                    <a:pt x="2032" y="85"/>
                  </a:lnTo>
                  <a:lnTo>
                    <a:pt x="2032" y="85"/>
                  </a:lnTo>
                  <a:lnTo>
                    <a:pt x="2002" y="88"/>
                  </a:lnTo>
                  <a:lnTo>
                    <a:pt x="2002" y="88"/>
                  </a:lnTo>
                  <a:lnTo>
                    <a:pt x="1996" y="88"/>
                  </a:lnTo>
                  <a:lnTo>
                    <a:pt x="1990" y="87"/>
                  </a:lnTo>
                  <a:lnTo>
                    <a:pt x="1985" y="85"/>
                  </a:lnTo>
                  <a:lnTo>
                    <a:pt x="1981" y="81"/>
                  </a:lnTo>
                  <a:lnTo>
                    <a:pt x="1981" y="81"/>
                  </a:lnTo>
                  <a:lnTo>
                    <a:pt x="1973" y="72"/>
                  </a:lnTo>
                  <a:lnTo>
                    <a:pt x="1962" y="65"/>
                  </a:lnTo>
                  <a:lnTo>
                    <a:pt x="1952" y="59"/>
                  </a:lnTo>
                  <a:lnTo>
                    <a:pt x="1941" y="56"/>
                  </a:lnTo>
                  <a:lnTo>
                    <a:pt x="1941" y="56"/>
                  </a:lnTo>
                  <a:lnTo>
                    <a:pt x="1916" y="48"/>
                  </a:lnTo>
                  <a:lnTo>
                    <a:pt x="1916" y="48"/>
                  </a:lnTo>
                  <a:lnTo>
                    <a:pt x="1912" y="46"/>
                  </a:lnTo>
                  <a:lnTo>
                    <a:pt x="1912" y="46"/>
                  </a:lnTo>
                  <a:lnTo>
                    <a:pt x="1907" y="41"/>
                  </a:lnTo>
                  <a:lnTo>
                    <a:pt x="1903" y="36"/>
                  </a:lnTo>
                  <a:lnTo>
                    <a:pt x="1900" y="31"/>
                  </a:lnTo>
                  <a:lnTo>
                    <a:pt x="1899" y="24"/>
                  </a:lnTo>
                  <a:lnTo>
                    <a:pt x="1899" y="24"/>
                  </a:lnTo>
                  <a:lnTo>
                    <a:pt x="1898" y="19"/>
                  </a:lnTo>
                  <a:lnTo>
                    <a:pt x="1896" y="16"/>
                  </a:lnTo>
                  <a:lnTo>
                    <a:pt x="1892" y="14"/>
                  </a:lnTo>
                  <a:lnTo>
                    <a:pt x="1889" y="13"/>
                  </a:lnTo>
                  <a:lnTo>
                    <a:pt x="1889" y="13"/>
                  </a:lnTo>
                  <a:lnTo>
                    <a:pt x="1879" y="12"/>
                  </a:lnTo>
                  <a:lnTo>
                    <a:pt x="1873" y="11"/>
                  </a:lnTo>
                  <a:lnTo>
                    <a:pt x="1858" y="4"/>
                  </a:lnTo>
                  <a:lnTo>
                    <a:pt x="1858" y="4"/>
                  </a:lnTo>
                  <a:lnTo>
                    <a:pt x="1853" y="3"/>
                  </a:lnTo>
                  <a:lnTo>
                    <a:pt x="1847" y="2"/>
                  </a:lnTo>
                  <a:lnTo>
                    <a:pt x="1837" y="2"/>
                  </a:lnTo>
                  <a:lnTo>
                    <a:pt x="1837" y="2"/>
                  </a:lnTo>
                  <a:lnTo>
                    <a:pt x="1822" y="2"/>
                  </a:lnTo>
                  <a:lnTo>
                    <a:pt x="1807" y="2"/>
                  </a:lnTo>
                  <a:lnTo>
                    <a:pt x="1807" y="2"/>
                  </a:lnTo>
                  <a:lnTo>
                    <a:pt x="1794" y="1"/>
                  </a:lnTo>
                  <a:lnTo>
                    <a:pt x="1788" y="1"/>
                  </a:lnTo>
                  <a:lnTo>
                    <a:pt x="1784" y="2"/>
                  </a:lnTo>
                  <a:lnTo>
                    <a:pt x="1784" y="2"/>
                  </a:lnTo>
                  <a:lnTo>
                    <a:pt x="1776" y="4"/>
                  </a:lnTo>
                  <a:lnTo>
                    <a:pt x="1769" y="4"/>
                  </a:lnTo>
                  <a:lnTo>
                    <a:pt x="1762" y="3"/>
                  </a:lnTo>
                  <a:lnTo>
                    <a:pt x="1755" y="1"/>
                  </a:lnTo>
                  <a:lnTo>
                    <a:pt x="1755" y="1"/>
                  </a:lnTo>
                  <a:lnTo>
                    <a:pt x="1752" y="0"/>
                  </a:lnTo>
                  <a:lnTo>
                    <a:pt x="1747" y="0"/>
                  </a:lnTo>
                  <a:lnTo>
                    <a:pt x="1742" y="1"/>
                  </a:lnTo>
                  <a:lnTo>
                    <a:pt x="1739" y="2"/>
                  </a:lnTo>
                  <a:lnTo>
                    <a:pt x="1739" y="2"/>
                  </a:lnTo>
                  <a:lnTo>
                    <a:pt x="1731" y="5"/>
                  </a:lnTo>
                  <a:lnTo>
                    <a:pt x="1723" y="6"/>
                  </a:lnTo>
                  <a:lnTo>
                    <a:pt x="1723" y="6"/>
                  </a:lnTo>
                  <a:lnTo>
                    <a:pt x="1671" y="14"/>
                  </a:lnTo>
                  <a:lnTo>
                    <a:pt x="1671" y="14"/>
                  </a:lnTo>
                  <a:lnTo>
                    <a:pt x="1664" y="16"/>
                  </a:lnTo>
                  <a:lnTo>
                    <a:pt x="1658" y="19"/>
                  </a:lnTo>
                  <a:lnTo>
                    <a:pt x="1658" y="19"/>
                  </a:lnTo>
                  <a:lnTo>
                    <a:pt x="1653" y="24"/>
                  </a:lnTo>
                  <a:lnTo>
                    <a:pt x="1647" y="27"/>
                  </a:lnTo>
                  <a:lnTo>
                    <a:pt x="1634" y="33"/>
                  </a:lnTo>
                  <a:lnTo>
                    <a:pt x="1608" y="42"/>
                  </a:lnTo>
                  <a:lnTo>
                    <a:pt x="1608" y="42"/>
                  </a:lnTo>
                  <a:lnTo>
                    <a:pt x="1597" y="47"/>
                  </a:lnTo>
                  <a:lnTo>
                    <a:pt x="1587" y="51"/>
                  </a:lnTo>
                  <a:lnTo>
                    <a:pt x="1587" y="51"/>
                  </a:lnTo>
                  <a:lnTo>
                    <a:pt x="1578" y="58"/>
                  </a:lnTo>
                  <a:lnTo>
                    <a:pt x="1568" y="66"/>
                  </a:lnTo>
                  <a:lnTo>
                    <a:pt x="1568" y="66"/>
                  </a:lnTo>
                  <a:lnTo>
                    <a:pt x="1566" y="69"/>
                  </a:lnTo>
                  <a:lnTo>
                    <a:pt x="1564" y="71"/>
                  </a:lnTo>
                  <a:lnTo>
                    <a:pt x="1563" y="74"/>
                  </a:lnTo>
                  <a:lnTo>
                    <a:pt x="1563" y="77"/>
                  </a:lnTo>
                  <a:lnTo>
                    <a:pt x="1563" y="77"/>
                  </a:lnTo>
                  <a:lnTo>
                    <a:pt x="1564" y="81"/>
                  </a:lnTo>
                  <a:lnTo>
                    <a:pt x="1563" y="85"/>
                  </a:lnTo>
                  <a:lnTo>
                    <a:pt x="1560" y="88"/>
                  </a:lnTo>
                  <a:lnTo>
                    <a:pt x="1558" y="91"/>
                  </a:lnTo>
                  <a:lnTo>
                    <a:pt x="1558" y="91"/>
                  </a:lnTo>
                  <a:lnTo>
                    <a:pt x="1545" y="103"/>
                  </a:lnTo>
                  <a:lnTo>
                    <a:pt x="1545" y="103"/>
                  </a:lnTo>
                  <a:lnTo>
                    <a:pt x="1541" y="107"/>
                  </a:lnTo>
                  <a:lnTo>
                    <a:pt x="1536" y="110"/>
                  </a:lnTo>
                  <a:lnTo>
                    <a:pt x="1532" y="112"/>
                  </a:lnTo>
                  <a:lnTo>
                    <a:pt x="1526" y="112"/>
                  </a:lnTo>
                  <a:lnTo>
                    <a:pt x="1526" y="112"/>
                  </a:lnTo>
                  <a:lnTo>
                    <a:pt x="1521" y="114"/>
                  </a:lnTo>
                  <a:lnTo>
                    <a:pt x="1517" y="116"/>
                  </a:lnTo>
                  <a:lnTo>
                    <a:pt x="1512" y="118"/>
                  </a:lnTo>
                  <a:lnTo>
                    <a:pt x="1509" y="122"/>
                  </a:lnTo>
                  <a:lnTo>
                    <a:pt x="1509" y="122"/>
                  </a:lnTo>
                  <a:lnTo>
                    <a:pt x="1501" y="131"/>
                  </a:lnTo>
                  <a:lnTo>
                    <a:pt x="1492" y="140"/>
                  </a:lnTo>
                  <a:lnTo>
                    <a:pt x="1492" y="140"/>
                  </a:lnTo>
                  <a:lnTo>
                    <a:pt x="1483" y="147"/>
                  </a:lnTo>
                  <a:lnTo>
                    <a:pt x="1476" y="156"/>
                  </a:lnTo>
                  <a:lnTo>
                    <a:pt x="1469" y="165"/>
                  </a:lnTo>
                  <a:lnTo>
                    <a:pt x="1464" y="176"/>
                  </a:lnTo>
                  <a:lnTo>
                    <a:pt x="1464" y="176"/>
                  </a:lnTo>
                  <a:lnTo>
                    <a:pt x="1459" y="185"/>
                  </a:lnTo>
                  <a:lnTo>
                    <a:pt x="1453" y="194"/>
                  </a:lnTo>
                  <a:lnTo>
                    <a:pt x="1445" y="202"/>
                  </a:lnTo>
                  <a:lnTo>
                    <a:pt x="1442" y="205"/>
                  </a:lnTo>
                  <a:lnTo>
                    <a:pt x="1436" y="207"/>
                  </a:lnTo>
                  <a:lnTo>
                    <a:pt x="1436" y="207"/>
                  </a:lnTo>
                  <a:lnTo>
                    <a:pt x="1407" y="218"/>
                  </a:lnTo>
                  <a:lnTo>
                    <a:pt x="1407" y="218"/>
                  </a:lnTo>
                  <a:lnTo>
                    <a:pt x="1390" y="226"/>
                  </a:lnTo>
                  <a:lnTo>
                    <a:pt x="1382" y="231"/>
                  </a:lnTo>
                  <a:lnTo>
                    <a:pt x="1374" y="236"/>
                  </a:lnTo>
                  <a:lnTo>
                    <a:pt x="1367" y="241"/>
                  </a:lnTo>
                  <a:lnTo>
                    <a:pt x="1360" y="248"/>
                  </a:lnTo>
                  <a:lnTo>
                    <a:pt x="1355" y="256"/>
                  </a:lnTo>
                  <a:lnTo>
                    <a:pt x="1351" y="267"/>
                  </a:lnTo>
                  <a:lnTo>
                    <a:pt x="1351" y="267"/>
                  </a:lnTo>
                  <a:lnTo>
                    <a:pt x="1348" y="269"/>
                  </a:lnTo>
                  <a:lnTo>
                    <a:pt x="1348" y="269"/>
                  </a:lnTo>
                  <a:lnTo>
                    <a:pt x="1336" y="291"/>
                  </a:lnTo>
                  <a:lnTo>
                    <a:pt x="1324" y="313"/>
                  </a:lnTo>
                  <a:lnTo>
                    <a:pt x="1324" y="313"/>
                  </a:lnTo>
                  <a:lnTo>
                    <a:pt x="1320" y="320"/>
                  </a:lnTo>
                  <a:lnTo>
                    <a:pt x="1315" y="325"/>
                  </a:lnTo>
                  <a:lnTo>
                    <a:pt x="1312" y="327"/>
                  </a:lnTo>
                  <a:lnTo>
                    <a:pt x="1308" y="328"/>
                  </a:lnTo>
                  <a:lnTo>
                    <a:pt x="1305" y="329"/>
                  </a:lnTo>
                  <a:lnTo>
                    <a:pt x="1300" y="328"/>
                  </a:lnTo>
                  <a:lnTo>
                    <a:pt x="1300" y="328"/>
                  </a:lnTo>
                  <a:lnTo>
                    <a:pt x="1295" y="328"/>
                  </a:lnTo>
                  <a:lnTo>
                    <a:pt x="1291" y="330"/>
                  </a:lnTo>
                  <a:lnTo>
                    <a:pt x="1287" y="332"/>
                  </a:lnTo>
                  <a:lnTo>
                    <a:pt x="1285" y="337"/>
                  </a:lnTo>
                  <a:lnTo>
                    <a:pt x="1285" y="337"/>
                  </a:lnTo>
                  <a:lnTo>
                    <a:pt x="1280" y="346"/>
                  </a:lnTo>
                  <a:lnTo>
                    <a:pt x="1277" y="355"/>
                  </a:lnTo>
                  <a:lnTo>
                    <a:pt x="1277" y="355"/>
                  </a:lnTo>
                  <a:lnTo>
                    <a:pt x="1275" y="359"/>
                  </a:lnTo>
                  <a:lnTo>
                    <a:pt x="1272" y="361"/>
                  </a:lnTo>
                  <a:lnTo>
                    <a:pt x="1270" y="363"/>
                  </a:lnTo>
                  <a:lnTo>
                    <a:pt x="1266" y="363"/>
                  </a:lnTo>
                  <a:lnTo>
                    <a:pt x="1266" y="363"/>
                  </a:lnTo>
                  <a:lnTo>
                    <a:pt x="1259" y="365"/>
                  </a:lnTo>
                  <a:lnTo>
                    <a:pt x="1253" y="366"/>
                  </a:lnTo>
                  <a:lnTo>
                    <a:pt x="1253" y="366"/>
                  </a:lnTo>
                  <a:lnTo>
                    <a:pt x="1241" y="369"/>
                  </a:lnTo>
                  <a:lnTo>
                    <a:pt x="1231" y="375"/>
                  </a:lnTo>
                  <a:lnTo>
                    <a:pt x="1226" y="378"/>
                  </a:lnTo>
                  <a:lnTo>
                    <a:pt x="1223" y="382"/>
                  </a:lnTo>
                  <a:lnTo>
                    <a:pt x="1219" y="388"/>
                  </a:lnTo>
                  <a:lnTo>
                    <a:pt x="1217" y="393"/>
                  </a:lnTo>
                  <a:lnTo>
                    <a:pt x="1217" y="393"/>
                  </a:lnTo>
                  <a:lnTo>
                    <a:pt x="1215" y="397"/>
                  </a:lnTo>
                  <a:lnTo>
                    <a:pt x="1213" y="400"/>
                  </a:lnTo>
                  <a:lnTo>
                    <a:pt x="1213" y="400"/>
                  </a:lnTo>
                  <a:lnTo>
                    <a:pt x="1189" y="419"/>
                  </a:lnTo>
                  <a:lnTo>
                    <a:pt x="1189" y="419"/>
                  </a:lnTo>
                  <a:lnTo>
                    <a:pt x="1184" y="415"/>
                  </a:lnTo>
                  <a:lnTo>
                    <a:pt x="1177" y="414"/>
                  </a:lnTo>
                  <a:lnTo>
                    <a:pt x="1170" y="415"/>
                  </a:lnTo>
                  <a:lnTo>
                    <a:pt x="1163" y="416"/>
                  </a:lnTo>
                  <a:lnTo>
                    <a:pt x="1163" y="416"/>
                  </a:lnTo>
                  <a:lnTo>
                    <a:pt x="1155" y="416"/>
                  </a:lnTo>
                  <a:lnTo>
                    <a:pt x="1147" y="415"/>
                  </a:lnTo>
                  <a:lnTo>
                    <a:pt x="1147" y="415"/>
                  </a:lnTo>
                  <a:lnTo>
                    <a:pt x="1136" y="415"/>
                  </a:lnTo>
                  <a:lnTo>
                    <a:pt x="1131" y="416"/>
                  </a:lnTo>
                  <a:lnTo>
                    <a:pt x="1126" y="418"/>
                  </a:lnTo>
                  <a:lnTo>
                    <a:pt x="1122" y="420"/>
                  </a:lnTo>
                  <a:lnTo>
                    <a:pt x="1118" y="423"/>
                  </a:lnTo>
                  <a:lnTo>
                    <a:pt x="1110" y="430"/>
                  </a:lnTo>
                  <a:lnTo>
                    <a:pt x="1110" y="430"/>
                  </a:lnTo>
                  <a:lnTo>
                    <a:pt x="1108" y="434"/>
                  </a:lnTo>
                  <a:lnTo>
                    <a:pt x="1104" y="437"/>
                  </a:lnTo>
                  <a:lnTo>
                    <a:pt x="1104" y="437"/>
                  </a:lnTo>
                  <a:lnTo>
                    <a:pt x="1100" y="441"/>
                  </a:lnTo>
                  <a:lnTo>
                    <a:pt x="1097" y="444"/>
                  </a:lnTo>
                  <a:lnTo>
                    <a:pt x="1095" y="449"/>
                  </a:lnTo>
                  <a:lnTo>
                    <a:pt x="1093" y="454"/>
                  </a:lnTo>
                  <a:lnTo>
                    <a:pt x="1093" y="454"/>
                  </a:lnTo>
                  <a:lnTo>
                    <a:pt x="1090" y="460"/>
                  </a:lnTo>
                  <a:lnTo>
                    <a:pt x="1088" y="463"/>
                  </a:lnTo>
                  <a:lnTo>
                    <a:pt x="1085" y="466"/>
                  </a:lnTo>
                  <a:lnTo>
                    <a:pt x="1085" y="466"/>
                  </a:lnTo>
                  <a:lnTo>
                    <a:pt x="1083" y="457"/>
                  </a:lnTo>
                  <a:lnTo>
                    <a:pt x="1083" y="449"/>
                  </a:lnTo>
                  <a:lnTo>
                    <a:pt x="1083" y="449"/>
                  </a:lnTo>
                  <a:lnTo>
                    <a:pt x="1082" y="443"/>
                  </a:lnTo>
                  <a:lnTo>
                    <a:pt x="1082" y="438"/>
                  </a:lnTo>
                  <a:lnTo>
                    <a:pt x="1080" y="433"/>
                  </a:lnTo>
                  <a:lnTo>
                    <a:pt x="1078" y="428"/>
                  </a:lnTo>
                  <a:lnTo>
                    <a:pt x="1078" y="428"/>
                  </a:lnTo>
                  <a:lnTo>
                    <a:pt x="1072" y="420"/>
                  </a:lnTo>
                  <a:lnTo>
                    <a:pt x="1069" y="412"/>
                  </a:lnTo>
                  <a:lnTo>
                    <a:pt x="1066" y="403"/>
                  </a:lnTo>
                  <a:lnTo>
                    <a:pt x="1065" y="392"/>
                  </a:lnTo>
                  <a:lnTo>
                    <a:pt x="1065" y="392"/>
                  </a:lnTo>
                  <a:lnTo>
                    <a:pt x="1063" y="383"/>
                  </a:lnTo>
                  <a:lnTo>
                    <a:pt x="1059" y="375"/>
                  </a:lnTo>
                  <a:lnTo>
                    <a:pt x="1059" y="375"/>
                  </a:lnTo>
                  <a:lnTo>
                    <a:pt x="1057" y="372"/>
                  </a:lnTo>
                  <a:lnTo>
                    <a:pt x="1055" y="369"/>
                  </a:lnTo>
                  <a:lnTo>
                    <a:pt x="1051" y="368"/>
                  </a:lnTo>
                  <a:lnTo>
                    <a:pt x="1047" y="369"/>
                  </a:lnTo>
                  <a:lnTo>
                    <a:pt x="1047" y="369"/>
                  </a:lnTo>
                  <a:lnTo>
                    <a:pt x="1022" y="380"/>
                  </a:lnTo>
                  <a:lnTo>
                    <a:pt x="999" y="391"/>
                  </a:lnTo>
                  <a:lnTo>
                    <a:pt x="999" y="391"/>
                  </a:lnTo>
                  <a:lnTo>
                    <a:pt x="989" y="396"/>
                  </a:lnTo>
                  <a:lnTo>
                    <a:pt x="979" y="399"/>
                  </a:lnTo>
                  <a:lnTo>
                    <a:pt x="968" y="401"/>
                  </a:lnTo>
                  <a:lnTo>
                    <a:pt x="957" y="401"/>
                  </a:lnTo>
                  <a:lnTo>
                    <a:pt x="957" y="401"/>
                  </a:lnTo>
                  <a:lnTo>
                    <a:pt x="948" y="401"/>
                  </a:lnTo>
                  <a:lnTo>
                    <a:pt x="944" y="401"/>
                  </a:lnTo>
                  <a:lnTo>
                    <a:pt x="942" y="403"/>
                  </a:lnTo>
                  <a:lnTo>
                    <a:pt x="940" y="405"/>
                  </a:lnTo>
                  <a:lnTo>
                    <a:pt x="937" y="408"/>
                  </a:lnTo>
                  <a:lnTo>
                    <a:pt x="934" y="416"/>
                  </a:lnTo>
                  <a:lnTo>
                    <a:pt x="934" y="416"/>
                  </a:lnTo>
                  <a:lnTo>
                    <a:pt x="929" y="431"/>
                  </a:lnTo>
                  <a:lnTo>
                    <a:pt x="929" y="431"/>
                  </a:lnTo>
                  <a:lnTo>
                    <a:pt x="926" y="446"/>
                  </a:lnTo>
                  <a:lnTo>
                    <a:pt x="926" y="446"/>
                  </a:lnTo>
                  <a:lnTo>
                    <a:pt x="906" y="444"/>
                  </a:lnTo>
                  <a:lnTo>
                    <a:pt x="906" y="444"/>
                  </a:lnTo>
                  <a:lnTo>
                    <a:pt x="900" y="444"/>
                  </a:lnTo>
                  <a:lnTo>
                    <a:pt x="896" y="446"/>
                  </a:lnTo>
                  <a:lnTo>
                    <a:pt x="893" y="450"/>
                  </a:lnTo>
                  <a:lnTo>
                    <a:pt x="893" y="456"/>
                  </a:lnTo>
                  <a:lnTo>
                    <a:pt x="893" y="456"/>
                  </a:lnTo>
                  <a:lnTo>
                    <a:pt x="895" y="467"/>
                  </a:lnTo>
                  <a:lnTo>
                    <a:pt x="895" y="467"/>
                  </a:lnTo>
                  <a:lnTo>
                    <a:pt x="896" y="473"/>
                  </a:lnTo>
                  <a:lnTo>
                    <a:pt x="897" y="476"/>
                  </a:lnTo>
                  <a:lnTo>
                    <a:pt x="900" y="480"/>
                  </a:lnTo>
                  <a:lnTo>
                    <a:pt x="905" y="482"/>
                  </a:lnTo>
                  <a:lnTo>
                    <a:pt x="905" y="482"/>
                  </a:lnTo>
                  <a:lnTo>
                    <a:pt x="916" y="488"/>
                  </a:lnTo>
                  <a:lnTo>
                    <a:pt x="916" y="488"/>
                  </a:lnTo>
                  <a:lnTo>
                    <a:pt x="911" y="498"/>
                  </a:lnTo>
                  <a:lnTo>
                    <a:pt x="907" y="504"/>
                  </a:lnTo>
                  <a:lnTo>
                    <a:pt x="904" y="509"/>
                  </a:lnTo>
                  <a:lnTo>
                    <a:pt x="904" y="509"/>
                  </a:lnTo>
                  <a:lnTo>
                    <a:pt x="898" y="518"/>
                  </a:lnTo>
                  <a:lnTo>
                    <a:pt x="893" y="527"/>
                  </a:lnTo>
                  <a:lnTo>
                    <a:pt x="887" y="548"/>
                  </a:lnTo>
                  <a:lnTo>
                    <a:pt x="887" y="548"/>
                  </a:lnTo>
                  <a:lnTo>
                    <a:pt x="882" y="557"/>
                  </a:lnTo>
                  <a:lnTo>
                    <a:pt x="876" y="566"/>
                  </a:lnTo>
                  <a:lnTo>
                    <a:pt x="866" y="585"/>
                  </a:lnTo>
                  <a:lnTo>
                    <a:pt x="866" y="585"/>
                  </a:lnTo>
                  <a:lnTo>
                    <a:pt x="863" y="592"/>
                  </a:lnTo>
                  <a:lnTo>
                    <a:pt x="863" y="592"/>
                  </a:lnTo>
                  <a:lnTo>
                    <a:pt x="861" y="600"/>
                  </a:lnTo>
                  <a:lnTo>
                    <a:pt x="858" y="608"/>
                  </a:lnTo>
                  <a:lnTo>
                    <a:pt x="853" y="615"/>
                  </a:lnTo>
                  <a:lnTo>
                    <a:pt x="847" y="621"/>
                  </a:lnTo>
                  <a:lnTo>
                    <a:pt x="847" y="621"/>
                  </a:lnTo>
                  <a:lnTo>
                    <a:pt x="844" y="627"/>
                  </a:lnTo>
                  <a:lnTo>
                    <a:pt x="840" y="632"/>
                  </a:lnTo>
                  <a:lnTo>
                    <a:pt x="840" y="632"/>
                  </a:lnTo>
                  <a:lnTo>
                    <a:pt x="838" y="636"/>
                  </a:lnTo>
                  <a:lnTo>
                    <a:pt x="834" y="641"/>
                  </a:lnTo>
                  <a:lnTo>
                    <a:pt x="834" y="641"/>
                  </a:lnTo>
                  <a:lnTo>
                    <a:pt x="831" y="643"/>
                  </a:lnTo>
                  <a:lnTo>
                    <a:pt x="828" y="645"/>
                  </a:lnTo>
                  <a:lnTo>
                    <a:pt x="824" y="645"/>
                  </a:lnTo>
                  <a:lnTo>
                    <a:pt x="821" y="643"/>
                  </a:lnTo>
                  <a:lnTo>
                    <a:pt x="821" y="643"/>
                  </a:lnTo>
                  <a:lnTo>
                    <a:pt x="819" y="641"/>
                  </a:lnTo>
                  <a:lnTo>
                    <a:pt x="816" y="639"/>
                  </a:lnTo>
                  <a:lnTo>
                    <a:pt x="815" y="635"/>
                  </a:lnTo>
                  <a:lnTo>
                    <a:pt x="815" y="632"/>
                  </a:lnTo>
                  <a:lnTo>
                    <a:pt x="815" y="632"/>
                  </a:lnTo>
                  <a:lnTo>
                    <a:pt x="814" y="626"/>
                  </a:lnTo>
                  <a:lnTo>
                    <a:pt x="814" y="621"/>
                  </a:lnTo>
                  <a:lnTo>
                    <a:pt x="812" y="618"/>
                  </a:lnTo>
                  <a:lnTo>
                    <a:pt x="809" y="616"/>
                  </a:lnTo>
                  <a:lnTo>
                    <a:pt x="807" y="615"/>
                  </a:lnTo>
                  <a:lnTo>
                    <a:pt x="804" y="615"/>
                  </a:lnTo>
                  <a:lnTo>
                    <a:pt x="799" y="616"/>
                  </a:lnTo>
                  <a:lnTo>
                    <a:pt x="793" y="617"/>
                  </a:lnTo>
                  <a:lnTo>
                    <a:pt x="793" y="617"/>
                  </a:lnTo>
                  <a:lnTo>
                    <a:pt x="791" y="618"/>
                  </a:lnTo>
                  <a:lnTo>
                    <a:pt x="787" y="619"/>
                  </a:lnTo>
                  <a:lnTo>
                    <a:pt x="785" y="618"/>
                  </a:lnTo>
                  <a:lnTo>
                    <a:pt x="783" y="616"/>
                  </a:lnTo>
                  <a:lnTo>
                    <a:pt x="783" y="616"/>
                  </a:lnTo>
                  <a:lnTo>
                    <a:pt x="775" y="603"/>
                  </a:lnTo>
                  <a:lnTo>
                    <a:pt x="771" y="597"/>
                  </a:lnTo>
                  <a:lnTo>
                    <a:pt x="769" y="590"/>
                  </a:lnTo>
                  <a:lnTo>
                    <a:pt x="769" y="590"/>
                  </a:lnTo>
                  <a:lnTo>
                    <a:pt x="768" y="585"/>
                  </a:lnTo>
                  <a:lnTo>
                    <a:pt x="766" y="580"/>
                  </a:lnTo>
                  <a:lnTo>
                    <a:pt x="760" y="571"/>
                  </a:lnTo>
                  <a:lnTo>
                    <a:pt x="753" y="563"/>
                  </a:lnTo>
                  <a:lnTo>
                    <a:pt x="745" y="556"/>
                  </a:lnTo>
                  <a:lnTo>
                    <a:pt x="745" y="556"/>
                  </a:lnTo>
                  <a:lnTo>
                    <a:pt x="740" y="552"/>
                  </a:lnTo>
                  <a:lnTo>
                    <a:pt x="737" y="551"/>
                  </a:lnTo>
                  <a:lnTo>
                    <a:pt x="733" y="554"/>
                  </a:lnTo>
                  <a:lnTo>
                    <a:pt x="730" y="558"/>
                  </a:lnTo>
                  <a:lnTo>
                    <a:pt x="730" y="558"/>
                  </a:lnTo>
                  <a:lnTo>
                    <a:pt x="729" y="562"/>
                  </a:lnTo>
                  <a:lnTo>
                    <a:pt x="726" y="563"/>
                  </a:lnTo>
                  <a:lnTo>
                    <a:pt x="724" y="564"/>
                  </a:lnTo>
                  <a:lnTo>
                    <a:pt x="721" y="565"/>
                  </a:lnTo>
                  <a:lnTo>
                    <a:pt x="721" y="565"/>
                  </a:lnTo>
                  <a:lnTo>
                    <a:pt x="713" y="566"/>
                  </a:lnTo>
                  <a:lnTo>
                    <a:pt x="706" y="569"/>
                  </a:lnTo>
                  <a:lnTo>
                    <a:pt x="692" y="573"/>
                  </a:lnTo>
                  <a:lnTo>
                    <a:pt x="692" y="573"/>
                  </a:lnTo>
                  <a:lnTo>
                    <a:pt x="687" y="575"/>
                  </a:lnTo>
                  <a:lnTo>
                    <a:pt x="685" y="578"/>
                  </a:lnTo>
                  <a:lnTo>
                    <a:pt x="684" y="580"/>
                  </a:lnTo>
                  <a:lnTo>
                    <a:pt x="684" y="585"/>
                  </a:lnTo>
                  <a:lnTo>
                    <a:pt x="684" y="585"/>
                  </a:lnTo>
                  <a:lnTo>
                    <a:pt x="686" y="609"/>
                  </a:lnTo>
                  <a:lnTo>
                    <a:pt x="688" y="632"/>
                  </a:lnTo>
                  <a:lnTo>
                    <a:pt x="688" y="632"/>
                  </a:lnTo>
                  <a:lnTo>
                    <a:pt x="688" y="640"/>
                  </a:lnTo>
                  <a:lnTo>
                    <a:pt x="687" y="648"/>
                  </a:lnTo>
                  <a:lnTo>
                    <a:pt x="685" y="656"/>
                  </a:lnTo>
                  <a:lnTo>
                    <a:pt x="684" y="659"/>
                  </a:lnTo>
                  <a:lnTo>
                    <a:pt x="680" y="662"/>
                  </a:lnTo>
                  <a:lnTo>
                    <a:pt x="680" y="662"/>
                  </a:lnTo>
                  <a:lnTo>
                    <a:pt x="676" y="668"/>
                  </a:lnTo>
                  <a:lnTo>
                    <a:pt x="672" y="673"/>
                  </a:lnTo>
                  <a:lnTo>
                    <a:pt x="671" y="680"/>
                  </a:lnTo>
                  <a:lnTo>
                    <a:pt x="671" y="687"/>
                  </a:lnTo>
                  <a:lnTo>
                    <a:pt x="671" y="687"/>
                  </a:lnTo>
                  <a:lnTo>
                    <a:pt x="670" y="693"/>
                  </a:lnTo>
                  <a:lnTo>
                    <a:pt x="670" y="696"/>
                  </a:lnTo>
                  <a:lnTo>
                    <a:pt x="668" y="698"/>
                  </a:lnTo>
                  <a:lnTo>
                    <a:pt x="668" y="698"/>
                  </a:lnTo>
                  <a:lnTo>
                    <a:pt x="663" y="703"/>
                  </a:lnTo>
                  <a:lnTo>
                    <a:pt x="658" y="708"/>
                  </a:lnTo>
                  <a:lnTo>
                    <a:pt x="656" y="715"/>
                  </a:lnTo>
                  <a:lnTo>
                    <a:pt x="653" y="721"/>
                  </a:lnTo>
                  <a:lnTo>
                    <a:pt x="653" y="721"/>
                  </a:lnTo>
                  <a:lnTo>
                    <a:pt x="650" y="726"/>
                  </a:lnTo>
                  <a:lnTo>
                    <a:pt x="646" y="731"/>
                  </a:lnTo>
                  <a:lnTo>
                    <a:pt x="646" y="731"/>
                  </a:lnTo>
                  <a:lnTo>
                    <a:pt x="642" y="737"/>
                  </a:lnTo>
                  <a:lnTo>
                    <a:pt x="641" y="739"/>
                  </a:lnTo>
                  <a:lnTo>
                    <a:pt x="641" y="742"/>
                  </a:lnTo>
                  <a:lnTo>
                    <a:pt x="641" y="742"/>
                  </a:lnTo>
                  <a:lnTo>
                    <a:pt x="640" y="750"/>
                  </a:lnTo>
                  <a:lnTo>
                    <a:pt x="638" y="757"/>
                  </a:lnTo>
                  <a:lnTo>
                    <a:pt x="632" y="772"/>
                  </a:lnTo>
                  <a:lnTo>
                    <a:pt x="632" y="772"/>
                  </a:lnTo>
                  <a:lnTo>
                    <a:pt x="626" y="770"/>
                  </a:lnTo>
                  <a:lnTo>
                    <a:pt x="626" y="770"/>
                  </a:lnTo>
                  <a:lnTo>
                    <a:pt x="620" y="767"/>
                  </a:lnTo>
                  <a:lnTo>
                    <a:pt x="614" y="764"/>
                  </a:lnTo>
                  <a:lnTo>
                    <a:pt x="607" y="763"/>
                  </a:lnTo>
                  <a:lnTo>
                    <a:pt x="600" y="763"/>
                  </a:lnTo>
                  <a:lnTo>
                    <a:pt x="600" y="763"/>
                  </a:lnTo>
                  <a:lnTo>
                    <a:pt x="548" y="763"/>
                  </a:lnTo>
                  <a:lnTo>
                    <a:pt x="548" y="763"/>
                  </a:lnTo>
                  <a:lnTo>
                    <a:pt x="490" y="763"/>
                  </a:lnTo>
                  <a:lnTo>
                    <a:pt x="490" y="763"/>
                  </a:lnTo>
                  <a:lnTo>
                    <a:pt x="482" y="764"/>
                  </a:lnTo>
                  <a:lnTo>
                    <a:pt x="480" y="765"/>
                  </a:lnTo>
                  <a:lnTo>
                    <a:pt x="478" y="767"/>
                  </a:lnTo>
                  <a:lnTo>
                    <a:pt x="476" y="769"/>
                  </a:lnTo>
                  <a:lnTo>
                    <a:pt x="476" y="772"/>
                  </a:lnTo>
                  <a:lnTo>
                    <a:pt x="476" y="780"/>
                  </a:lnTo>
                  <a:lnTo>
                    <a:pt x="476" y="780"/>
                  </a:lnTo>
                  <a:lnTo>
                    <a:pt x="480" y="800"/>
                  </a:lnTo>
                  <a:lnTo>
                    <a:pt x="481" y="809"/>
                  </a:lnTo>
                  <a:lnTo>
                    <a:pt x="484" y="818"/>
                  </a:lnTo>
                  <a:lnTo>
                    <a:pt x="484" y="818"/>
                  </a:lnTo>
                  <a:lnTo>
                    <a:pt x="491" y="840"/>
                  </a:lnTo>
                  <a:lnTo>
                    <a:pt x="498" y="863"/>
                  </a:lnTo>
                  <a:lnTo>
                    <a:pt x="498" y="863"/>
                  </a:lnTo>
                  <a:lnTo>
                    <a:pt x="502" y="874"/>
                  </a:lnTo>
                  <a:lnTo>
                    <a:pt x="504" y="884"/>
                  </a:lnTo>
                  <a:lnTo>
                    <a:pt x="508" y="905"/>
                  </a:lnTo>
                  <a:lnTo>
                    <a:pt x="508" y="905"/>
                  </a:lnTo>
                  <a:lnTo>
                    <a:pt x="509" y="911"/>
                  </a:lnTo>
                  <a:lnTo>
                    <a:pt x="509" y="915"/>
                  </a:lnTo>
                  <a:lnTo>
                    <a:pt x="508" y="920"/>
                  </a:lnTo>
                  <a:lnTo>
                    <a:pt x="505" y="923"/>
                  </a:lnTo>
                  <a:lnTo>
                    <a:pt x="503" y="927"/>
                  </a:lnTo>
                  <a:lnTo>
                    <a:pt x="499" y="929"/>
                  </a:lnTo>
                  <a:lnTo>
                    <a:pt x="491" y="934"/>
                  </a:lnTo>
                  <a:lnTo>
                    <a:pt x="491" y="934"/>
                  </a:lnTo>
                  <a:lnTo>
                    <a:pt x="487" y="935"/>
                  </a:lnTo>
                  <a:lnTo>
                    <a:pt x="483" y="936"/>
                  </a:lnTo>
                  <a:lnTo>
                    <a:pt x="480" y="935"/>
                  </a:lnTo>
                  <a:lnTo>
                    <a:pt x="476" y="934"/>
                  </a:lnTo>
                  <a:lnTo>
                    <a:pt x="476" y="934"/>
                  </a:lnTo>
                  <a:lnTo>
                    <a:pt x="460" y="922"/>
                  </a:lnTo>
                  <a:lnTo>
                    <a:pt x="460" y="922"/>
                  </a:lnTo>
                  <a:lnTo>
                    <a:pt x="453" y="920"/>
                  </a:lnTo>
                  <a:lnTo>
                    <a:pt x="449" y="920"/>
                  </a:lnTo>
                  <a:lnTo>
                    <a:pt x="445" y="922"/>
                  </a:lnTo>
                  <a:lnTo>
                    <a:pt x="442" y="928"/>
                  </a:lnTo>
                  <a:lnTo>
                    <a:pt x="442" y="928"/>
                  </a:lnTo>
                  <a:lnTo>
                    <a:pt x="441" y="929"/>
                  </a:lnTo>
                  <a:lnTo>
                    <a:pt x="441" y="929"/>
                  </a:lnTo>
                  <a:lnTo>
                    <a:pt x="434" y="939"/>
                  </a:lnTo>
                  <a:lnTo>
                    <a:pt x="429" y="944"/>
                  </a:lnTo>
                  <a:lnTo>
                    <a:pt x="426" y="947"/>
                  </a:lnTo>
                  <a:lnTo>
                    <a:pt x="421" y="951"/>
                  </a:lnTo>
                  <a:lnTo>
                    <a:pt x="415" y="953"/>
                  </a:lnTo>
                  <a:lnTo>
                    <a:pt x="410" y="954"/>
                  </a:lnTo>
                  <a:lnTo>
                    <a:pt x="403" y="954"/>
                  </a:lnTo>
                  <a:lnTo>
                    <a:pt x="403" y="954"/>
                  </a:lnTo>
                  <a:lnTo>
                    <a:pt x="397" y="956"/>
                  </a:lnTo>
                  <a:lnTo>
                    <a:pt x="397" y="956"/>
                  </a:lnTo>
                  <a:lnTo>
                    <a:pt x="380" y="960"/>
                  </a:lnTo>
                  <a:lnTo>
                    <a:pt x="362" y="964"/>
                  </a:lnTo>
                  <a:lnTo>
                    <a:pt x="346" y="967"/>
                  </a:lnTo>
                  <a:lnTo>
                    <a:pt x="337" y="968"/>
                  </a:lnTo>
                  <a:lnTo>
                    <a:pt x="328" y="967"/>
                  </a:lnTo>
                  <a:lnTo>
                    <a:pt x="328" y="967"/>
                  </a:lnTo>
                  <a:lnTo>
                    <a:pt x="327" y="968"/>
                  </a:lnTo>
                  <a:lnTo>
                    <a:pt x="327" y="968"/>
                  </a:lnTo>
                  <a:lnTo>
                    <a:pt x="320" y="968"/>
                  </a:lnTo>
                  <a:lnTo>
                    <a:pt x="316" y="967"/>
                  </a:lnTo>
                  <a:lnTo>
                    <a:pt x="313" y="966"/>
                  </a:lnTo>
                  <a:lnTo>
                    <a:pt x="311" y="964"/>
                  </a:lnTo>
                  <a:lnTo>
                    <a:pt x="309" y="961"/>
                  </a:lnTo>
                  <a:lnTo>
                    <a:pt x="306" y="954"/>
                  </a:lnTo>
                  <a:lnTo>
                    <a:pt x="306" y="954"/>
                  </a:lnTo>
                  <a:lnTo>
                    <a:pt x="304" y="947"/>
                  </a:lnTo>
                  <a:lnTo>
                    <a:pt x="304" y="947"/>
                  </a:lnTo>
                  <a:lnTo>
                    <a:pt x="301" y="942"/>
                  </a:lnTo>
                  <a:lnTo>
                    <a:pt x="298" y="938"/>
                  </a:lnTo>
                  <a:lnTo>
                    <a:pt x="293" y="937"/>
                  </a:lnTo>
                  <a:lnTo>
                    <a:pt x="288" y="938"/>
                  </a:lnTo>
                  <a:lnTo>
                    <a:pt x="288" y="938"/>
                  </a:lnTo>
                  <a:lnTo>
                    <a:pt x="266" y="943"/>
                  </a:lnTo>
                  <a:lnTo>
                    <a:pt x="266" y="943"/>
                  </a:lnTo>
                  <a:lnTo>
                    <a:pt x="238" y="949"/>
                  </a:lnTo>
                  <a:lnTo>
                    <a:pt x="238" y="949"/>
                  </a:lnTo>
                  <a:lnTo>
                    <a:pt x="215" y="953"/>
                  </a:lnTo>
                  <a:lnTo>
                    <a:pt x="215" y="953"/>
                  </a:lnTo>
                  <a:lnTo>
                    <a:pt x="186" y="959"/>
                  </a:lnTo>
                  <a:lnTo>
                    <a:pt x="186" y="959"/>
                  </a:lnTo>
                  <a:lnTo>
                    <a:pt x="182" y="960"/>
                  </a:lnTo>
                  <a:lnTo>
                    <a:pt x="176" y="960"/>
                  </a:lnTo>
                  <a:lnTo>
                    <a:pt x="170" y="959"/>
                  </a:lnTo>
                  <a:lnTo>
                    <a:pt x="165" y="957"/>
                  </a:lnTo>
                  <a:lnTo>
                    <a:pt x="165" y="957"/>
                  </a:lnTo>
                  <a:lnTo>
                    <a:pt x="162" y="956"/>
                  </a:lnTo>
                  <a:lnTo>
                    <a:pt x="158" y="956"/>
                  </a:lnTo>
                  <a:lnTo>
                    <a:pt x="156" y="957"/>
                  </a:lnTo>
                  <a:lnTo>
                    <a:pt x="153" y="958"/>
                  </a:lnTo>
                  <a:lnTo>
                    <a:pt x="153" y="958"/>
                  </a:lnTo>
                  <a:lnTo>
                    <a:pt x="132" y="973"/>
                  </a:lnTo>
                  <a:lnTo>
                    <a:pt x="132" y="973"/>
                  </a:lnTo>
                  <a:lnTo>
                    <a:pt x="100" y="998"/>
                  </a:lnTo>
                  <a:lnTo>
                    <a:pt x="100" y="998"/>
                  </a:lnTo>
                  <a:lnTo>
                    <a:pt x="85" y="1012"/>
                  </a:lnTo>
                  <a:lnTo>
                    <a:pt x="85" y="1012"/>
                  </a:lnTo>
                  <a:lnTo>
                    <a:pt x="81" y="1013"/>
                  </a:lnTo>
                  <a:lnTo>
                    <a:pt x="79" y="1014"/>
                  </a:lnTo>
                  <a:lnTo>
                    <a:pt x="76" y="1014"/>
                  </a:lnTo>
                  <a:lnTo>
                    <a:pt x="72" y="1013"/>
                  </a:lnTo>
                  <a:lnTo>
                    <a:pt x="72" y="1013"/>
                  </a:lnTo>
                  <a:lnTo>
                    <a:pt x="69" y="1013"/>
                  </a:lnTo>
                  <a:lnTo>
                    <a:pt x="65" y="1013"/>
                  </a:lnTo>
                  <a:lnTo>
                    <a:pt x="63" y="1013"/>
                  </a:lnTo>
                  <a:lnTo>
                    <a:pt x="59" y="1015"/>
                  </a:lnTo>
                  <a:lnTo>
                    <a:pt x="58" y="1017"/>
                  </a:lnTo>
                  <a:lnTo>
                    <a:pt x="56" y="1019"/>
                  </a:lnTo>
                  <a:lnTo>
                    <a:pt x="55" y="1022"/>
                  </a:lnTo>
                  <a:lnTo>
                    <a:pt x="55" y="1026"/>
                  </a:lnTo>
                  <a:lnTo>
                    <a:pt x="55" y="1026"/>
                  </a:lnTo>
                  <a:lnTo>
                    <a:pt x="56" y="1034"/>
                  </a:lnTo>
                  <a:lnTo>
                    <a:pt x="58" y="1041"/>
                  </a:lnTo>
                  <a:lnTo>
                    <a:pt x="58" y="1041"/>
                  </a:lnTo>
                  <a:lnTo>
                    <a:pt x="58" y="1044"/>
                  </a:lnTo>
                  <a:lnTo>
                    <a:pt x="59" y="1048"/>
                  </a:lnTo>
                  <a:lnTo>
                    <a:pt x="58" y="1052"/>
                  </a:lnTo>
                  <a:lnTo>
                    <a:pt x="57" y="1056"/>
                  </a:lnTo>
                  <a:lnTo>
                    <a:pt x="57" y="1056"/>
                  </a:lnTo>
                  <a:lnTo>
                    <a:pt x="55" y="1059"/>
                  </a:lnTo>
                  <a:lnTo>
                    <a:pt x="55" y="1061"/>
                  </a:lnTo>
                  <a:lnTo>
                    <a:pt x="55" y="1066"/>
                  </a:lnTo>
                  <a:lnTo>
                    <a:pt x="56" y="1070"/>
                  </a:lnTo>
                  <a:lnTo>
                    <a:pt x="56" y="1070"/>
                  </a:lnTo>
                  <a:lnTo>
                    <a:pt x="57" y="1073"/>
                  </a:lnTo>
                  <a:lnTo>
                    <a:pt x="58" y="1075"/>
                  </a:lnTo>
                  <a:lnTo>
                    <a:pt x="56" y="1083"/>
                  </a:lnTo>
                  <a:lnTo>
                    <a:pt x="56" y="1083"/>
                  </a:lnTo>
                  <a:lnTo>
                    <a:pt x="55" y="1089"/>
                  </a:lnTo>
                  <a:lnTo>
                    <a:pt x="54" y="1095"/>
                  </a:lnTo>
                  <a:lnTo>
                    <a:pt x="54" y="1095"/>
                  </a:lnTo>
                  <a:lnTo>
                    <a:pt x="54" y="1099"/>
                  </a:lnTo>
                  <a:lnTo>
                    <a:pt x="53" y="1104"/>
                  </a:lnTo>
                  <a:lnTo>
                    <a:pt x="53" y="1104"/>
                  </a:lnTo>
                  <a:lnTo>
                    <a:pt x="47" y="1113"/>
                  </a:lnTo>
                  <a:lnTo>
                    <a:pt x="42" y="1124"/>
                  </a:lnTo>
                  <a:lnTo>
                    <a:pt x="36" y="1144"/>
                  </a:lnTo>
                  <a:lnTo>
                    <a:pt x="36" y="1144"/>
                  </a:lnTo>
                  <a:lnTo>
                    <a:pt x="34" y="1149"/>
                  </a:lnTo>
                  <a:lnTo>
                    <a:pt x="33" y="1152"/>
                  </a:lnTo>
                  <a:lnTo>
                    <a:pt x="29" y="1156"/>
                  </a:lnTo>
                  <a:lnTo>
                    <a:pt x="26" y="1158"/>
                  </a:lnTo>
                  <a:lnTo>
                    <a:pt x="26" y="1158"/>
                  </a:lnTo>
                  <a:lnTo>
                    <a:pt x="18" y="1163"/>
                  </a:lnTo>
                  <a:lnTo>
                    <a:pt x="11" y="1170"/>
                  </a:lnTo>
                  <a:lnTo>
                    <a:pt x="1" y="1184"/>
                  </a:lnTo>
                  <a:lnTo>
                    <a:pt x="1" y="1184"/>
                  </a:lnTo>
                  <a:lnTo>
                    <a:pt x="0" y="1187"/>
                  </a:lnTo>
                  <a:lnTo>
                    <a:pt x="1" y="1192"/>
                  </a:lnTo>
                  <a:lnTo>
                    <a:pt x="1" y="1192"/>
                  </a:lnTo>
                  <a:lnTo>
                    <a:pt x="4" y="1199"/>
                  </a:lnTo>
                  <a:lnTo>
                    <a:pt x="9" y="1204"/>
                  </a:lnTo>
                  <a:lnTo>
                    <a:pt x="16" y="1209"/>
                  </a:lnTo>
                  <a:lnTo>
                    <a:pt x="24" y="1211"/>
                  </a:lnTo>
                  <a:lnTo>
                    <a:pt x="24" y="1211"/>
                  </a:lnTo>
                  <a:lnTo>
                    <a:pt x="35" y="1211"/>
                  </a:lnTo>
                  <a:lnTo>
                    <a:pt x="35" y="1211"/>
                  </a:lnTo>
                  <a:lnTo>
                    <a:pt x="41" y="1211"/>
                  </a:lnTo>
                  <a:lnTo>
                    <a:pt x="43" y="1212"/>
                  </a:lnTo>
                  <a:lnTo>
                    <a:pt x="46" y="1214"/>
                  </a:lnTo>
                  <a:lnTo>
                    <a:pt x="46" y="1214"/>
                  </a:lnTo>
                  <a:lnTo>
                    <a:pt x="50" y="1217"/>
                  </a:lnTo>
                  <a:lnTo>
                    <a:pt x="56" y="1219"/>
                  </a:lnTo>
                  <a:lnTo>
                    <a:pt x="62" y="1220"/>
                  </a:lnTo>
                  <a:lnTo>
                    <a:pt x="67" y="1219"/>
                  </a:lnTo>
                  <a:lnTo>
                    <a:pt x="67" y="1219"/>
                  </a:lnTo>
                  <a:lnTo>
                    <a:pt x="71" y="1219"/>
                  </a:lnTo>
                  <a:lnTo>
                    <a:pt x="73" y="1220"/>
                  </a:lnTo>
                  <a:lnTo>
                    <a:pt x="73" y="1220"/>
                  </a:lnTo>
                  <a:lnTo>
                    <a:pt x="78" y="1222"/>
                  </a:lnTo>
                  <a:lnTo>
                    <a:pt x="81" y="1222"/>
                  </a:lnTo>
                  <a:lnTo>
                    <a:pt x="86" y="1220"/>
                  </a:lnTo>
                  <a:lnTo>
                    <a:pt x="89" y="1219"/>
                  </a:lnTo>
                  <a:lnTo>
                    <a:pt x="89" y="1219"/>
                  </a:lnTo>
                  <a:lnTo>
                    <a:pt x="95" y="1218"/>
                  </a:lnTo>
                  <a:lnTo>
                    <a:pt x="97" y="1218"/>
                  </a:lnTo>
                  <a:lnTo>
                    <a:pt x="100" y="1219"/>
                  </a:lnTo>
                  <a:lnTo>
                    <a:pt x="100" y="1219"/>
                  </a:lnTo>
                  <a:lnTo>
                    <a:pt x="104" y="1224"/>
                  </a:lnTo>
                  <a:lnTo>
                    <a:pt x="109" y="1225"/>
                  </a:lnTo>
                  <a:lnTo>
                    <a:pt x="115" y="1226"/>
                  </a:lnTo>
                  <a:lnTo>
                    <a:pt x="119" y="1225"/>
                  </a:lnTo>
                  <a:lnTo>
                    <a:pt x="119" y="1225"/>
                  </a:lnTo>
                  <a:lnTo>
                    <a:pt x="126" y="1224"/>
                  </a:lnTo>
                  <a:lnTo>
                    <a:pt x="132" y="1225"/>
                  </a:lnTo>
                  <a:lnTo>
                    <a:pt x="137" y="1228"/>
                  </a:lnTo>
                  <a:lnTo>
                    <a:pt x="140" y="1233"/>
                  </a:lnTo>
                  <a:lnTo>
                    <a:pt x="140" y="1233"/>
                  </a:lnTo>
                  <a:lnTo>
                    <a:pt x="147" y="1245"/>
                  </a:lnTo>
                  <a:lnTo>
                    <a:pt x="147" y="1245"/>
                  </a:lnTo>
                  <a:lnTo>
                    <a:pt x="148" y="1249"/>
                  </a:lnTo>
                  <a:lnTo>
                    <a:pt x="149" y="1250"/>
                  </a:lnTo>
                  <a:lnTo>
                    <a:pt x="152" y="1253"/>
                  </a:lnTo>
                  <a:lnTo>
                    <a:pt x="152" y="1253"/>
                  </a:lnTo>
                  <a:lnTo>
                    <a:pt x="156" y="1256"/>
                  </a:lnTo>
                  <a:lnTo>
                    <a:pt x="158" y="1261"/>
                  </a:lnTo>
                  <a:lnTo>
                    <a:pt x="161" y="1272"/>
                  </a:lnTo>
                  <a:lnTo>
                    <a:pt x="161" y="1272"/>
                  </a:lnTo>
                  <a:close/>
                </a:path>
              </a:pathLst>
            </a:custGeom>
            <a:noFill/>
            <a:ln w="36513">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20" name="Group 8"/>
          <p:cNvGrpSpPr>
            <a:grpSpLocks noChangeAspect="1"/>
          </p:cNvGrpSpPr>
          <p:nvPr/>
        </p:nvGrpSpPr>
        <p:grpSpPr bwMode="auto">
          <a:xfrm>
            <a:off x="107504" y="195485"/>
            <a:ext cx="5256584" cy="792089"/>
            <a:chOff x="1190" y="1833"/>
            <a:chExt cx="4136" cy="330"/>
          </a:xfrm>
        </p:grpSpPr>
        <p:sp>
          <p:nvSpPr>
            <p:cNvPr id="21"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9"/>
            <p:cNvSpPr>
              <a:spLocks/>
            </p:cNvSpPr>
            <p:nvPr/>
          </p:nvSpPr>
          <p:spPr bwMode="auto">
            <a:xfrm>
              <a:off x="1190" y="1835"/>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3" name="TextBox 22"/>
          <p:cNvSpPr txBox="1"/>
          <p:nvPr/>
        </p:nvSpPr>
        <p:spPr>
          <a:xfrm>
            <a:off x="989502" y="176643"/>
            <a:ext cx="5112568" cy="707886"/>
          </a:xfrm>
          <a:prstGeom prst="rect">
            <a:avLst/>
          </a:prstGeom>
          <a:noFill/>
        </p:spPr>
        <p:txBody>
          <a:bodyPr wrap="square" rtlCol="0">
            <a:spAutoFit/>
          </a:bodyPr>
          <a:lstStyle/>
          <a:p>
            <a:r>
              <a:rPr lang="en-GB" sz="4000" b="1" dirty="0" smtClean="0">
                <a:solidFill>
                  <a:schemeClr val="bg1"/>
                </a:solidFill>
                <a:latin typeface="+mj-lt"/>
              </a:rPr>
              <a:t>0-19 Population </a:t>
            </a:r>
          </a:p>
        </p:txBody>
      </p:sp>
      <p:sp>
        <p:nvSpPr>
          <p:cNvPr id="24" name="TextBox 23"/>
          <p:cNvSpPr txBox="1"/>
          <p:nvPr/>
        </p:nvSpPr>
        <p:spPr>
          <a:xfrm>
            <a:off x="755576" y="1102489"/>
            <a:ext cx="6768752" cy="2862322"/>
          </a:xfrm>
          <a:prstGeom prst="rect">
            <a:avLst/>
          </a:prstGeom>
          <a:noFill/>
        </p:spPr>
        <p:txBody>
          <a:bodyPr wrap="square" rtlCol="0">
            <a:spAutoFit/>
          </a:bodyPr>
          <a:lstStyle/>
          <a:p>
            <a:endParaRPr lang="en-GB" sz="2000" b="1" dirty="0"/>
          </a:p>
          <a:p>
            <a:pPr marL="285750" indent="-285750">
              <a:buFont typeface="Arial" panose="020B0604020202020204" pitchFamily="34" charset="0"/>
              <a:buChar char="•"/>
            </a:pPr>
            <a:r>
              <a:rPr lang="en-GB" sz="2000" b="1" dirty="0" smtClean="0"/>
              <a:t>73,000 CYP aged 0-19 living in MK in 2019</a:t>
            </a:r>
          </a:p>
          <a:p>
            <a:endParaRPr lang="en-GB" sz="2000" b="1" dirty="0" smtClean="0"/>
          </a:p>
          <a:p>
            <a:pPr marL="285750" indent="-285750">
              <a:buFont typeface="Arial" panose="020B0604020202020204" pitchFamily="34" charset="0"/>
              <a:buChar char="•"/>
            </a:pPr>
            <a:r>
              <a:rPr lang="en-GB" sz="2000" b="1" dirty="0" smtClean="0"/>
              <a:t>Increasing year on year peaking at just over 76,000 in 2025</a:t>
            </a:r>
          </a:p>
          <a:p>
            <a:pPr marL="285750" indent="-285750">
              <a:buFont typeface="Arial" panose="020B0604020202020204" pitchFamily="34" charset="0"/>
              <a:buChar char="•"/>
            </a:pPr>
            <a:endParaRPr lang="en-GB" sz="2000" b="1" dirty="0" smtClean="0"/>
          </a:p>
          <a:p>
            <a:pPr marL="342900" indent="-342900">
              <a:buFont typeface="Arial" panose="020B0604020202020204" pitchFamily="34" charset="0"/>
              <a:buChar char="•"/>
            </a:pPr>
            <a:r>
              <a:rPr lang="en-GB" sz="2000" b="1" dirty="0" smtClean="0"/>
              <a:t>In 2017/18 </a:t>
            </a:r>
            <a:r>
              <a:rPr lang="en-GB" sz="2000" b="1" dirty="0"/>
              <a:t>3,475 </a:t>
            </a:r>
            <a:r>
              <a:rPr lang="en-GB" sz="2000" b="1" dirty="0" smtClean="0"/>
              <a:t>babies were born in MK</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smtClean="0"/>
              <a:t>Around 40% school population BME </a:t>
            </a:r>
          </a:p>
          <a:p>
            <a:endParaRPr lang="en-GB" sz="2000" b="1" dirty="0">
              <a:solidFill>
                <a:srgbClr val="00B0F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17183511"/>
              </p:ext>
            </p:extLst>
          </p:nvPr>
        </p:nvGraphicFramePr>
        <p:xfrm>
          <a:off x="251520" y="4011910"/>
          <a:ext cx="8229600" cy="944375"/>
        </p:xfrm>
        <a:graphic>
          <a:graphicData uri="http://schemas.openxmlformats.org/drawingml/2006/table">
            <a:tbl>
              <a:tblPr firstRow="1" firstCol="1" bandRow="1">
                <a:tableStyleId>{5C22544A-7EE6-4342-B048-85BDC9FD1C3A}</a:tableStyleId>
              </a:tblPr>
              <a:tblGrid>
                <a:gridCol w="822960"/>
                <a:gridCol w="822960"/>
                <a:gridCol w="874360"/>
                <a:gridCol w="864096"/>
                <a:gridCol w="730424"/>
                <a:gridCol w="822960"/>
                <a:gridCol w="822960"/>
                <a:gridCol w="822960"/>
                <a:gridCol w="822960"/>
                <a:gridCol w="822960"/>
              </a:tblGrid>
              <a:tr h="428141">
                <a:tc>
                  <a:txBody>
                    <a:bodyPr/>
                    <a:lstStyle/>
                    <a:p>
                      <a:pPr>
                        <a:spcAft>
                          <a:spcPts val="0"/>
                        </a:spcAft>
                      </a:pPr>
                      <a:r>
                        <a:rPr lang="en-GB" sz="1000" dirty="0">
                          <a:effectLst/>
                        </a:rPr>
                        <a:t> </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2020</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2021</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2022</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2023</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2024</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2025</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2026</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2027</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2028</a:t>
                      </a:r>
                      <a:endParaRPr lang="en-GB" sz="1000" dirty="0">
                        <a:effectLst/>
                        <a:latin typeface="Calibri"/>
                        <a:ea typeface="Calibri"/>
                        <a:cs typeface="Times New Roman"/>
                      </a:endParaRPr>
                    </a:p>
                  </a:txBody>
                  <a:tcPr marL="62372" marR="62372" marT="0" marB="0"/>
                </a:tc>
              </a:tr>
              <a:tr h="181917">
                <a:tc>
                  <a:txBody>
                    <a:bodyPr/>
                    <a:lstStyle/>
                    <a:p>
                      <a:pPr>
                        <a:spcAft>
                          <a:spcPts val="0"/>
                        </a:spcAft>
                      </a:pPr>
                      <a:r>
                        <a:rPr lang="en-GB" sz="1000" dirty="0">
                          <a:effectLst/>
                        </a:rPr>
                        <a:t>0-4</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19,167</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18,917</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18,843</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18,721</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18,606</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18,503</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18,411</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18,332</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18,257</a:t>
                      </a:r>
                      <a:endParaRPr lang="en-GB" sz="1000" dirty="0">
                        <a:effectLst/>
                        <a:latin typeface="Calibri"/>
                        <a:ea typeface="Calibri"/>
                        <a:cs typeface="Times New Roman"/>
                      </a:endParaRPr>
                    </a:p>
                  </a:txBody>
                  <a:tcPr marL="62372" marR="62372" marT="0" marB="0"/>
                </a:tc>
              </a:tr>
              <a:tr h="181917">
                <a:tc>
                  <a:txBody>
                    <a:bodyPr/>
                    <a:lstStyle/>
                    <a:p>
                      <a:pPr>
                        <a:spcAft>
                          <a:spcPts val="0"/>
                        </a:spcAft>
                      </a:pPr>
                      <a:r>
                        <a:rPr lang="en-GB" sz="1000" dirty="0">
                          <a:effectLst/>
                        </a:rPr>
                        <a:t>5-18</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54,588</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55,638</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56,357</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56,970</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57,523</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57,715</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57,739</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57,536</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57,307</a:t>
                      </a:r>
                      <a:endParaRPr lang="en-GB" sz="1000" dirty="0">
                        <a:effectLst/>
                        <a:latin typeface="Calibri"/>
                        <a:ea typeface="Calibri"/>
                        <a:cs typeface="Times New Roman"/>
                      </a:endParaRPr>
                    </a:p>
                  </a:txBody>
                  <a:tcPr marL="62372" marR="62372" marT="0" marB="0"/>
                </a:tc>
              </a:tr>
              <a:tr h="135270">
                <a:tc>
                  <a:txBody>
                    <a:bodyPr/>
                    <a:lstStyle/>
                    <a:p>
                      <a:pPr>
                        <a:spcAft>
                          <a:spcPts val="0"/>
                        </a:spcAft>
                      </a:pPr>
                      <a:r>
                        <a:rPr lang="en-GB" sz="1000" dirty="0">
                          <a:effectLst/>
                        </a:rPr>
                        <a:t>Total (0-18)</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73,755</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74,555</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75,200</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75,691</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76,130</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76,219</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76,149</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75,868</a:t>
                      </a:r>
                      <a:endParaRPr lang="en-GB" sz="1000" dirty="0">
                        <a:effectLst/>
                        <a:latin typeface="Calibri"/>
                        <a:ea typeface="Calibri"/>
                        <a:cs typeface="Times New Roman"/>
                      </a:endParaRPr>
                    </a:p>
                  </a:txBody>
                  <a:tcPr marL="62372" marR="62372" marT="0" marB="0"/>
                </a:tc>
                <a:tc>
                  <a:txBody>
                    <a:bodyPr/>
                    <a:lstStyle/>
                    <a:p>
                      <a:pPr>
                        <a:spcAft>
                          <a:spcPts val="0"/>
                        </a:spcAft>
                      </a:pPr>
                      <a:r>
                        <a:rPr lang="en-GB" sz="1000" dirty="0">
                          <a:effectLst/>
                        </a:rPr>
                        <a:t>75,565</a:t>
                      </a:r>
                      <a:endParaRPr lang="en-GB" sz="1000" dirty="0">
                        <a:effectLst/>
                        <a:latin typeface="Calibri"/>
                        <a:ea typeface="Calibri"/>
                        <a:cs typeface="Times New Roman"/>
                      </a:endParaRPr>
                    </a:p>
                  </a:txBody>
                  <a:tcPr marL="62372" marR="62372" marT="0" marB="0"/>
                </a:tc>
              </a:tr>
            </a:tbl>
          </a:graphicData>
        </a:graphic>
      </p:graphicFrame>
      <p:sp>
        <p:nvSpPr>
          <p:cNvPr id="5" name="Rectangle 1"/>
          <p:cNvSpPr>
            <a:spLocks noChangeArrowheads="1"/>
          </p:cNvSpPr>
          <p:nvPr/>
        </p:nvSpPr>
        <p:spPr bwMode="auto">
          <a:xfrm>
            <a:off x="457200" y="25336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9831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smtClean="0">
                <a:solidFill>
                  <a:srgbClr val="00B0F0"/>
                </a:solidFill>
              </a:rPr>
              <a:t> </a:t>
            </a:r>
            <a:endParaRPr lang="en-GB" sz="4000" dirty="0">
              <a:solidFill>
                <a:srgbClr val="00B0F0"/>
              </a:solidFill>
            </a:endParaRPr>
          </a:p>
        </p:txBody>
      </p:sp>
      <p:pic>
        <p:nvPicPr>
          <p:cNvPr id="49" name="Picture 4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3" name="Rectangle 2"/>
          <p:cNvSpPr/>
          <p:nvPr/>
        </p:nvSpPr>
        <p:spPr>
          <a:xfrm>
            <a:off x="876248" y="1380295"/>
            <a:ext cx="1277888" cy="1200329"/>
          </a:xfrm>
          <a:prstGeom prst="rect">
            <a:avLst/>
          </a:prstGeom>
        </p:spPr>
        <p:txBody>
          <a:bodyPr wrap="square">
            <a:spAutoFit/>
          </a:bodyPr>
          <a:lstStyle/>
          <a:p>
            <a:pPr algn="ctr"/>
            <a:r>
              <a:rPr lang="en-GB" sz="1200" b="1" dirty="0">
                <a:solidFill>
                  <a:schemeClr val="bg1"/>
                </a:solidFill>
              </a:rPr>
              <a:t>Family homelessness (2017/18) is significantly</a:t>
            </a:r>
          </a:p>
          <a:p>
            <a:pPr algn="ctr"/>
            <a:r>
              <a:rPr lang="en-GB" sz="1200" b="1" dirty="0">
                <a:solidFill>
                  <a:schemeClr val="bg1"/>
                </a:solidFill>
              </a:rPr>
              <a:t>worse than England</a:t>
            </a:r>
          </a:p>
        </p:txBody>
      </p:sp>
      <p:sp>
        <p:nvSpPr>
          <p:cNvPr id="4" name="Rectangle 3"/>
          <p:cNvSpPr/>
          <p:nvPr/>
        </p:nvSpPr>
        <p:spPr>
          <a:xfrm>
            <a:off x="1763688" y="2116074"/>
            <a:ext cx="1405287" cy="1200329"/>
          </a:xfrm>
          <a:prstGeom prst="rect">
            <a:avLst/>
          </a:prstGeom>
        </p:spPr>
        <p:txBody>
          <a:bodyPr wrap="square">
            <a:spAutoFit/>
          </a:bodyPr>
          <a:lstStyle/>
          <a:p>
            <a:pPr algn="ctr"/>
            <a:endParaRPr lang="en-GB" sz="1200" b="1" dirty="0">
              <a:solidFill>
                <a:schemeClr val="bg1"/>
              </a:solidFill>
            </a:endParaRPr>
          </a:p>
          <a:p>
            <a:pPr algn="ctr"/>
            <a:r>
              <a:rPr lang="en-GB" sz="1200" b="1" dirty="0" smtClean="0">
                <a:solidFill>
                  <a:schemeClr val="bg1"/>
                </a:solidFill>
              </a:rPr>
              <a:t>31</a:t>
            </a:r>
            <a:r>
              <a:rPr lang="en-GB" sz="1200" b="1" dirty="0">
                <a:solidFill>
                  <a:schemeClr val="bg1"/>
                </a:solidFill>
              </a:rPr>
              <a:t>% of </a:t>
            </a:r>
            <a:r>
              <a:rPr lang="en-GB" sz="1200" b="1" dirty="0" smtClean="0">
                <a:solidFill>
                  <a:schemeClr val="bg1"/>
                </a:solidFill>
              </a:rPr>
              <a:t>cilden </a:t>
            </a:r>
            <a:r>
              <a:rPr lang="en-GB" sz="1200" b="1" dirty="0">
                <a:solidFill>
                  <a:schemeClr val="bg1"/>
                </a:solidFill>
              </a:rPr>
              <a:t>in MK live </a:t>
            </a:r>
            <a:r>
              <a:rPr lang="en-GB" sz="1200" b="1" dirty="0" smtClean="0">
                <a:solidFill>
                  <a:schemeClr val="bg1"/>
                </a:solidFill>
              </a:rPr>
              <a:t>inpoverty</a:t>
            </a:r>
            <a:r>
              <a:rPr lang="en-GB" sz="1200" b="1" dirty="0">
                <a:solidFill>
                  <a:schemeClr val="bg1"/>
                </a:solidFill>
              </a:rPr>
              <a:t>, after housing costs are taken into account</a:t>
            </a:r>
          </a:p>
        </p:txBody>
      </p:sp>
      <p:sp>
        <p:nvSpPr>
          <p:cNvPr id="6" name="Rectangle 5"/>
          <p:cNvSpPr/>
          <p:nvPr/>
        </p:nvSpPr>
        <p:spPr>
          <a:xfrm>
            <a:off x="323529" y="168192"/>
            <a:ext cx="3744416" cy="523220"/>
          </a:xfrm>
          <a:prstGeom prst="rect">
            <a:avLst/>
          </a:prstGeom>
        </p:spPr>
        <p:txBody>
          <a:bodyPr wrap="square">
            <a:spAutoFit/>
          </a:bodyPr>
          <a:lstStyle/>
          <a:p>
            <a:pPr lvl="0"/>
            <a:r>
              <a:rPr lang="en-GB" sz="2800" b="1" dirty="0" smtClean="0">
                <a:solidFill>
                  <a:prstClr val="white"/>
                </a:solidFill>
              </a:rPr>
              <a:t>  0-19 Detail   </a:t>
            </a:r>
            <a:endParaRPr lang="en-GB" sz="2800" b="1" dirty="0">
              <a:solidFill>
                <a:prstClr val="white"/>
              </a:solidFill>
            </a:endParaRPr>
          </a:p>
        </p:txBody>
      </p:sp>
      <p:sp>
        <p:nvSpPr>
          <p:cNvPr id="9" name="TextBox 8"/>
          <p:cNvSpPr txBox="1"/>
          <p:nvPr/>
        </p:nvSpPr>
        <p:spPr>
          <a:xfrm>
            <a:off x="876248" y="3013176"/>
            <a:ext cx="1277888" cy="1200329"/>
          </a:xfrm>
          <a:prstGeom prst="rect">
            <a:avLst/>
          </a:prstGeom>
          <a:noFill/>
        </p:spPr>
        <p:txBody>
          <a:bodyPr wrap="square" rtlCol="0">
            <a:spAutoFit/>
          </a:bodyPr>
          <a:lstStyle/>
          <a:p>
            <a:pPr algn="ctr"/>
            <a:r>
              <a:rPr lang="en-GB" sz="1200" b="1" dirty="0" smtClean="0">
                <a:solidFill>
                  <a:schemeClr val="bg1"/>
                </a:solidFill>
              </a:rPr>
              <a:t>Teenage prncy rate is similar to England with 89 girls becoming pregnant in a year </a:t>
            </a:r>
            <a:endParaRPr lang="en-GB" sz="1200" b="1" dirty="0">
              <a:solidFill>
                <a:schemeClr val="bg1"/>
              </a:solidFill>
            </a:endParaRPr>
          </a:p>
        </p:txBody>
      </p:sp>
      <p:sp>
        <p:nvSpPr>
          <p:cNvPr id="12" name="TextBox 11"/>
          <p:cNvSpPr txBox="1"/>
          <p:nvPr/>
        </p:nvSpPr>
        <p:spPr>
          <a:xfrm>
            <a:off x="395536" y="4616609"/>
            <a:ext cx="6787295" cy="369332"/>
          </a:xfrm>
          <a:prstGeom prst="rect">
            <a:avLst/>
          </a:prstGeom>
          <a:noFill/>
        </p:spPr>
        <p:txBody>
          <a:bodyPr wrap="square" rtlCol="0">
            <a:spAutoFit/>
          </a:bodyPr>
          <a:lstStyle/>
          <a:p>
            <a:r>
              <a:rPr lang="en-GB" sz="900" dirty="0" smtClean="0"/>
              <a:t> </a:t>
            </a:r>
          </a:p>
          <a:p>
            <a:r>
              <a:rPr lang="en-GB" sz="900" dirty="0" smtClean="0"/>
              <a:t>Source:  PHE, Child Health Profile (2019)  and Children's Services Statistical Neighbour Benchmarking Tool  (2015)</a:t>
            </a:r>
            <a:endParaRPr lang="en-GB" sz="900" dirty="0"/>
          </a:p>
        </p:txBody>
      </p:sp>
      <p:sp>
        <p:nvSpPr>
          <p:cNvPr id="16" name="TextBox 15"/>
          <p:cNvSpPr txBox="1"/>
          <p:nvPr/>
        </p:nvSpPr>
        <p:spPr>
          <a:xfrm>
            <a:off x="4076795" y="3066309"/>
            <a:ext cx="1224135" cy="1200329"/>
          </a:xfrm>
          <a:prstGeom prst="rect">
            <a:avLst/>
          </a:prstGeom>
          <a:noFill/>
        </p:spPr>
        <p:txBody>
          <a:bodyPr wrap="square" rtlCol="0">
            <a:spAutoFit/>
          </a:bodyPr>
          <a:lstStyle/>
          <a:p>
            <a:pPr algn="ctr"/>
            <a:r>
              <a:rPr lang="en-GB" sz="1200" b="1" dirty="0" smtClean="0">
                <a:solidFill>
                  <a:schemeClr val="bg1"/>
                </a:solidFill>
              </a:rPr>
              <a:t>Hitl admissions for asthma under 19 years is significantly worse than </a:t>
            </a:r>
            <a:r>
              <a:rPr lang="en-GB" sz="1200" b="1" dirty="0">
                <a:solidFill>
                  <a:schemeClr val="bg1"/>
                </a:solidFill>
              </a:rPr>
              <a:t>E</a:t>
            </a:r>
            <a:r>
              <a:rPr lang="en-GB" sz="1200" b="1" dirty="0" smtClean="0">
                <a:solidFill>
                  <a:schemeClr val="bg1"/>
                </a:solidFill>
              </a:rPr>
              <a:t>ngland average </a:t>
            </a:r>
            <a:endParaRPr lang="en-GB" sz="1200" b="1" dirty="0">
              <a:solidFill>
                <a:schemeClr val="bg1"/>
              </a:solidFill>
            </a:endParaRPr>
          </a:p>
        </p:txBody>
      </p:sp>
      <p:sp>
        <p:nvSpPr>
          <p:cNvPr id="18" name="TextBox 17"/>
          <p:cNvSpPr txBox="1"/>
          <p:nvPr/>
        </p:nvSpPr>
        <p:spPr>
          <a:xfrm>
            <a:off x="5580112" y="2470969"/>
            <a:ext cx="1296144" cy="892552"/>
          </a:xfrm>
          <a:prstGeom prst="rect">
            <a:avLst/>
          </a:prstGeom>
          <a:noFill/>
        </p:spPr>
        <p:txBody>
          <a:bodyPr wrap="square" rtlCol="0">
            <a:spAutoFit/>
          </a:bodyPr>
          <a:lstStyle/>
          <a:p>
            <a:pPr algn="ctr"/>
            <a:r>
              <a:rPr lang="en-GB" sz="1300" b="1" dirty="0" smtClean="0">
                <a:solidFill>
                  <a:schemeClr val="bg1"/>
                </a:solidFill>
              </a:rPr>
              <a:t>Children in care immunisations decreasing and getting worse </a:t>
            </a:r>
            <a:endParaRPr lang="en-GB" sz="1300"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96715643"/>
              </p:ext>
            </p:extLst>
          </p:nvPr>
        </p:nvGraphicFramePr>
        <p:xfrm>
          <a:off x="1256693" y="999140"/>
          <a:ext cx="7079632" cy="2895600"/>
        </p:xfrm>
        <a:graphic>
          <a:graphicData uri="http://schemas.openxmlformats.org/drawingml/2006/table">
            <a:tbl>
              <a:tblPr firstRow="1" bandRow="1">
                <a:tableStyleId>{5C22544A-7EE6-4342-B048-85BDC9FD1C3A}</a:tableStyleId>
              </a:tblPr>
              <a:tblGrid>
                <a:gridCol w="4684815"/>
                <a:gridCol w="955532"/>
                <a:gridCol w="1439285"/>
              </a:tblGrid>
              <a:tr h="441749">
                <a:tc>
                  <a:txBody>
                    <a:bodyPr/>
                    <a:lstStyle/>
                    <a:p>
                      <a:r>
                        <a:rPr lang="en-GB" sz="1800" b="1" dirty="0" smtClean="0"/>
                        <a:t>Indicator</a:t>
                      </a:r>
                      <a:endParaRPr lang="en-GB"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England </a:t>
                      </a:r>
                    </a:p>
                    <a:p>
                      <a:endParaRPr lang="en-GB" sz="1400" b="1" dirty="0">
                        <a:solidFill>
                          <a:schemeClr val="tx1"/>
                        </a:solidFill>
                      </a:endParaRPr>
                    </a:p>
                  </a:txBody>
                  <a:tcPr/>
                </a:tc>
                <a:tc>
                  <a:txBody>
                    <a:bodyPr/>
                    <a:lstStyle/>
                    <a:p>
                      <a:r>
                        <a:rPr lang="en-GB" sz="1400" b="1" dirty="0" smtClean="0"/>
                        <a:t>Statistical Neighbours</a:t>
                      </a:r>
                      <a:endParaRPr lang="en-GB" sz="1400" b="1" dirty="0"/>
                    </a:p>
                  </a:txBody>
                  <a:tcPr/>
                </a:tc>
              </a:tr>
              <a:tr h="311823">
                <a:tc>
                  <a:txBody>
                    <a:bodyPr/>
                    <a:lstStyle/>
                    <a:p>
                      <a:pPr algn="l"/>
                      <a:r>
                        <a:rPr lang="en-GB" sz="1800" dirty="0" smtClean="0"/>
                        <a:t>Infant</a:t>
                      </a:r>
                      <a:r>
                        <a:rPr lang="en-GB" sz="1800" baseline="0" dirty="0" smtClean="0"/>
                        <a:t> Mortality </a:t>
                      </a:r>
                      <a:endParaRPr lang="en-GB" sz="1800" dirty="0"/>
                    </a:p>
                  </a:txBody>
                  <a:tcPr/>
                </a:tc>
                <a:tc>
                  <a:txBody>
                    <a:bodyPr/>
                    <a:lstStyle/>
                    <a:p>
                      <a:r>
                        <a:rPr lang="en-GB" dirty="0" smtClean="0"/>
                        <a:t>          </a:t>
                      </a:r>
                      <a:r>
                        <a:rPr lang="en-GB" dirty="0" smtClean="0">
                          <a:solidFill>
                            <a:schemeClr val="accent6">
                              <a:lumMod val="60000"/>
                              <a:lumOff val="40000"/>
                            </a:schemeClr>
                          </a:solidFill>
                        </a:rPr>
                        <a:t>       </a:t>
                      </a:r>
                      <a:endParaRPr lang="en-GB" dirty="0">
                        <a:solidFill>
                          <a:schemeClr val="accent6">
                            <a:lumMod val="60000"/>
                            <a:lumOff val="40000"/>
                          </a:schemeClr>
                        </a:solidFill>
                      </a:endParaRPr>
                    </a:p>
                  </a:txBody>
                  <a:tcPr/>
                </a:tc>
                <a:tc>
                  <a:txBody>
                    <a:bodyPr/>
                    <a:lstStyle/>
                    <a:p>
                      <a:endParaRPr lang="en-GB" dirty="0"/>
                    </a:p>
                  </a:txBody>
                  <a:tcPr/>
                </a:tc>
              </a:tr>
              <a:tr h="311823">
                <a:tc>
                  <a:txBody>
                    <a:bodyPr/>
                    <a:lstStyle/>
                    <a:p>
                      <a:r>
                        <a:rPr lang="en-GB" sz="1800" dirty="0" smtClean="0"/>
                        <a:t>Population Vaccine coverage MMR</a:t>
                      </a:r>
                      <a:endParaRPr lang="en-GB" sz="1800" dirty="0"/>
                    </a:p>
                  </a:txBody>
                  <a:tcPr/>
                </a:tc>
                <a:tc>
                  <a:txBody>
                    <a:bodyPr/>
                    <a:lstStyle/>
                    <a:p>
                      <a:endParaRPr lang="en-GB" dirty="0"/>
                    </a:p>
                  </a:txBody>
                  <a:tcPr/>
                </a:tc>
                <a:tc>
                  <a:txBody>
                    <a:bodyPr/>
                    <a:lstStyle/>
                    <a:p>
                      <a:endParaRPr lang="en-GB" dirty="0"/>
                    </a:p>
                  </a:txBody>
                  <a:tcPr/>
                </a:tc>
              </a:tr>
              <a:tr h="311823">
                <a:tc>
                  <a:txBody>
                    <a:bodyPr/>
                    <a:lstStyle/>
                    <a:p>
                      <a:r>
                        <a:rPr lang="en-GB" sz="1800" dirty="0" smtClean="0"/>
                        <a:t>15-17 year olds NEET</a:t>
                      </a:r>
                      <a:endParaRPr lang="en-GB" sz="1800" dirty="0"/>
                    </a:p>
                  </a:txBody>
                  <a:tcPr/>
                </a:tc>
                <a:tc>
                  <a:txBody>
                    <a:bodyPr/>
                    <a:lstStyle/>
                    <a:p>
                      <a:endParaRPr lang="en-GB" dirty="0"/>
                    </a:p>
                  </a:txBody>
                  <a:tcPr/>
                </a:tc>
                <a:tc>
                  <a:txBody>
                    <a:bodyPr/>
                    <a:lstStyle/>
                    <a:p>
                      <a:endParaRPr lang="en-GB" dirty="0"/>
                    </a:p>
                  </a:txBody>
                  <a:tcPr/>
                </a:tc>
              </a:tr>
              <a:tr h="311823">
                <a:tc>
                  <a:txBody>
                    <a:bodyPr/>
                    <a:lstStyle/>
                    <a:p>
                      <a:r>
                        <a:rPr lang="en-GB" sz="1800" dirty="0" smtClean="0"/>
                        <a:t>Admission for alcohol</a:t>
                      </a:r>
                      <a:r>
                        <a:rPr lang="en-GB" sz="1800" baseline="0" dirty="0" smtClean="0"/>
                        <a:t> related conditions (under 18 yrs) </a:t>
                      </a:r>
                      <a:endParaRPr lang="en-GB" sz="1800" dirty="0"/>
                    </a:p>
                  </a:txBody>
                  <a:tcPr/>
                </a:tc>
                <a:tc>
                  <a:txBody>
                    <a:bodyPr/>
                    <a:lstStyle/>
                    <a:p>
                      <a:endParaRPr lang="en-GB" dirty="0"/>
                    </a:p>
                  </a:txBody>
                  <a:tcPr/>
                </a:tc>
                <a:tc>
                  <a:txBody>
                    <a:bodyPr/>
                    <a:lstStyle/>
                    <a:p>
                      <a:endParaRPr lang="en-GB" dirty="0"/>
                    </a:p>
                  </a:txBody>
                  <a:tcPr/>
                </a:tc>
              </a:tr>
              <a:tr h="633000">
                <a:tc>
                  <a:txBody>
                    <a:bodyPr/>
                    <a:lstStyle/>
                    <a:p>
                      <a:r>
                        <a:rPr lang="en-GB" sz="1800" dirty="0" smtClean="0"/>
                        <a:t>Hospital</a:t>
                      </a:r>
                      <a:r>
                        <a:rPr lang="en-GB" sz="1800" baseline="0" dirty="0" smtClean="0"/>
                        <a:t> admissions caused by unintentional injuries </a:t>
                      </a:r>
                      <a:endParaRPr lang="en-GB" sz="1800" dirty="0"/>
                    </a:p>
                  </a:txBody>
                  <a:tcPr/>
                </a:tc>
                <a:tc>
                  <a:txBody>
                    <a:bodyPr/>
                    <a:lstStyle/>
                    <a:p>
                      <a:endParaRPr lang="en-GB" dirty="0"/>
                    </a:p>
                  </a:txBody>
                  <a:tcPr/>
                </a:tc>
                <a:tc>
                  <a:txBody>
                    <a:bodyPr/>
                    <a:lstStyle/>
                    <a:p>
                      <a:endParaRPr lang="en-GB" dirty="0"/>
                    </a:p>
                  </a:txBody>
                  <a:tcPr/>
                </a:tc>
              </a:tr>
            </a:tbl>
          </a:graphicData>
        </a:graphic>
      </p:graphicFrame>
      <p:sp>
        <p:nvSpPr>
          <p:cNvPr id="13" name="Flowchart: Connector 12"/>
          <p:cNvSpPr/>
          <p:nvPr/>
        </p:nvSpPr>
        <p:spPr>
          <a:xfrm rot="20532333">
            <a:off x="6181008" y="2315716"/>
            <a:ext cx="225296" cy="2286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45" name="Flowchart: Connector 44"/>
          <p:cNvSpPr/>
          <p:nvPr/>
        </p:nvSpPr>
        <p:spPr>
          <a:xfrm>
            <a:off x="6210549" y="2837709"/>
            <a:ext cx="225296" cy="2286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15" name="Flowchart: Connector 14"/>
          <p:cNvSpPr/>
          <p:nvPr/>
        </p:nvSpPr>
        <p:spPr>
          <a:xfrm>
            <a:off x="6210549" y="3394857"/>
            <a:ext cx="225296" cy="2286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27" name="Flowchart: Connector 26"/>
          <p:cNvSpPr/>
          <p:nvPr/>
        </p:nvSpPr>
        <p:spPr>
          <a:xfrm>
            <a:off x="7452320" y="2344674"/>
            <a:ext cx="225296"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28" name="Flowchart: Connector 27"/>
          <p:cNvSpPr/>
          <p:nvPr/>
        </p:nvSpPr>
        <p:spPr>
          <a:xfrm>
            <a:off x="7452320" y="1563638"/>
            <a:ext cx="225296"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32" name="Flowchart: Connector 31"/>
          <p:cNvSpPr/>
          <p:nvPr/>
        </p:nvSpPr>
        <p:spPr>
          <a:xfrm>
            <a:off x="6166995" y="1563638"/>
            <a:ext cx="225296" cy="2286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33" name="Flowchart: Connector 32"/>
          <p:cNvSpPr/>
          <p:nvPr/>
        </p:nvSpPr>
        <p:spPr>
          <a:xfrm>
            <a:off x="6181007" y="2001774"/>
            <a:ext cx="225296" cy="2286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34" name="Flowchart: Connector 33"/>
          <p:cNvSpPr/>
          <p:nvPr/>
        </p:nvSpPr>
        <p:spPr>
          <a:xfrm>
            <a:off x="7439621" y="2837709"/>
            <a:ext cx="225296"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35" name="Flowchart: Connector 34"/>
          <p:cNvSpPr/>
          <p:nvPr/>
        </p:nvSpPr>
        <p:spPr>
          <a:xfrm>
            <a:off x="7452320" y="1980459"/>
            <a:ext cx="225296"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37" name="Flowchart: Connector 36"/>
          <p:cNvSpPr/>
          <p:nvPr/>
        </p:nvSpPr>
        <p:spPr>
          <a:xfrm>
            <a:off x="7439621" y="3363521"/>
            <a:ext cx="225296"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38" name="TextBox 37"/>
          <p:cNvSpPr txBox="1"/>
          <p:nvPr/>
        </p:nvSpPr>
        <p:spPr>
          <a:xfrm>
            <a:off x="172368" y="195455"/>
            <a:ext cx="8136904" cy="338554"/>
          </a:xfrm>
          <a:prstGeom prst="rect">
            <a:avLst/>
          </a:prstGeom>
          <a:noFill/>
        </p:spPr>
        <p:txBody>
          <a:bodyPr wrap="square" rtlCol="0">
            <a:spAutoFit/>
          </a:bodyPr>
          <a:lstStyle/>
          <a:p>
            <a:pPr algn="ctr"/>
            <a:r>
              <a:rPr lang="en-GB" sz="1600" dirty="0" smtClean="0"/>
              <a:t>	Milton Keynes CYP wellbeing indicators compared to England &amp; Statistical Neighbours   </a:t>
            </a:r>
            <a:endParaRPr lang="en-GB" sz="1600" dirty="0"/>
          </a:p>
        </p:txBody>
      </p:sp>
    </p:spTree>
    <p:extLst>
      <p:ext uri="{BB962C8B-B14F-4D97-AF65-F5344CB8AC3E}">
        <p14:creationId xmlns:p14="http://schemas.microsoft.com/office/powerpoint/2010/main" val="375535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smtClean="0">
                <a:solidFill>
                  <a:srgbClr val="00B0F0"/>
                </a:solidFill>
              </a:rPr>
              <a:t> </a:t>
            </a:r>
            <a:endParaRPr lang="en-GB" sz="4000" dirty="0">
              <a:solidFill>
                <a:srgbClr val="00B0F0"/>
              </a:solidFill>
            </a:endParaRPr>
          </a:p>
        </p:txBody>
      </p:sp>
      <p:pic>
        <p:nvPicPr>
          <p:cNvPr id="49" name="Picture 4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4368" y="4197224"/>
            <a:ext cx="1108058" cy="752708"/>
          </a:xfrm>
          <a:prstGeom prst="rect">
            <a:avLst/>
          </a:prstGeom>
          <a:noFill/>
          <a:ln>
            <a:noFill/>
          </a:ln>
        </p:spPr>
      </p:pic>
      <p:sp>
        <p:nvSpPr>
          <p:cNvPr id="3" name="Rectangle 2"/>
          <p:cNvSpPr/>
          <p:nvPr/>
        </p:nvSpPr>
        <p:spPr>
          <a:xfrm>
            <a:off x="876248" y="1380295"/>
            <a:ext cx="1277888" cy="1200329"/>
          </a:xfrm>
          <a:prstGeom prst="rect">
            <a:avLst/>
          </a:prstGeom>
        </p:spPr>
        <p:txBody>
          <a:bodyPr wrap="square">
            <a:spAutoFit/>
          </a:bodyPr>
          <a:lstStyle/>
          <a:p>
            <a:pPr algn="ctr"/>
            <a:r>
              <a:rPr lang="en-GB" sz="1200" b="1" dirty="0">
                <a:solidFill>
                  <a:schemeClr val="bg1"/>
                </a:solidFill>
              </a:rPr>
              <a:t>Family homelessness (2017/18) is significantly</a:t>
            </a:r>
          </a:p>
          <a:p>
            <a:pPr algn="ctr"/>
            <a:r>
              <a:rPr lang="en-GB" sz="1200" b="1" dirty="0">
                <a:solidFill>
                  <a:schemeClr val="bg1"/>
                </a:solidFill>
              </a:rPr>
              <a:t>worse than England</a:t>
            </a:r>
          </a:p>
        </p:txBody>
      </p:sp>
      <p:sp>
        <p:nvSpPr>
          <p:cNvPr id="4" name="Rectangle 3"/>
          <p:cNvSpPr/>
          <p:nvPr/>
        </p:nvSpPr>
        <p:spPr>
          <a:xfrm>
            <a:off x="1763688" y="2116074"/>
            <a:ext cx="1405287" cy="1200329"/>
          </a:xfrm>
          <a:prstGeom prst="rect">
            <a:avLst/>
          </a:prstGeom>
        </p:spPr>
        <p:txBody>
          <a:bodyPr wrap="square">
            <a:spAutoFit/>
          </a:bodyPr>
          <a:lstStyle/>
          <a:p>
            <a:pPr algn="ctr"/>
            <a:endParaRPr lang="en-GB" sz="1200" b="1" dirty="0">
              <a:solidFill>
                <a:schemeClr val="bg1"/>
              </a:solidFill>
            </a:endParaRPr>
          </a:p>
          <a:p>
            <a:pPr algn="ctr"/>
            <a:r>
              <a:rPr lang="en-GB" sz="1200" b="1" dirty="0" smtClean="0">
                <a:solidFill>
                  <a:schemeClr val="bg1"/>
                </a:solidFill>
              </a:rPr>
              <a:t>31</a:t>
            </a:r>
            <a:r>
              <a:rPr lang="en-GB" sz="1200" b="1" dirty="0">
                <a:solidFill>
                  <a:schemeClr val="bg1"/>
                </a:solidFill>
              </a:rPr>
              <a:t>% of </a:t>
            </a:r>
            <a:r>
              <a:rPr lang="en-GB" sz="1200" b="1" dirty="0" smtClean="0">
                <a:solidFill>
                  <a:schemeClr val="bg1"/>
                </a:solidFill>
              </a:rPr>
              <a:t>cilden </a:t>
            </a:r>
            <a:r>
              <a:rPr lang="en-GB" sz="1200" b="1" dirty="0">
                <a:solidFill>
                  <a:schemeClr val="bg1"/>
                </a:solidFill>
              </a:rPr>
              <a:t>in MK live </a:t>
            </a:r>
            <a:r>
              <a:rPr lang="en-GB" sz="1200" b="1" dirty="0" smtClean="0">
                <a:solidFill>
                  <a:schemeClr val="bg1"/>
                </a:solidFill>
              </a:rPr>
              <a:t>inpoverty</a:t>
            </a:r>
            <a:r>
              <a:rPr lang="en-GB" sz="1200" b="1" dirty="0">
                <a:solidFill>
                  <a:schemeClr val="bg1"/>
                </a:solidFill>
              </a:rPr>
              <a:t>, after housing costs are taken into account</a:t>
            </a:r>
          </a:p>
        </p:txBody>
      </p:sp>
      <p:sp>
        <p:nvSpPr>
          <p:cNvPr id="6" name="Rectangle 5"/>
          <p:cNvSpPr/>
          <p:nvPr/>
        </p:nvSpPr>
        <p:spPr>
          <a:xfrm>
            <a:off x="323529" y="168192"/>
            <a:ext cx="3744416" cy="523220"/>
          </a:xfrm>
          <a:prstGeom prst="rect">
            <a:avLst/>
          </a:prstGeom>
        </p:spPr>
        <p:txBody>
          <a:bodyPr wrap="square">
            <a:spAutoFit/>
          </a:bodyPr>
          <a:lstStyle/>
          <a:p>
            <a:pPr lvl="0"/>
            <a:r>
              <a:rPr lang="en-GB" sz="2800" b="1" dirty="0" smtClean="0">
                <a:solidFill>
                  <a:prstClr val="white"/>
                </a:solidFill>
              </a:rPr>
              <a:t>  0-19 Detail   </a:t>
            </a:r>
            <a:endParaRPr lang="en-GB" sz="2800" b="1" dirty="0">
              <a:solidFill>
                <a:prstClr val="white"/>
              </a:solidFill>
            </a:endParaRPr>
          </a:p>
        </p:txBody>
      </p:sp>
      <p:sp>
        <p:nvSpPr>
          <p:cNvPr id="9" name="TextBox 8"/>
          <p:cNvSpPr txBox="1"/>
          <p:nvPr/>
        </p:nvSpPr>
        <p:spPr>
          <a:xfrm>
            <a:off x="876248" y="3013176"/>
            <a:ext cx="1277888" cy="1200329"/>
          </a:xfrm>
          <a:prstGeom prst="rect">
            <a:avLst/>
          </a:prstGeom>
          <a:noFill/>
        </p:spPr>
        <p:txBody>
          <a:bodyPr wrap="square" rtlCol="0">
            <a:spAutoFit/>
          </a:bodyPr>
          <a:lstStyle/>
          <a:p>
            <a:pPr algn="ctr"/>
            <a:r>
              <a:rPr lang="en-GB" sz="1200" b="1" dirty="0" smtClean="0">
                <a:solidFill>
                  <a:schemeClr val="bg1"/>
                </a:solidFill>
              </a:rPr>
              <a:t>Teenage prncy rate is similar to England with 89 girls becoming pregnant in a year </a:t>
            </a:r>
            <a:endParaRPr lang="en-GB" sz="1200" b="1" dirty="0">
              <a:solidFill>
                <a:schemeClr val="bg1"/>
              </a:solidFill>
            </a:endParaRPr>
          </a:p>
        </p:txBody>
      </p:sp>
      <p:sp>
        <p:nvSpPr>
          <p:cNvPr id="12" name="TextBox 11"/>
          <p:cNvSpPr txBox="1"/>
          <p:nvPr/>
        </p:nvSpPr>
        <p:spPr>
          <a:xfrm>
            <a:off x="521009" y="4583536"/>
            <a:ext cx="6787295" cy="369332"/>
          </a:xfrm>
          <a:prstGeom prst="rect">
            <a:avLst/>
          </a:prstGeom>
          <a:noFill/>
        </p:spPr>
        <p:txBody>
          <a:bodyPr wrap="square" rtlCol="0">
            <a:spAutoFit/>
          </a:bodyPr>
          <a:lstStyle/>
          <a:p>
            <a:r>
              <a:rPr lang="en-GB" sz="900" dirty="0" smtClean="0"/>
              <a:t> </a:t>
            </a:r>
          </a:p>
          <a:p>
            <a:r>
              <a:rPr lang="en-GB" sz="900" dirty="0" smtClean="0"/>
              <a:t>Source:  PHE, Child Health Profile (2019)  and Children's Services Statistical Neighbour Benchmarking Tool  (2015)</a:t>
            </a:r>
            <a:endParaRPr lang="en-GB" sz="900" dirty="0"/>
          </a:p>
        </p:txBody>
      </p:sp>
      <p:sp>
        <p:nvSpPr>
          <p:cNvPr id="16" name="TextBox 15"/>
          <p:cNvSpPr txBox="1"/>
          <p:nvPr/>
        </p:nvSpPr>
        <p:spPr>
          <a:xfrm>
            <a:off x="4076795" y="3066309"/>
            <a:ext cx="1224135" cy="1200329"/>
          </a:xfrm>
          <a:prstGeom prst="rect">
            <a:avLst/>
          </a:prstGeom>
          <a:noFill/>
        </p:spPr>
        <p:txBody>
          <a:bodyPr wrap="square" rtlCol="0">
            <a:spAutoFit/>
          </a:bodyPr>
          <a:lstStyle/>
          <a:p>
            <a:pPr algn="ctr"/>
            <a:r>
              <a:rPr lang="en-GB" sz="1200" b="1" dirty="0" smtClean="0">
                <a:solidFill>
                  <a:schemeClr val="bg1"/>
                </a:solidFill>
              </a:rPr>
              <a:t>Hitl admissions for asthma under 19 years is significantly worse than </a:t>
            </a:r>
            <a:r>
              <a:rPr lang="en-GB" sz="1200" b="1" dirty="0">
                <a:solidFill>
                  <a:schemeClr val="bg1"/>
                </a:solidFill>
              </a:rPr>
              <a:t>E</a:t>
            </a:r>
            <a:r>
              <a:rPr lang="en-GB" sz="1200" b="1" dirty="0" smtClean="0">
                <a:solidFill>
                  <a:schemeClr val="bg1"/>
                </a:solidFill>
              </a:rPr>
              <a:t>ngland average </a:t>
            </a:r>
            <a:endParaRPr lang="en-GB" sz="1200" b="1" dirty="0">
              <a:solidFill>
                <a:schemeClr val="bg1"/>
              </a:solidFill>
            </a:endParaRPr>
          </a:p>
        </p:txBody>
      </p:sp>
      <p:sp>
        <p:nvSpPr>
          <p:cNvPr id="18" name="TextBox 17"/>
          <p:cNvSpPr txBox="1"/>
          <p:nvPr/>
        </p:nvSpPr>
        <p:spPr>
          <a:xfrm>
            <a:off x="5580112" y="2470969"/>
            <a:ext cx="1296144" cy="892552"/>
          </a:xfrm>
          <a:prstGeom prst="rect">
            <a:avLst/>
          </a:prstGeom>
          <a:noFill/>
        </p:spPr>
        <p:txBody>
          <a:bodyPr wrap="square" rtlCol="0">
            <a:spAutoFit/>
          </a:bodyPr>
          <a:lstStyle/>
          <a:p>
            <a:pPr algn="ctr"/>
            <a:r>
              <a:rPr lang="en-GB" sz="1300" b="1" dirty="0" smtClean="0">
                <a:solidFill>
                  <a:schemeClr val="bg1"/>
                </a:solidFill>
              </a:rPr>
              <a:t>Children in care immunisations decreasing and getting worse </a:t>
            </a:r>
            <a:endParaRPr lang="en-GB" sz="1300" b="1" dirty="0">
              <a:solidFill>
                <a:schemeClr val="bg1"/>
              </a:solidFill>
            </a:endParaRPr>
          </a:p>
        </p:txBody>
      </p:sp>
      <p:sp>
        <p:nvSpPr>
          <p:cNvPr id="19" name="TextBox 18"/>
          <p:cNvSpPr txBox="1"/>
          <p:nvPr/>
        </p:nvSpPr>
        <p:spPr>
          <a:xfrm>
            <a:off x="172368" y="195455"/>
            <a:ext cx="8136904" cy="338554"/>
          </a:xfrm>
          <a:prstGeom prst="rect">
            <a:avLst/>
          </a:prstGeom>
          <a:noFill/>
        </p:spPr>
        <p:txBody>
          <a:bodyPr wrap="square" rtlCol="0">
            <a:spAutoFit/>
          </a:bodyPr>
          <a:lstStyle/>
          <a:p>
            <a:pPr algn="ctr"/>
            <a:r>
              <a:rPr lang="en-GB" sz="1600" dirty="0" smtClean="0"/>
              <a:t>	Milton Keynes CYP wellbeing indicators compared to England &amp; Statistical Neighbours   </a:t>
            </a:r>
            <a:endParaRPr lang="en-GB" sz="1600" dirty="0"/>
          </a:p>
        </p:txBody>
      </p:sp>
      <p:graphicFrame>
        <p:nvGraphicFramePr>
          <p:cNvPr id="8" name="Table 7"/>
          <p:cNvGraphicFramePr>
            <a:graphicFrameLocks noGrp="1"/>
          </p:cNvGraphicFramePr>
          <p:nvPr>
            <p:extLst>
              <p:ext uri="{D42A27DB-BD31-4B8C-83A1-F6EECF244321}">
                <p14:modId xmlns:p14="http://schemas.microsoft.com/office/powerpoint/2010/main" val="850571672"/>
              </p:ext>
            </p:extLst>
          </p:nvPr>
        </p:nvGraphicFramePr>
        <p:xfrm>
          <a:off x="1115616" y="1131590"/>
          <a:ext cx="6096000" cy="2392680"/>
        </p:xfrm>
        <a:graphic>
          <a:graphicData uri="http://schemas.openxmlformats.org/drawingml/2006/table">
            <a:tbl>
              <a:tblPr firstRow="1" bandRow="1">
                <a:tableStyleId>{5C22544A-7EE6-4342-B048-85BDC9FD1C3A}</a:tableStyleId>
              </a:tblPr>
              <a:tblGrid>
                <a:gridCol w="2880320"/>
                <a:gridCol w="1183680"/>
                <a:gridCol w="2032000"/>
              </a:tblGrid>
              <a:tr h="132936">
                <a:tc>
                  <a:txBody>
                    <a:bodyPr/>
                    <a:lstStyle/>
                    <a:p>
                      <a:r>
                        <a:rPr lang="en-GB" sz="1800" dirty="0" smtClean="0"/>
                        <a:t>Indicator</a:t>
                      </a:r>
                      <a:r>
                        <a:rPr lang="en-GB" sz="1800" baseline="0" dirty="0" smtClean="0"/>
                        <a:t> </a:t>
                      </a:r>
                      <a:endParaRPr lang="en-GB" sz="1800" dirty="0"/>
                    </a:p>
                  </a:txBody>
                  <a:tcPr/>
                </a:tc>
                <a:tc>
                  <a:txBody>
                    <a:bodyPr/>
                    <a:lstStyle/>
                    <a:p>
                      <a:r>
                        <a:rPr lang="en-GB" sz="1800" dirty="0" smtClean="0"/>
                        <a:t>England </a:t>
                      </a:r>
                      <a:endParaRPr lang="en-GB" sz="1800" dirty="0"/>
                    </a:p>
                  </a:txBody>
                  <a:tcPr/>
                </a:tc>
                <a:tc>
                  <a:txBody>
                    <a:bodyPr/>
                    <a:lstStyle/>
                    <a:p>
                      <a:r>
                        <a:rPr lang="en-GB" sz="1800" dirty="0" smtClean="0"/>
                        <a:t>Statistical Neighbours </a:t>
                      </a:r>
                      <a:endParaRPr lang="en-GB" sz="1800" dirty="0"/>
                    </a:p>
                  </a:txBody>
                  <a:tcPr/>
                </a:tc>
              </a:tr>
              <a:tr h="370840">
                <a:tc>
                  <a:txBody>
                    <a:bodyPr/>
                    <a:lstStyle/>
                    <a:p>
                      <a:r>
                        <a:rPr lang="en-GB" sz="1800" dirty="0" smtClean="0"/>
                        <a:t>Family Homelessness</a:t>
                      </a:r>
                      <a:endParaRPr lang="en-GB" sz="1800" dirty="0"/>
                    </a:p>
                  </a:txBody>
                  <a:tcPr/>
                </a:tc>
                <a:tc>
                  <a:txBody>
                    <a:bodyPr/>
                    <a:lstStyle/>
                    <a:p>
                      <a:r>
                        <a:rPr lang="en-GB" sz="1800" dirty="0" smtClean="0"/>
                        <a:t>          </a:t>
                      </a:r>
                      <a:r>
                        <a:rPr lang="en-GB" sz="1800" dirty="0" smtClean="0">
                          <a:solidFill>
                            <a:schemeClr val="accent6">
                              <a:lumMod val="60000"/>
                              <a:lumOff val="40000"/>
                            </a:schemeClr>
                          </a:solidFill>
                        </a:rPr>
                        <a:t>       </a:t>
                      </a:r>
                      <a:endParaRPr lang="en-GB" sz="1800" dirty="0">
                        <a:solidFill>
                          <a:schemeClr val="accent6">
                            <a:lumMod val="60000"/>
                            <a:lumOff val="40000"/>
                          </a:schemeClr>
                        </a:solidFill>
                      </a:endParaRPr>
                    </a:p>
                  </a:txBody>
                  <a:tcPr/>
                </a:tc>
                <a:tc>
                  <a:txBody>
                    <a:bodyPr/>
                    <a:lstStyle/>
                    <a:p>
                      <a:endParaRPr lang="en-GB" sz="1800" dirty="0"/>
                    </a:p>
                  </a:txBody>
                  <a:tcPr/>
                </a:tc>
              </a:tr>
              <a:tr h="370840">
                <a:tc>
                  <a:txBody>
                    <a:bodyPr/>
                    <a:lstStyle/>
                    <a:p>
                      <a:r>
                        <a:rPr lang="en-GB" sz="1800" dirty="0" smtClean="0"/>
                        <a:t>Hospital</a:t>
                      </a:r>
                      <a:r>
                        <a:rPr lang="en-GB" sz="1800" baseline="0" dirty="0" smtClean="0"/>
                        <a:t> Admissions for Asthma (under 19)</a:t>
                      </a:r>
                      <a:endParaRPr lang="en-GB" sz="1800" dirty="0"/>
                    </a:p>
                  </a:txBody>
                  <a:tcPr/>
                </a:tc>
                <a:tc>
                  <a:txBody>
                    <a:bodyPr/>
                    <a:lstStyle/>
                    <a:p>
                      <a:endParaRPr lang="en-GB" sz="1800" dirty="0"/>
                    </a:p>
                  </a:txBody>
                  <a:tcPr/>
                </a:tc>
                <a:tc>
                  <a:txBody>
                    <a:bodyPr/>
                    <a:lstStyle/>
                    <a:p>
                      <a:endParaRPr lang="en-GB" sz="1800" dirty="0"/>
                    </a:p>
                  </a:txBody>
                  <a:tcPr/>
                </a:tc>
              </a:tr>
              <a:tr h="370840">
                <a:tc>
                  <a:txBody>
                    <a:bodyPr/>
                    <a:lstStyle/>
                    <a:p>
                      <a:r>
                        <a:rPr lang="en-GB" sz="1800" dirty="0" smtClean="0"/>
                        <a:t>Obese (10-11</a:t>
                      </a:r>
                      <a:r>
                        <a:rPr lang="en-GB" sz="1800" baseline="0" dirty="0" smtClean="0"/>
                        <a:t> yr olds)</a:t>
                      </a:r>
                      <a:endParaRPr lang="en-GB" sz="1800" dirty="0"/>
                    </a:p>
                  </a:txBody>
                  <a:tcPr/>
                </a:tc>
                <a:tc>
                  <a:txBody>
                    <a:bodyPr/>
                    <a:lstStyle/>
                    <a:p>
                      <a:endParaRPr lang="en-GB" sz="1800" dirty="0"/>
                    </a:p>
                  </a:txBody>
                  <a:tcPr/>
                </a:tc>
                <a:tc>
                  <a:txBody>
                    <a:bodyPr/>
                    <a:lstStyle/>
                    <a:p>
                      <a:endParaRPr lang="en-GB" sz="1800" dirty="0"/>
                    </a:p>
                  </a:txBody>
                  <a:tcPr/>
                </a:tc>
              </a:tr>
              <a:tr h="370840">
                <a:tc>
                  <a:txBody>
                    <a:bodyPr/>
                    <a:lstStyle/>
                    <a:p>
                      <a:r>
                        <a:rPr lang="en-GB" sz="1800" dirty="0" smtClean="0"/>
                        <a:t>Smoking at time of delivery </a:t>
                      </a:r>
                      <a:endParaRPr lang="en-GB" sz="1800" dirty="0"/>
                    </a:p>
                  </a:txBody>
                  <a:tcPr/>
                </a:tc>
                <a:tc>
                  <a:txBody>
                    <a:bodyPr/>
                    <a:lstStyle/>
                    <a:p>
                      <a:endParaRPr lang="en-GB" sz="1800" dirty="0"/>
                    </a:p>
                  </a:txBody>
                  <a:tcPr/>
                </a:tc>
                <a:tc>
                  <a:txBody>
                    <a:bodyPr/>
                    <a:lstStyle/>
                    <a:p>
                      <a:endParaRPr lang="en-GB" sz="1800" dirty="0"/>
                    </a:p>
                  </a:txBody>
                  <a:tcPr/>
                </a:tc>
              </a:tr>
            </a:tbl>
          </a:graphicData>
        </a:graphic>
      </p:graphicFrame>
      <p:sp>
        <p:nvSpPr>
          <p:cNvPr id="13" name="Flowchart: Connector 12"/>
          <p:cNvSpPr/>
          <p:nvPr/>
        </p:nvSpPr>
        <p:spPr>
          <a:xfrm>
            <a:off x="4371133" y="1866159"/>
            <a:ext cx="225296"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45" name="Flowchart: Connector 44"/>
          <p:cNvSpPr/>
          <p:nvPr/>
        </p:nvSpPr>
        <p:spPr>
          <a:xfrm>
            <a:off x="4371133" y="2356669"/>
            <a:ext cx="225296"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47" name="Flowchart: Connector 46"/>
          <p:cNvSpPr/>
          <p:nvPr/>
        </p:nvSpPr>
        <p:spPr>
          <a:xfrm>
            <a:off x="5854536" y="1866159"/>
            <a:ext cx="225296"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48" name="Flowchart: Connector 47"/>
          <p:cNvSpPr/>
          <p:nvPr/>
        </p:nvSpPr>
        <p:spPr>
          <a:xfrm>
            <a:off x="5854536" y="2352024"/>
            <a:ext cx="225296"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50" name="Flowchart: Connector 49"/>
          <p:cNvSpPr/>
          <p:nvPr/>
        </p:nvSpPr>
        <p:spPr>
          <a:xfrm>
            <a:off x="5868144" y="2837709"/>
            <a:ext cx="225296"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
        <p:nvSpPr>
          <p:cNvPr id="51" name="Flowchart: Connector 50"/>
          <p:cNvSpPr/>
          <p:nvPr/>
        </p:nvSpPr>
        <p:spPr>
          <a:xfrm>
            <a:off x="5868144" y="3202103"/>
            <a:ext cx="225296"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60000"/>
                  <a:lumOff val="40000"/>
                </a:schemeClr>
              </a:solidFill>
            </a:endParaRPr>
          </a:p>
        </p:txBody>
      </p:sp>
    </p:spTree>
    <p:extLst>
      <p:ext uri="{BB962C8B-B14F-4D97-AF65-F5344CB8AC3E}">
        <p14:creationId xmlns:p14="http://schemas.microsoft.com/office/powerpoint/2010/main" val="3377027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004048" y="535462"/>
            <a:ext cx="3302636" cy="4102968"/>
            <a:chOff x="2501900" y="0"/>
            <a:chExt cx="4140200" cy="5143500"/>
          </a:xfrm>
        </p:grpSpPr>
        <p:sp>
          <p:nvSpPr>
            <p:cNvPr id="10" name="AutoShape 3"/>
            <p:cNvSpPr>
              <a:spLocks noChangeAspect="1" noChangeArrowheads="1" noTextEdit="1"/>
            </p:cNvSpPr>
            <p:nvPr/>
          </p:nvSpPr>
          <p:spPr bwMode="auto">
            <a:xfrm>
              <a:off x="2501900" y="0"/>
              <a:ext cx="4140200" cy="51435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5"/>
            <p:cNvSpPr>
              <a:spLocks/>
            </p:cNvSpPr>
            <p:nvPr/>
          </p:nvSpPr>
          <p:spPr bwMode="auto">
            <a:xfrm>
              <a:off x="2520950" y="19050"/>
              <a:ext cx="4102100" cy="5103813"/>
            </a:xfrm>
            <a:custGeom>
              <a:avLst/>
              <a:gdLst>
                <a:gd name="T0" fmla="*/ 180 w 2584"/>
                <a:gd name="T1" fmla="*/ 1366 h 3215"/>
                <a:gd name="T2" fmla="*/ 248 w 2584"/>
                <a:gd name="T3" fmla="*/ 1428 h 3215"/>
                <a:gd name="T4" fmla="*/ 364 w 2584"/>
                <a:gd name="T5" fmla="*/ 1545 h 3215"/>
                <a:gd name="T6" fmla="*/ 414 w 2584"/>
                <a:gd name="T7" fmla="*/ 1625 h 3215"/>
                <a:gd name="T8" fmla="*/ 463 w 2584"/>
                <a:gd name="T9" fmla="*/ 1750 h 3215"/>
                <a:gd name="T10" fmla="*/ 436 w 2584"/>
                <a:gd name="T11" fmla="*/ 1888 h 3215"/>
                <a:gd name="T12" fmla="*/ 259 w 2584"/>
                <a:gd name="T13" fmla="*/ 1900 h 3215"/>
                <a:gd name="T14" fmla="*/ 244 w 2584"/>
                <a:gd name="T15" fmla="*/ 2029 h 3215"/>
                <a:gd name="T16" fmla="*/ 283 w 2584"/>
                <a:gd name="T17" fmla="*/ 2141 h 3215"/>
                <a:gd name="T18" fmla="*/ 158 w 2584"/>
                <a:gd name="T19" fmla="*/ 2193 h 3215"/>
                <a:gd name="T20" fmla="*/ 206 w 2584"/>
                <a:gd name="T21" fmla="*/ 2270 h 3215"/>
                <a:gd name="T22" fmla="*/ 323 w 2584"/>
                <a:gd name="T23" fmla="*/ 2408 h 3215"/>
                <a:gd name="T24" fmla="*/ 487 w 2584"/>
                <a:gd name="T25" fmla="*/ 2543 h 3215"/>
                <a:gd name="T26" fmla="*/ 614 w 2584"/>
                <a:gd name="T27" fmla="*/ 2653 h 3215"/>
                <a:gd name="T28" fmla="*/ 728 w 2584"/>
                <a:gd name="T29" fmla="*/ 2836 h 3215"/>
                <a:gd name="T30" fmla="*/ 884 w 2584"/>
                <a:gd name="T31" fmla="*/ 2971 h 3215"/>
                <a:gd name="T32" fmla="*/ 1127 w 2584"/>
                <a:gd name="T33" fmla="*/ 3006 h 3215"/>
                <a:gd name="T34" fmla="*/ 1283 w 2584"/>
                <a:gd name="T35" fmla="*/ 3190 h 3215"/>
                <a:gd name="T36" fmla="*/ 1557 w 2584"/>
                <a:gd name="T37" fmla="*/ 3087 h 3215"/>
                <a:gd name="T38" fmla="*/ 1553 w 2584"/>
                <a:gd name="T39" fmla="*/ 2945 h 3215"/>
                <a:gd name="T40" fmla="*/ 1661 w 2584"/>
                <a:gd name="T41" fmla="*/ 2998 h 3215"/>
                <a:gd name="T42" fmla="*/ 1862 w 2584"/>
                <a:gd name="T43" fmla="*/ 3108 h 3215"/>
                <a:gd name="T44" fmla="*/ 2093 w 2584"/>
                <a:gd name="T45" fmla="*/ 3198 h 3215"/>
                <a:gd name="T46" fmla="*/ 2059 w 2584"/>
                <a:gd name="T47" fmla="*/ 3030 h 3215"/>
                <a:gd name="T48" fmla="*/ 2030 w 2584"/>
                <a:gd name="T49" fmla="*/ 2908 h 3215"/>
                <a:gd name="T50" fmla="*/ 2021 w 2584"/>
                <a:gd name="T51" fmla="*/ 2778 h 3215"/>
                <a:gd name="T52" fmla="*/ 2148 w 2584"/>
                <a:gd name="T53" fmla="*/ 2628 h 3215"/>
                <a:gd name="T54" fmla="*/ 2116 w 2584"/>
                <a:gd name="T55" fmla="*/ 2509 h 3215"/>
                <a:gd name="T56" fmla="*/ 2162 w 2584"/>
                <a:gd name="T57" fmla="*/ 2399 h 3215"/>
                <a:gd name="T58" fmla="*/ 2155 w 2584"/>
                <a:gd name="T59" fmla="*/ 2282 h 3215"/>
                <a:gd name="T60" fmla="*/ 1975 w 2584"/>
                <a:gd name="T61" fmla="*/ 2032 h 3215"/>
                <a:gd name="T62" fmla="*/ 2053 w 2584"/>
                <a:gd name="T63" fmla="*/ 1923 h 3215"/>
                <a:gd name="T64" fmla="*/ 2199 w 2584"/>
                <a:gd name="T65" fmla="*/ 1695 h 3215"/>
                <a:gd name="T66" fmla="*/ 2314 w 2584"/>
                <a:gd name="T67" fmla="*/ 1590 h 3215"/>
                <a:gd name="T68" fmla="*/ 2457 w 2584"/>
                <a:gd name="T69" fmla="*/ 1473 h 3215"/>
                <a:gd name="T70" fmla="*/ 2526 w 2584"/>
                <a:gd name="T71" fmla="*/ 1341 h 3215"/>
                <a:gd name="T72" fmla="*/ 2557 w 2584"/>
                <a:gd name="T73" fmla="*/ 1217 h 3215"/>
                <a:gd name="T74" fmla="*/ 2534 w 2584"/>
                <a:gd name="T75" fmla="*/ 1073 h 3215"/>
                <a:gd name="T76" fmla="*/ 2437 w 2584"/>
                <a:gd name="T77" fmla="*/ 869 h 3215"/>
                <a:gd name="T78" fmla="*/ 2210 w 2584"/>
                <a:gd name="T79" fmla="*/ 817 h 3215"/>
                <a:gd name="T80" fmla="*/ 2181 w 2584"/>
                <a:gd name="T81" fmla="*/ 698 h 3215"/>
                <a:gd name="T82" fmla="*/ 2238 w 2584"/>
                <a:gd name="T83" fmla="*/ 496 h 3215"/>
                <a:gd name="T84" fmla="*/ 2252 w 2584"/>
                <a:gd name="T85" fmla="*/ 316 h 3215"/>
                <a:gd name="T86" fmla="*/ 2146 w 2584"/>
                <a:gd name="T87" fmla="*/ 164 h 3215"/>
                <a:gd name="T88" fmla="*/ 1981 w 2584"/>
                <a:gd name="T89" fmla="*/ 81 h 3215"/>
                <a:gd name="T90" fmla="*/ 1807 w 2584"/>
                <a:gd name="T91" fmla="*/ 2 h 3215"/>
                <a:gd name="T92" fmla="*/ 1578 w 2584"/>
                <a:gd name="T93" fmla="*/ 58 h 3215"/>
                <a:gd name="T94" fmla="*/ 1464 w 2584"/>
                <a:gd name="T95" fmla="*/ 176 h 3215"/>
                <a:gd name="T96" fmla="*/ 1291 w 2584"/>
                <a:gd name="T97" fmla="*/ 330 h 3215"/>
                <a:gd name="T98" fmla="*/ 1163 w 2584"/>
                <a:gd name="T99" fmla="*/ 416 h 3215"/>
                <a:gd name="T100" fmla="*/ 1072 w 2584"/>
                <a:gd name="T101" fmla="*/ 420 h 3215"/>
                <a:gd name="T102" fmla="*/ 926 w 2584"/>
                <a:gd name="T103" fmla="*/ 446 h 3215"/>
                <a:gd name="T104" fmla="*/ 861 w 2584"/>
                <a:gd name="T105" fmla="*/ 600 h 3215"/>
                <a:gd name="T106" fmla="*/ 787 w 2584"/>
                <a:gd name="T107" fmla="*/ 619 h 3215"/>
                <a:gd name="T108" fmla="*/ 684 w 2584"/>
                <a:gd name="T109" fmla="*/ 585 h 3215"/>
                <a:gd name="T110" fmla="*/ 641 w 2584"/>
                <a:gd name="T111" fmla="*/ 742 h 3215"/>
                <a:gd name="T112" fmla="*/ 504 w 2584"/>
                <a:gd name="T113" fmla="*/ 884 h 3215"/>
                <a:gd name="T114" fmla="*/ 403 w 2584"/>
                <a:gd name="T115" fmla="*/ 954 h 3215"/>
                <a:gd name="T116" fmla="*/ 215 w 2584"/>
                <a:gd name="T117" fmla="*/ 953 h 3215"/>
                <a:gd name="T118" fmla="*/ 55 w 2584"/>
                <a:gd name="T119" fmla="*/ 1026 h 3215"/>
                <a:gd name="T120" fmla="*/ 29 w 2584"/>
                <a:gd name="T121" fmla="*/ 1156 h 3215"/>
                <a:gd name="T122" fmla="*/ 86 w 2584"/>
                <a:gd name="T123" fmla="*/ 1220 h 3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84" h="3215">
                  <a:moveTo>
                    <a:pt x="161" y="1272"/>
                  </a:moveTo>
                  <a:lnTo>
                    <a:pt x="161" y="1272"/>
                  </a:lnTo>
                  <a:lnTo>
                    <a:pt x="154" y="1277"/>
                  </a:lnTo>
                  <a:lnTo>
                    <a:pt x="154" y="1277"/>
                  </a:lnTo>
                  <a:lnTo>
                    <a:pt x="152" y="1279"/>
                  </a:lnTo>
                  <a:lnTo>
                    <a:pt x="150" y="1281"/>
                  </a:lnTo>
                  <a:lnTo>
                    <a:pt x="149" y="1284"/>
                  </a:lnTo>
                  <a:lnTo>
                    <a:pt x="150" y="1287"/>
                  </a:lnTo>
                  <a:lnTo>
                    <a:pt x="150" y="1287"/>
                  </a:lnTo>
                  <a:lnTo>
                    <a:pt x="153" y="1290"/>
                  </a:lnTo>
                  <a:lnTo>
                    <a:pt x="154" y="1293"/>
                  </a:lnTo>
                  <a:lnTo>
                    <a:pt x="155" y="1299"/>
                  </a:lnTo>
                  <a:lnTo>
                    <a:pt x="155" y="1313"/>
                  </a:lnTo>
                  <a:lnTo>
                    <a:pt x="155" y="1313"/>
                  </a:lnTo>
                  <a:lnTo>
                    <a:pt x="156" y="1321"/>
                  </a:lnTo>
                  <a:lnTo>
                    <a:pt x="158" y="1328"/>
                  </a:lnTo>
                  <a:lnTo>
                    <a:pt x="161" y="1330"/>
                  </a:lnTo>
                  <a:lnTo>
                    <a:pt x="163" y="1332"/>
                  </a:lnTo>
                  <a:lnTo>
                    <a:pt x="167" y="1334"/>
                  </a:lnTo>
                  <a:lnTo>
                    <a:pt x="170" y="1336"/>
                  </a:lnTo>
                  <a:lnTo>
                    <a:pt x="170" y="1336"/>
                  </a:lnTo>
                  <a:lnTo>
                    <a:pt x="175" y="1338"/>
                  </a:lnTo>
                  <a:lnTo>
                    <a:pt x="179" y="1340"/>
                  </a:lnTo>
                  <a:lnTo>
                    <a:pt x="187" y="1347"/>
                  </a:lnTo>
                  <a:lnTo>
                    <a:pt x="187" y="1347"/>
                  </a:lnTo>
                  <a:lnTo>
                    <a:pt x="191" y="1351"/>
                  </a:lnTo>
                  <a:lnTo>
                    <a:pt x="192" y="1354"/>
                  </a:lnTo>
                  <a:lnTo>
                    <a:pt x="191" y="1357"/>
                  </a:lnTo>
                  <a:lnTo>
                    <a:pt x="187" y="1361"/>
                  </a:lnTo>
                  <a:lnTo>
                    <a:pt x="187" y="1361"/>
                  </a:lnTo>
                  <a:lnTo>
                    <a:pt x="180" y="1366"/>
                  </a:lnTo>
                  <a:lnTo>
                    <a:pt x="173" y="1369"/>
                  </a:lnTo>
                  <a:lnTo>
                    <a:pt x="173" y="1369"/>
                  </a:lnTo>
                  <a:lnTo>
                    <a:pt x="170" y="1370"/>
                  </a:lnTo>
                  <a:lnTo>
                    <a:pt x="167" y="1372"/>
                  </a:lnTo>
                  <a:lnTo>
                    <a:pt x="163" y="1377"/>
                  </a:lnTo>
                  <a:lnTo>
                    <a:pt x="161" y="1383"/>
                  </a:lnTo>
                  <a:lnTo>
                    <a:pt x="158" y="1390"/>
                  </a:lnTo>
                  <a:lnTo>
                    <a:pt x="158" y="1390"/>
                  </a:lnTo>
                  <a:lnTo>
                    <a:pt x="158" y="1393"/>
                  </a:lnTo>
                  <a:lnTo>
                    <a:pt x="160" y="1395"/>
                  </a:lnTo>
                  <a:lnTo>
                    <a:pt x="160" y="1395"/>
                  </a:lnTo>
                  <a:lnTo>
                    <a:pt x="165" y="1400"/>
                  </a:lnTo>
                  <a:lnTo>
                    <a:pt x="170" y="1404"/>
                  </a:lnTo>
                  <a:lnTo>
                    <a:pt x="176" y="1406"/>
                  </a:lnTo>
                  <a:lnTo>
                    <a:pt x="183" y="1407"/>
                  </a:lnTo>
                  <a:lnTo>
                    <a:pt x="183" y="1407"/>
                  </a:lnTo>
                  <a:lnTo>
                    <a:pt x="191" y="1407"/>
                  </a:lnTo>
                  <a:lnTo>
                    <a:pt x="198" y="1409"/>
                  </a:lnTo>
                  <a:lnTo>
                    <a:pt x="205" y="1412"/>
                  </a:lnTo>
                  <a:lnTo>
                    <a:pt x="211" y="1417"/>
                  </a:lnTo>
                  <a:lnTo>
                    <a:pt x="211" y="1417"/>
                  </a:lnTo>
                  <a:lnTo>
                    <a:pt x="215" y="1419"/>
                  </a:lnTo>
                  <a:lnTo>
                    <a:pt x="218" y="1421"/>
                  </a:lnTo>
                  <a:lnTo>
                    <a:pt x="218" y="1421"/>
                  </a:lnTo>
                  <a:lnTo>
                    <a:pt x="230" y="1425"/>
                  </a:lnTo>
                  <a:lnTo>
                    <a:pt x="230" y="1425"/>
                  </a:lnTo>
                  <a:lnTo>
                    <a:pt x="235" y="1427"/>
                  </a:lnTo>
                  <a:lnTo>
                    <a:pt x="238" y="1427"/>
                  </a:lnTo>
                  <a:lnTo>
                    <a:pt x="238" y="1427"/>
                  </a:lnTo>
                  <a:lnTo>
                    <a:pt x="243" y="1427"/>
                  </a:lnTo>
                  <a:lnTo>
                    <a:pt x="248" y="1428"/>
                  </a:lnTo>
                  <a:lnTo>
                    <a:pt x="258" y="1432"/>
                  </a:lnTo>
                  <a:lnTo>
                    <a:pt x="258" y="1432"/>
                  </a:lnTo>
                  <a:lnTo>
                    <a:pt x="261" y="1436"/>
                  </a:lnTo>
                  <a:lnTo>
                    <a:pt x="263" y="1440"/>
                  </a:lnTo>
                  <a:lnTo>
                    <a:pt x="263" y="1440"/>
                  </a:lnTo>
                  <a:lnTo>
                    <a:pt x="271" y="1460"/>
                  </a:lnTo>
                  <a:lnTo>
                    <a:pt x="274" y="1470"/>
                  </a:lnTo>
                  <a:lnTo>
                    <a:pt x="275" y="1476"/>
                  </a:lnTo>
                  <a:lnTo>
                    <a:pt x="275" y="1481"/>
                  </a:lnTo>
                  <a:lnTo>
                    <a:pt x="275" y="1481"/>
                  </a:lnTo>
                  <a:lnTo>
                    <a:pt x="275" y="1484"/>
                  </a:lnTo>
                  <a:lnTo>
                    <a:pt x="276" y="1486"/>
                  </a:lnTo>
                  <a:lnTo>
                    <a:pt x="276" y="1486"/>
                  </a:lnTo>
                  <a:lnTo>
                    <a:pt x="279" y="1492"/>
                  </a:lnTo>
                  <a:lnTo>
                    <a:pt x="284" y="1498"/>
                  </a:lnTo>
                  <a:lnTo>
                    <a:pt x="289" y="1501"/>
                  </a:lnTo>
                  <a:lnTo>
                    <a:pt x="296" y="1504"/>
                  </a:lnTo>
                  <a:lnTo>
                    <a:pt x="296" y="1504"/>
                  </a:lnTo>
                  <a:lnTo>
                    <a:pt x="315" y="1506"/>
                  </a:lnTo>
                  <a:lnTo>
                    <a:pt x="335" y="1507"/>
                  </a:lnTo>
                  <a:lnTo>
                    <a:pt x="335" y="1507"/>
                  </a:lnTo>
                  <a:lnTo>
                    <a:pt x="344" y="1508"/>
                  </a:lnTo>
                  <a:lnTo>
                    <a:pt x="352" y="1511"/>
                  </a:lnTo>
                  <a:lnTo>
                    <a:pt x="352" y="1511"/>
                  </a:lnTo>
                  <a:lnTo>
                    <a:pt x="355" y="1512"/>
                  </a:lnTo>
                  <a:lnTo>
                    <a:pt x="357" y="1514"/>
                  </a:lnTo>
                  <a:lnTo>
                    <a:pt x="357" y="1514"/>
                  </a:lnTo>
                  <a:lnTo>
                    <a:pt x="359" y="1523"/>
                  </a:lnTo>
                  <a:lnTo>
                    <a:pt x="362" y="1533"/>
                  </a:lnTo>
                  <a:lnTo>
                    <a:pt x="364" y="1541"/>
                  </a:lnTo>
                  <a:lnTo>
                    <a:pt x="364" y="1545"/>
                  </a:lnTo>
                  <a:lnTo>
                    <a:pt x="362" y="1550"/>
                  </a:lnTo>
                  <a:lnTo>
                    <a:pt x="362" y="1550"/>
                  </a:lnTo>
                  <a:lnTo>
                    <a:pt x="361" y="1553"/>
                  </a:lnTo>
                  <a:lnTo>
                    <a:pt x="362" y="1557"/>
                  </a:lnTo>
                  <a:lnTo>
                    <a:pt x="364" y="1560"/>
                  </a:lnTo>
                  <a:lnTo>
                    <a:pt x="366" y="1564"/>
                  </a:lnTo>
                  <a:lnTo>
                    <a:pt x="366" y="1564"/>
                  </a:lnTo>
                  <a:lnTo>
                    <a:pt x="369" y="1567"/>
                  </a:lnTo>
                  <a:lnTo>
                    <a:pt x="370" y="1571"/>
                  </a:lnTo>
                  <a:lnTo>
                    <a:pt x="374" y="1579"/>
                  </a:lnTo>
                  <a:lnTo>
                    <a:pt x="377" y="1587"/>
                  </a:lnTo>
                  <a:lnTo>
                    <a:pt x="380" y="1590"/>
                  </a:lnTo>
                  <a:lnTo>
                    <a:pt x="383" y="1594"/>
                  </a:lnTo>
                  <a:lnTo>
                    <a:pt x="383" y="1594"/>
                  </a:lnTo>
                  <a:lnTo>
                    <a:pt x="384" y="1595"/>
                  </a:lnTo>
                  <a:lnTo>
                    <a:pt x="384" y="1598"/>
                  </a:lnTo>
                  <a:lnTo>
                    <a:pt x="384" y="1598"/>
                  </a:lnTo>
                  <a:lnTo>
                    <a:pt x="384" y="1602"/>
                  </a:lnTo>
                  <a:lnTo>
                    <a:pt x="387" y="1605"/>
                  </a:lnTo>
                  <a:lnTo>
                    <a:pt x="389" y="1607"/>
                  </a:lnTo>
                  <a:lnTo>
                    <a:pt x="392" y="1609"/>
                  </a:lnTo>
                  <a:lnTo>
                    <a:pt x="392" y="1609"/>
                  </a:lnTo>
                  <a:lnTo>
                    <a:pt x="398" y="1612"/>
                  </a:lnTo>
                  <a:lnTo>
                    <a:pt x="400" y="1613"/>
                  </a:lnTo>
                  <a:lnTo>
                    <a:pt x="403" y="1615"/>
                  </a:lnTo>
                  <a:lnTo>
                    <a:pt x="403" y="1615"/>
                  </a:lnTo>
                  <a:lnTo>
                    <a:pt x="405" y="1619"/>
                  </a:lnTo>
                  <a:lnTo>
                    <a:pt x="407" y="1622"/>
                  </a:lnTo>
                  <a:lnTo>
                    <a:pt x="410" y="1624"/>
                  </a:lnTo>
                  <a:lnTo>
                    <a:pt x="414" y="1625"/>
                  </a:lnTo>
                  <a:lnTo>
                    <a:pt x="414" y="1625"/>
                  </a:lnTo>
                  <a:lnTo>
                    <a:pt x="418" y="1626"/>
                  </a:lnTo>
                  <a:lnTo>
                    <a:pt x="420" y="1628"/>
                  </a:lnTo>
                  <a:lnTo>
                    <a:pt x="420" y="1628"/>
                  </a:lnTo>
                  <a:lnTo>
                    <a:pt x="427" y="1634"/>
                  </a:lnTo>
                  <a:lnTo>
                    <a:pt x="434" y="1637"/>
                  </a:lnTo>
                  <a:lnTo>
                    <a:pt x="434" y="1637"/>
                  </a:lnTo>
                  <a:lnTo>
                    <a:pt x="437" y="1641"/>
                  </a:lnTo>
                  <a:lnTo>
                    <a:pt x="441" y="1643"/>
                  </a:lnTo>
                  <a:lnTo>
                    <a:pt x="443" y="1647"/>
                  </a:lnTo>
                  <a:lnTo>
                    <a:pt x="443" y="1651"/>
                  </a:lnTo>
                  <a:lnTo>
                    <a:pt x="443" y="1651"/>
                  </a:lnTo>
                  <a:lnTo>
                    <a:pt x="444" y="1657"/>
                  </a:lnTo>
                  <a:lnTo>
                    <a:pt x="446" y="1662"/>
                  </a:lnTo>
                  <a:lnTo>
                    <a:pt x="449" y="1666"/>
                  </a:lnTo>
                  <a:lnTo>
                    <a:pt x="452" y="1670"/>
                  </a:lnTo>
                  <a:lnTo>
                    <a:pt x="452" y="1670"/>
                  </a:lnTo>
                  <a:lnTo>
                    <a:pt x="456" y="1674"/>
                  </a:lnTo>
                  <a:lnTo>
                    <a:pt x="458" y="1675"/>
                  </a:lnTo>
                  <a:lnTo>
                    <a:pt x="458" y="1678"/>
                  </a:lnTo>
                  <a:lnTo>
                    <a:pt x="458" y="1678"/>
                  </a:lnTo>
                  <a:lnTo>
                    <a:pt x="458" y="1693"/>
                  </a:lnTo>
                  <a:lnTo>
                    <a:pt x="458" y="1701"/>
                  </a:lnTo>
                  <a:lnTo>
                    <a:pt x="457" y="1708"/>
                  </a:lnTo>
                  <a:lnTo>
                    <a:pt x="457" y="1708"/>
                  </a:lnTo>
                  <a:lnTo>
                    <a:pt x="453" y="1719"/>
                  </a:lnTo>
                  <a:lnTo>
                    <a:pt x="453" y="1725"/>
                  </a:lnTo>
                  <a:lnTo>
                    <a:pt x="453" y="1730"/>
                  </a:lnTo>
                  <a:lnTo>
                    <a:pt x="455" y="1735"/>
                  </a:lnTo>
                  <a:lnTo>
                    <a:pt x="456" y="1740"/>
                  </a:lnTo>
                  <a:lnTo>
                    <a:pt x="459" y="1746"/>
                  </a:lnTo>
                  <a:lnTo>
                    <a:pt x="463" y="1750"/>
                  </a:lnTo>
                  <a:lnTo>
                    <a:pt x="463" y="1750"/>
                  </a:lnTo>
                  <a:lnTo>
                    <a:pt x="464" y="1755"/>
                  </a:lnTo>
                  <a:lnTo>
                    <a:pt x="466" y="1758"/>
                  </a:lnTo>
                  <a:lnTo>
                    <a:pt x="466" y="1758"/>
                  </a:lnTo>
                  <a:lnTo>
                    <a:pt x="472" y="1772"/>
                  </a:lnTo>
                  <a:lnTo>
                    <a:pt x="476" y="1779"/>
                  </a:lnTo>
                  <a:lnTo>
                    <a:pt x="479" y="1781"/>
                  </a:lnTo>
                  <a:lnTo>
                    <a:pt x="482" y="1784"/>
                  </a:lnTo>
                  <a:lnTo>
                    <a:pt x="482" y="1784"/>
                  </a:lnTo>
                  <a:lnTo>
                    <a:pt x="484" y="1785"/>
                  </a:lnTo>
                  <a:lnTo>
                    <a:pt x="486" y="1787"/>
                  </a:lnTo>
                  <a:lnTo>
                    <a:pt x="487" y="1789"/>
                  </a:lnTo>
                  <a:lnTo>
                    <a:pt x="487" y="1792"/>
                  </a:lnTo>
                  <a:lnTo>
                    <a:pt x="487" y="1792"/>
                  </a:lnTo>
                  <a:lnTo>
                    <a:pt x="484" y="1796"/>
                  </a:lnTo>
                  <a:lnTo>
                    <a:pt x="484" y="1801"/>
                  </a:lnTo>
                  <a:lnTo>
                    <a:pt x="484" y="1810"/>
                  </a:lnTo>
                  <a:lnTo>
                    <a:pt x="484" y="1810"/>
                  </a:lnTo>
                  <a:lnTo>
                    <a:pt x="484" y="1814"/>
                  </a:lnTo>
                  <a:lnTo>
                    <a:pt x="483" y="1817"/>
                  </a:lnTo>
                  <a:lnTo>
                    <a:pt x="480" y="1823"/>
                  </a:lnTo>
                  <a:lnTo>
                    <a:pt x="480" y="1823"/>
                  </a:lnTo>
                  <a:lnTo>
                    <a:pt x="473" y="1833"/>
                  </a:lnTo>
                  <a:lnTo>
                    <a:pt x="470" y="1839"/>
                  </a:lnTo>
                  <a:lnTo>
                    <a:pt x="467" y="1845"/>
                  </a:lnTo>
                  <a:lnTo>
                    <a:pt x="467" y="1845"/>
                  </a:lnTo>
                  <a:lnTo>
                    <a:pt x="464" y="1852"/>
                  </a:lnTo>
                  <a:lnTo>
                    <a:pt x="461" y="1857"/>
                  </a:lnTo>
                  <a:lnTo>
                    <a:pt x="453" y="1868"/>
                  </a:lnTo>
                  <a:lnTo>
                    <a:pt x="436" y="1888"/>
                  </a:lnTo>
                  <a:lnTo>
                    <a:pt x="436" y="1888"/>
                  </a:lnTo>
                  <a:lnTo>
                    <a:pt x="431" y="1892"/>
                  </a:lnTo>
                  <a:lnTo>
                    <a:pt x="426" y="1895"/>
                  </a:lnTo>
                  <a:lnTo>
                    <a:pt x="426" y="1895"/>
                  </a:lnTo>
                  <a:lnTo>
                    <a:pt x="410" y="1901"/>
                  </a:lnTo>
                  <a:lnTo>
                    <a:pt x="410" y="1901"/>
                  </a:lnTo>
                  <a:lnTo>
                    <a:pt x="403" y="1903"/>
                  </a:lnTo>
                  <a:lnTo>
                    <a:pt x="396" y="1905"/>
                  </a:lnTo>
                  <a:lnTo>
                    <a:pt x="389" y="1905"/>
                  </a:lnTo>
                  <a:lnTo>
                    <a:pt x="382" y="1903"/>
                  </a:lnTo>
                  <a:lnTo>
                    <a:pt x="376" y="1902"/>
                  </a:lnTo>
                  <a:lnTo>
                    <a:pt x="369" y="1899"/>
                  </a:lnTo>
                  <a:lnTo>
                    <a:pt x="358" y="1893"/>
                  </a:lnTo>
                  <a:lnTo>
                    <a:pt x="358" y="1893"/>
                  </a:lnTo>
                  <a:lnTo>
                    <a:pt x="349" y="1887"/>
                  </a:lnTo>
                  <a:lnTo>
                    <a:pt x="339" y="1884"/>
                  </a:lnTo>
                  <a:lnTo>
                    <a:pt x="335" y="1884"/>
                  </a:lnTo>
                  <a:lnTo>
                    <a:pt x="329" y="1883"/>
                  </a:lnTo>
                  <a:lnTo>
                    <a:pt x="324" y="1884"/>
                  </a:lnTo>
                  <a:lnTo>
                    <a:pt x="319" y="1885"/>
                  </a:lnTo>
                  <a:lnTo>
                    <a:pt x="319" y="1885"/>
                  </a:lnTo>
                  <a:lnTo>
                    <a:pt x="313" y="1888"/>
                  </a:lnTo>
                  <a:lnTo>
                    <a:pt x="306" y="1891"/>
                  </a:lnTo>
                  <a:lnTo>
                    <a:pt x="306" y="1891"/>
                  </a:lnTo>
                  <a:lnTo>
                    <a:pt x="297" y="1892"/>
                  </a:lnTo>
                  <a:lnTo>
                    <a:pt x="289" y="1893"/>
                  </a:lnTo>
                  <a:lnTo>
                    <a:pt x="289" y="1893"/>
                  </a:lnTo>
                  <a:lnTo>
                    <a:pt x="277" y="1893"/>
                  </a:lnTo>
                  <a:lnTo>
                    <a:pt x="273" y="1893"/>
                  </a:lnTo>
                  <a:lnTo>
                    <a:pt x="267" y="1895"/>
                  </a:lnTo>
                  <a:lnTo>
                    <a:pt x="263" y="1898"/>
                  </a:lnTo>
                  <a:lnTo>
                    <a:pt x="259" y="1900"/>
                  </a:lnTo>
                  <a:lnTo>
                    <a:pt x="255" y="1905"/>
                  </a:lnTo>
                  <a:lnTo>
                    <a:pt x="252" y="1909"/>
                  </a:lnTo>
                  <a:lnTo>
                    <a:pt x="252" y="1909"/>
                  </a:lnTo>
                  <a:lnTo>
                    <a:pt x="249" y="1911"/>
                  </a:lnTo>
                  <a:lnTo>
                    <a:pt x="249" y="1911"/>
                  </a:lnTo>
                  <a:lnTo>
                    <a:pt x="229" y="1938"/>
                  </a:lnTo>
                  <a:lnTo>
                    <a:pt x="229" y="1938"/>
                  </a:lnTo>
                  <a:lnTo>
                    <a:pt x="225" y="1943"/>
                  </a:lnTo>
                  <a:lnTo>
                    <a:pt x="224" y="1946"/>
                  </a:lnTo>
                  <a:lnTo>
                    <a:pt x="223" y="1951"/>
                  </a:lnTo>
                  <a:lnTo>
                    <a:pt x="225" y="1955"/>
                  </a:lnTo>
                  <a:lnTo>
                    <a:pt x="225" y="1955"/>
                  </a:lnTo>
                  <a:lnTo>
                    <a:pt x="231" y="1966"/>
                  </a:lnTo>
                  <a:lnTo>
                    <a:pt x="235" y="1970"/>
                  </a:lnTo>
                  <a:lnTo>
                    <a:pt x="239" y="1974"/>
                  </a:lnTo>
                  <a:lnTo>
                    <a:pt x="239" y="1974"/>
                  </a:lnTo>
                  <a:lnTo>
                    <a:pt x="243" y="1976"/>
                  </a:lnTo>
                  <a:lnTo>
                    <a:pt x="246" y="1979"/>
                  </a:lnTo>
                  <a:lnTo>
                    <a:pt x="247" y="1983"/>
                  </a:lnTo>
                  <a:lnTo>
                    <a:pt x="248" y="1988"/>
                  </a:lnTo>
                  <a:lnTo>
                    <a:pt x="248" y="1988"/>
                  </a:lnTo>
                  <a:lnTo>
                    <a:pt x="249" y="1994"/>
                  </a:lnTo>
                  <a:lnTo>
                    <a:pt x="249" y="2001"/>
                  </a:lnTo>
                  <a:lnTo>
                    <a:pt x="248" y="2008"/>
                  </a:lnTo>
                  <a:lnTo>
                    <a:pt x="247" y="2011"/>
                  </a:lnTo>
                  <a:lnTo>
                    <a:pt x="245" y="2014"/>
                  </a:lnTo>
                  <a:lnTo>
                    <a:pt x="245" y="2014"/>
                  </a:lnTo>
                  <a:lnTo>
                    <a:pt x="243" y="2017"/>
                  </a:lnTo>
                  <a:lnTo>
                    <a:pt x="243" y="2021"/>
                  </a:lnTo>
                  <a:lnTo>
                    <a:pt x="243" y="2024"/>
                  </a:lnTo>
                  <a:lnTo>
                    <a:pt x="244" y="2029"/>
                  </a:lnTo>
                  <a:lnTo>
                    <a:pt x="244" y="2029"/>
                  </a:lnTo>
                  <a:lnTo>
                    <a:pt x="247" y="2035"/>
                  </a:lnTo>
                  <a:lnTo>
                    <a:pt x="251" y="2039"/>
                  </a:lnTo>
                  <a:lnTo>
                    <a:pt x="254" y="2044"/>
                  </a:lnTo>
                  <a:lnTo>
                    <a:pt x="260" y="2049"/>
                  </a:lnTo>
                  <a:lnTo>
                    <a:pt x="266" y="2052"/>
                  </a:lnTo>
                  <a:lnTo>
                    <a:pt x="271" y="2055"/>
                  </a:lnTo>
                  <a:lnTo>
                    <a:pt x="277" y="2057"/>
                  </a:lnTo>
                  <a:lnTo>
                    <a:pt x="284" y="2058"/>
                  </a:lnTo>
                  <a:lnTo>
                    <a:pt x="284" y="2058"/>
                  </a:lnTo>
                  <a:lnTo>
                    <a:pt x="291" y="2059"/>
                  </a:lnTo>
                  <a:lnTo>
                    <a:pt x="298" y="2061"/>
                  </a:lnTo>
                  <a:lnTo>
                    <a:pt x="304" y="2065"/>
                  </a:lnTo>
                  <a:lnTo>
                    <a:pt x="309" y="2069"/>
                  </a:lnTo>
                  <a:lnTo>
                    <a:pt x="309" y="2069"/>
                  </a:lnTo>
                  <a:lnTo>
                    <a:pt x="313" y="2074"/>
                  </a:lnTo>
                  <a:lnTo>
                    <a:pt x="315" y="2079"/>
                  </a:lnTo>
                  <a:lnTo>
                    <a:pt x="315" y="2084"/>
                  </a:lnTo>
                  <a:lnTo>
                    <a:pt x="314" y="2091"/>
                  </a:lnTo>
                  <a:lnTo>
                    <a:pt x="314" y="2091"/>
                  </a:lnTo>
                  <a:lnTo>
                    <a:pt x="311" y="2099"/>
                  </a:lnTo>
                  <a:lnTo>
                    <a:pt x="306" y="2105"/>
                  </a:lnTo>
                  <a:lnTo>
                    <a:pt x="300" y="2112"/>
                  </a:lnTo>
                  <a:lnTo>
                    <a:pt x="296" y="2118"/>
                  </a:lnTo>
                  <a:lnTo>
                    <a:pt x="296" y="2118"/>
                  </a:lnTo>
                  <a:lnTo>
                    <a:pt x="289" y="2129"/>
                  </a:lnTo>
                  <a:lnTo>
                    <a:pt x="289" y="2129"/>
                  </a:lnTo>
                  <a:lnTo>
                    <a:pt x="286" y="2136"/>
                  </a:lnTo>
                  <a:lnTo>
                    <a:pt x="284" y="2138"/>
                  </a:lnTo>
                  <a:lnTo>
                    <a:pt x="283" y="2141"/>
                  </a:lnTo>
                  <a:lnTo>
                    <a:pt x="283" y="2141"/>
                  </a:lnTo>
                  <a:lnTo>
                    <a:pt x="274" y="2149"/>
                  </a:lnTo>
                  <a:lnTo>
                    <a:pt x="268" y="2159"/>
                  </a:lnTo>
                  <a:lnTo>
                    <a:pt x="268" y="2159"/>
                  </a:lnTo>
                  <a:lnTo>
                    <a:pt x="264" y="2161"/>
                  </a:lnTo>
                  <a:lnTo>
                    <a:pt x="262" y="2163"/>
                  </a:lnTo>
                  <a:lnTo>
                    <a:pt x="261" y="2164"/>
                  </a:lnTo>
                  <a:lnTo>
                    <a:pt x="261" y="2164"/>
                  </a:lnTo>
                  <a:lnTo>
                    <a:pt x="249" y="2161"/>
                  </a:lnTo>
                  <a:lnTo>
                    <a:pt x="245" y="2159"/>
                  </a:lnTo>
                  <a:lnTo>
                    <a:pt x="240" y="2157"/>
                  </a:lnTo>
                  <a:lnTo>
                    <a:pt x="240" y="2157"/>
                  </a:lnTo>
                  <a:lnTo>
                    <a:pt x="236" y="2152"/>
                  </a:lnTo>
                  <a:lnTo>
                    <a:pt x="231" y="2150"/>
                  </a:lnTo>
                  <a:lnTo>
                    <a:pt x="225" y="2149"/>
                  </a:lnTo>
                  <a:lnTo>
                    <a:pt x="220" y="2150"/>
                  </a:lnTo>
                  <a:lnTo>
                    <a:pt x="220" y="2150"/>
                  </a:lnTo>
                  <a:lnTo>
                    <a:pt x="216" y="2146"/>
                  </a:lnTo>
                  <a:lnTo>
                    <a:pt x="216" y="2146"/>
                  </a:lnTo>
                  <a:lnTo>
                    <a:pt x="213" y="2142"/>
                  </a:lnTo>
                  <a:lnTo>
                    <a:pt x="208" y="2140"/>
                  </a:lnTo>
                  <a:lnTo>
                    <a:pt x="203" y="2140"/>
                  </a:lnTo>
                  <a:lnTo>
                    <a:pt x="199" y="2141"/>
                  </a:lnTo>
                  <a:lnTo>
                    <a:pt x="199" y="2141"/>
                  </a:lnTo>
                  <a:lnTo>
                    <a:pt x="193" y="2144"/>
                  </a:lnTo>
                  <a:lnTo>
                    <a:pt x="188" y="2146"/>
                  </a:lnTo>
                  <a:lnTo>
                    <a:pt x="180" y="2156"/>
                  </a:lnTo>
                  <a:lnTo>
                    <a:pt x="180" y="2156"/>
                  </a:lnTo>
                  <a:lnTo>
                    <a:pt x="172" y="2165"/>
                  </a:lnTo>
                  <a:lnTo>
                    <a:pt x="167" y="2175"/>
                  </a:lnTo>
                  <a:lnTo>
                    <a:pt x="161" y="2187"/>
                  </a:lnTo>
                  <a:lnTo>
                    <a:pt x="158" y="2193"/>
                  </a:lnTo>
                  <a:lnTo>
                    <a:pt x="157" y="2198"/>
                  </a:lnTo>
                  <a:lnTo>
                    <a:pt x="157" y="2198"/>
                  </a:lnTo>
                  <a:lnTo>
                    <a:pt x="156" y="2202"/>
                  </a:lnTo>
                  <a:lnTo>
                    <a:pt x="155" y="2205"/>
                  </a:lnTo>
                  <a:lnTo>
                    <a:pt x="155" y="2205"/>
                  </a:lnTo>
                  <a:lnTo>
                    <a:pt x="153" y="2210"/>
                  </a:lnTo>
                  <a:lnTo>
                    <a:pt x="152" y="2214"/>
                  </a:lnTo>
                  <a:lnTo>
                    <a:pt x="152" y="2219"/>
                  </a:lnTo>
                  <a:lnTo>
                    <a:pt x="153" y="2224"/>
                  </a:lnTo>
                  <a:lnTo>
                    <a:pt x="153" y="2224"/>
                  </a:lnTo>
                  <a:lnTo>
                    <a:pt x="154" y="2228"/>
                  </a:lnTo>
                  <a:lnTo>
                    <a:pt x="155" y="2233"/>
                  </a:lnTo>
                  <a:lnTo>
                    <a:pt x="155" y="2233"/>
                  </a:lnTo>
                  <a:lnTo>
                    <a:pt x="155" y="2239"/>
                  </a:lnTo>
                  <a:lnTo>
                    <a:pt x="156" y="2241"/>
                  </a:lnTo>
                  <a:lnTo>
                    <a:pt x="158" y="2242"/>
                  </a:lnTo>
                  <a:lnTo>
                    <a:pt x="163" y="2242"/>
                  </a:lnTo>
                  <a:lnTo>
                    <a:pt x="163" y="2242"/>
                  </a:lnTo>
                  <a:lnTo>
                    <a:pt x="175" y="2242"/>
                  </a:lnTo>
                  <a:lnTo>
                    <a:pt x="185" y="2242"/>
                  </a:lnTo>
                  <a:lnTo>
                    <a:pt x="185" y="2242"/>
                  </a:lnTo>
                  <a:lnTo>
                    <a:pt x="190" y="2244"/>
                  </a:lnTo>
                  <a:lnTo>
                    <a:pt x="192" y="2246"/>
                  </a:lnTo>
                  <a:lnTo>
                    <a:pt x="192" y="2248"/>
                  </a:lnTo>
                  <a:lnTo>
                    <a:pt x="192" y="2248"/>
                  </a:lnTo>
                  <a:lnTo>
                    <a:pt x="192" y="2251"/>
                  </a:lnTo>
                  <a:lnTo>
                    <a:pt x="192" y="2255"/>
                  </a:lnTo>
                  <a:lnTo>
                    <a:pt x="193" y="2258"/>
                  </a:lnTo>
                  <a:lnTo>
                    <a:pt x="195" y="2262"/>
                  </a:lnTo>
                  <a:lnTo>
                    <a:pt x="200" y="2266"/>
                  </a:lnTo>
                  <a:lnTo>
                    <a:pt x="206" y="2270"/>
                  </a:lnTo>
                  <a:lnTo>
                    <a:pt x="206" y="2270"/>
                  </a:lnTo>
                  <a:lnTo>
                    <a:pt x="207" y="2271"/>
                  </a:lnTo>
                  <a:lnTo>
                    <a:pt x="207" y="2271"/>
                  </a:lnTo>
                  <a:lnTo>
                    <a:pt x="210" y="2277"/>
                  </a:lnTo>
                  <a:lnTo>
                    <a:pt x="216" y="2282"/>
                  </a:lnTo>
                  <a:lnTo>
                    <a:pt x="229" y="2290"/>
                  </a:lnTo>
                  <a:lnTo>
                    <a:pt x="229" y="2290"/>
                  </a:lnTo>
                  <a:lnTo>
                    <a:pt x="240" y="2300"/>
                  </a:lnTo>
                  <a:lnTo>
                    <a:pt x="251" y="2308"/>
                  </a:lnTo>
                  <a:lnTo>
                    <a:pt x="260" y="2318"/>
                  </a:lnTo>
                  <a:lnTo>
                    <a:pt x="269" y="2328"/>
                  </a:lnTo>
                  <a:lnTo>
                    <a:pt x="269" y="2328"/>
                  </a:lnTo>
                  <a:lnTo>
                    <a:pt x="276" y="2340"/>
                  </a:lnTo>
                  <a:lnTo>
                    <a:pt x="279" y="2346"/>
                  </a:lnTo>
                  <a:lnTo>
                    <a:pt x="284" y="2350"/>
                  </a:lnTo>
                  <a:lnTo>
                    <a:pt x="284" y="2350"/>
                  </a:lnTo>
                  <a:lnTo>
                    <a:pt x="286" y="2353"/>
                  </a:lnTo>
                  <a:lnTo>
                    <a:pt x="289" y="2356"/>
                  </a:lnTo>
                  <a:lnTo>
                    <a:pt x="289" y="2361"/>
                  </a:lnTo>
                  <a:lnTo>
                    <a:pt x="286" y="2364"/>
                  </a:lnTo>
                  <a:lnTo>
                    <a:pt x="286" y="2364"/>
                  </a:lnTo>
                  <a:lnTo>
                    <a:pt x="284" y="2369"/>
                  </a:lnTo>
                  <a:lnTo>
                    <a:pt x="284" y="2372"/>
                  </a:lnTo>
                  <a:lnTo>
                    <a:pt x="286" y="2376"/>
                  </a:lnTo>
                  <a:lnTo>
                    <a:pt x="291" y="2379"/>
                  </a:lnTo>
                  <a:lnTo>
                    <a:pt x="291" y="2379"/>
                  </a:lnTo>
                  <a:lnTo>
                    <a:pt x="308" y="2393"/>
                  </a:lnTo>
                  <a:lnTo>
                    <a:pt x="308" y="2393"/>
                  </a:lnTo>
                  <a:lnTo>
                    <a:pt x="314" y="2398"/>
                  </a:lnTo>
                  <a:lnTo>
                    <a:pt x="319" y="2402"/>
                  </a:lnTo>
                  <a:lnTo>
                    <a:pt x="323" y="2408"/>
                  </a:lnTo>
                  <a:lnTo>
                    <a:pt x="324" y="2415"/>
                  </a:lnTo>
                  <a:lnTo>
                    <a:pt x="324" y="2415"/>
                  </a:lnTo>
                  <a:lnTo>
                    <a:pt x="326" y="2418"/>
                  </a:lnTo>
                  <a:lnTo>
                    <a:pt x="328" y="2421"/>
                  </a:lnTo>
                  <a:lnTo>
                    <a:pt x="328" y="2421"/>
                  </a:lnTo>
                  <a:lnTo>
                    <a:pt x="336" y="2426"/>
                  </a:lnTo>
                  <a:lnTo>
                    <a:pt x="344" y="2433"/>
                  </a:lnTo>
                  <a:lnTo>
                    <a:pt x="352" y="2439"/>
                  </a:lnTo>
                  <a:lnTo>
                    <a:pt x="361" y="2444"/>
                  </a:lnTo>
                  <a:lnTo>
                    <a:pt x="361" y="2444"/>
                  </a:lnTo>
                  <a:lnTo>
                    <a:pt x="365" y="2446"/>
                  </a:lnTo>
                  <a:lnTo>
                    <a:pt x="368" y="2449"/>
                  </a:lnTo>
                  <a:lnTo>
                    <a:pt x="368" y="2449"/>
                  </a:lnTo>
                  <a:lnTo>
                    <a:pt x="384" y="2476"/>
                  </a:lnTo>
                  <a:lnTo>
                    <a:pt x="384" y="2476"/>
                  </a:lnTo>
                  <a:lnTo>
                    <a:pt x="388" y="2482"/>
                  </a:lnTo>
                  <a:lnTo>
                    <a:pt x="392" y="2486"/>
                  </a:lnTo>
                  <a:lnTo>
                    <a:pt x="399" y="2490"/>
                  </a:lnTo>
                  <a:lnTo>
                    <a:pt x="405" y="2492"/>
                  </a:lnTo>
                  <a:lnTo>
                    <a:pt x="405" y="2492"/>
                  </a:lnTo>
                  <a:lnTo>
                    <a:pt x="414" y="2494"/>
                  </a:lnTo>
                  <a:lnTo>
                    <a:pt x="423" y="2498"/>
                  </a:lnTo>
                  <a:lnTo>
                    <a:pt x="431" y="2501"/>
                  </a:lnTo>
                  <a:lnTo>
                    <a:pt x="438" y="2506"/>
                  </a:lnTo>
                  <a:lnTo>
                    <a:pt x="446" y="2510"/>
                  </a:lnTo>
                  <a:lnTo>
                    <a:pt x="453" y="2516"/>
                  </a:lnTo>
                  <a:lnTo>
                    <a:pt x="466" y="2529"/>
                  </a:lnTo>
                  <a:lnTo>
                    <a:pt x="466" y="2529"/>
                  </a:lnTo>
                  <a:lnTo>
                    <a:pt x="473" y="2535"/>
                  </a:lnTo>
                  <a:lnTo>
                    <a:pt x="479" y="2539"/>
                  </a:lnTo>
                  <a:lnTo>
                    <a:pt x="487" y="2543"/>
                  </a:lnTo>
                  <a:lnTo>
                    <a:pt x="495" y="2545"/>
                  </a:lnTo>
                  <a:lnTo>
                    <a:pt x="495" y="2545"/>
                  </a:lnTo>
                  <a:lnTo>
                    <a:pt x="501" y="2547"/>
                  </a:lnTo>
                  <a:lnTo>
                    <a:pt x="505" y="2550"/>
                  </a:lnTo>
                  <a:lnTo>
                    <a:pt x="510" y="2553"/>
                  </a:lnTo>
                  <a:lnTo>
                    <a:pt x="513" y="2557"/>
                  </a:lnTo>
                  <a:lnTo>
                    <a:pt x="513" y="2557"/>
                  </a:lnTo>
                  <a:lnTo>
                    <a:pt x="520" y="2566"/>
                  </a:lnTo>
                  <a:lnTo>
                    <a:pt x="528" y="2574"/>
                  </a:lnTo>
                  <a:lnTo>
                    <a:pt x="536" y="2581"/>
                  </a:lnTo>
                  <a:lnTo>
                    <a:pt x="546" y="2588"/>
                  </a:lnTo>
                  <a:lnTo>
                    <a:pt x="546" y="2588"/>
                  </a:lnTo>
                  <a:lnTo>
                    <a:pt x="554" y="2592"/>
                  </a:lnTo>
                  <a:lnTo>
                    <a:pt x="563" y="2595"/>
                  </a:lnTo>
                  <a:lnTo>
                    <a:pt x="563" y="2595"/>
                  </a:lnTo>
                  <a:lnTo>
                    <a:pt x="570" y="2597"/>
                  </a:lnTo>
                  <a:lnTo>
                    <a:pt x="572" y="2598"/>
                  </a:lnTo>
                  <a:lnTo>
                    <a:pt x="574" y="2600"/>
                  </a:lnTo>
                  <a:lnTo>
                    <a:pt x="574" y="2600"/>
                  </a:lnTo>
                  <a:lnTo>
                    <a:pt x="580" y="2606"/>
                  </a:lnTo>
                  <a:lnTo>
                    <a:pt x="587" y="2612"/>
                  </a:lnTo>
                  <a:lnTo>
                    <a:pt x="601" y="2620"/>
                  </a:lnTo>
                  <a:lnTo>
                    <a:pt x="601" y="2620"/>
                  </a:lnTo>
                  <a:lnTo>
                    <a:pt x="607" y="2623"/>
                  </a:lnTo>
                  <a:lnTo>
                    <a:pt x="610" y="2628"/>
                  </a:lnTo>
                  <a:lnTo>
                    <a:pt x="612" y="2634"/>
                  </a:lnTo>
                  <a:lnTo>
                    <a:pt x="612" y="2641"/>
                  </a:lnTo>
                  <a:lnTo>
                    <a:pt x="612" y="2641"/>
                  </a:lnTo>
                  <a:lnTo>
                    <a:pt x="612" y="2644"/>
                  </a:lnTo>
                  <a:lnTo>
                    <a:pt x="612" y="2646"/>
                  </a:lnTo>
                  <a:lnTo>
                    <a:pt x="614" y="2653"/>
                  </a:lnTo>
                  <a:lnTo>
                    <a:pt x="614" y="2653"/>
                  </a:lnTo>
                  <a:lnTo>
                    <a:pt x="615" y="2664"/>
                  </a:lnTo>
                  <a:lnTo>
                    <a:pt x="616" y="2668"/>
                  </a:lnTo>
                  <a:lnTo>
                    <a:pt x="615" y="2674"/>
                  </a:lnTo>
                  <a:lnTo>
                    <a:pt x="615" y="2674"/>
                  </a:lnTo>
                  <a:lnTo>
                    <a:pt x="614" y="2681"/>
                  </a:lnTo>
                  <a:lnTo>
                    <a:pt x="614" y="2688"/>
                  </a:lnTo>
                  <a:lnTo>
                    <a:pt x="615" y="2694"/>
                  </a:lnTo>
                  <a:lnTo>
                    <a:pt x="617" y="2699"/>
                  </a:lnTo>
                  <a:lnTo>
                    <a:pt x="620" y="2704"/>
                  </a:lnTo>
                  <a:lnTo>
                    <a:pt x="625" y="2710"/>
                  </a:lnTo>
                  <a:lnTo>
                    <a:pt x="633" y="2719"/>
                  </a:lnTo>
                  <a:lnTo>
                    <a:pt x="633" y="2719"/>
                  </a:lnTo>
                  <a:lnTo>
                    <a:pt x="638" y="2721"/>
                  </a:lnTo>
                  <a:lnTo>
                    <a:pt x="642" y="2724"/>
                  </a:lnTo>
                  <a:lnTo>
                    <a:pt x="647" y="2726"/>
                  </a:lnTo>
                  <a:lnTo>
                    <a:pt x="652" y="2726"/>
                  </a:lnTo>
                  <a:lnTo>
                    <a:pt x="662" y="2726"/>
                  </a:lnTo>
                  <a:lnTo>
                    <a:pt x="671" y="2725"/>
                  </a:lnTo>
                  <a:lnTo>
                    <a:pt x="671" y="2725"/>
                  </a:lnTo>
                  <a:lnTo>
                    <a:pt x="678" y="2724"/>
                  </a:lnTo>
                  <a:lnTo>
                    <a:pt x="681" y="2724"/>
                  </a:lnTo>
                  <a:lnTo>
                    <a:pt x="684" y="2726"/>
                  </a:lnTo>
                  <a:lnTo>
                    <a:pt x="687" y="2730"/>
                  </a:lnTo>
                  <a:lnTo>
                    <a:pt x="687" y="2730"/>
                  </a:lnTo>
                  <a:lnTo>
                    <a:pt x="699" y="2756"/>
                  </a:lnTo>
                  <a:lnTo>
                    <a:pt x="711" y="2781"/>
                  </a:lnTo>
                  <a:lnTo>
                    <a:pt x="711" y="2781"/>
                  </a:lnTo>
                  <a:lnTo>
                    <a:pt x="718" y="2800"/>
                  </a:lnTo>
                  <a:lnTo>
                    <a:pt x="723" y="2818"/>
                  </a:lnTo>
                  <a:lnTo>
                    <a:pt x="728" y="2836"/>
                  </a:lnTo>
                  <a:lnTo>
                    <a:pt x="731" y="2856"/>
                  </a:lnTo>
                  <a:lnTo>
                    <a:pt x="731" y="2856"/>
                  </a:lnTo>
                  <a:lnTo>
                    <a:pt x="734" y="2884"/>
                  </a:lnTo>
                  <a:lnTo>
                    <a:pt x="738" y="2911"/>
                  </a:lnTo>
                  <a:lnTo>
                    <a:pt x="738" y="2911"/>
                  </a:lnTo>
                  <a:lnTo>
                    <a:pt x="743" y="2941"/>
                  </a:lnTo>
                  <a:lnTo>
                    <a:pt x="743" y="2941"/>
                  </a:lnTo>
                  <a:lnTo>
                    <a:pt x="749" y="2990"/>
                  </a:lnTo>
                  <a:lnTo>
                    <a:pt x="749" y="2990"/>
                  </a:lnTo>
                  <a:lnTo>
                    <a:pt x="751" y="2994"/>
                  </a:lnTo>
                  <a:lnTo>
                    <a:pt x="753" y="2999"/>
                  </a:lnTo>
                  <a:lnTo>
                    <a:pt x="756" y="3002"/>
                  </a:lnTo>
                  <a:lnTo>
                    <a:pt x="761" y="3005"/>
                  </a:lnTo>
                  <a:lnTo>
                    <a:pt x="761" y="3005"/>
                  </a:lnTo>
                  <a:lnTo>
                    <a:pt x="766" y="3006"/>
                  </a:lnTo>
                  <a:lnTo>
                    <a:pt x="770" y="3005"/>
                  </a:lnTo>
                  <a:lnTo>
                    <a:pt x="774" y="3002"/>
                  </a:lnTo>
                  <a:lnTo>
                    <a:pt x="778" y="3000"/>
                  </a:lnTo>
                  <a:lnTo>
                    <a:pt x="778" y="3000"/>
                  </a:lnTo>
                  <a:lnTo>
                    <a:pt x="784" y="2994"/>
                  </a:lnTo>
                  <a:lnTo>
                    <a:pt x="791" y="2990"/>
                  </a:lnTo>
                  <a:lnTo>
                    <a:pt x="798" y="2986"/>
                  </a:lnTo>
                  <a:lnTo>
                    <a:pt x="806" y="2984"/>
                  </a:lnTo>
                  <a:lnTo>
                    <a:pt x="806" y="2984"/>
                  </a:lnTo>
                  <a:lnTo>
                    <a:pt x="819" y="2983"/>
                  </a:lnTo>
                  <a:lnTo>
                    <a:pt x="831" y="2983"/>
                  </a:lnTo>
                  <a:lnTo>
                    <a:pt x="831" y="2983"/>
                  </a:lnTo>
                  <a:lnTo>
                    <a:pt x="845" y="2982"/>
                  </a:lnTo>
                  <a:lnTo>
                    <a:pt x="858" y="2979"/>
                  </a:lnTo>
                  <a:lnTo>
                    <a:pt x="872" y="2976"/>
                  </a:lnTo>
                  <a:lnTo>
                    <a:pt x="884" y="2971"/>
                  </a:lnTo>
                  <a:lnTo>
                    <a:pt x="884" y="2971"/>
                  </a:lnTo>
                  <a:lnTo>
                    <a:pt x="891" y="2970"/>
                  </a:lnTo>
                  <a:lnTo>
                    <a:pt x="898" y="2969"/>
                  </a:lnTo>
                  <a:lnTo>
                    <a:pt x="898" y="2969"/>
                  </a:lnTo>
                  <a:lnTo>
                    <a:pt x="940" y="2962"/>
                  </a:lnTo>
                  <a:lnTo>
                    <a:pt x="940" y="2962"/>
                  </a:lnTo>
                  <a:lnTo>
                    <a:pt x="946" y="2961"/>
                  </a:lnTo>
                  <a:lnTo>
                    <a:pt x="953" y="2960"/>
                  </a:lnTo>
                  <a:lnTo>
                    <a:pt x="953" y="2960"/>
                  </a:lnTo>
                  <a:lnTo>
                    <a:pt x="988" y="2960"/>
                  </a:lnTo>
                  <a:lnTo>
                    <a:pt x="988" y="2960"/>
                  </a:lnTo>
                  <a:lnTo>
                    <a:pt x="994" y="2960"/>
                  </a:lnTo>
                  <a:lnTo>
                    <a:pt x="997" y="2962"/>
                  </a:lnTo>
                  <a:lnTo>
                    <a:pt x="1001" y="2964"/>
                  </a:lnTo>
                  <a:lnTo>
                    <a:pt x="1003" y="2969"/>
                  </a:lnTo>
                  <a:lnTo>
                    <a:pt x="1003" y="2969"/>
                  </a:lnTo>
                  <a:lnTo>
                    <a:pt x="1035" y="3023"/>
                  </a:lnTo>
                  <a:lnTo>
                    <a:pt x="1035" y="3023"/>
                  </a:lnTo>
                  <a:lnTo>
                    <a:pt x="1041" y="3032"/>
                  </a:lnTo>
                  <a:lnTo>
                    <a:pt x="1043" y="3034"/>
                  </a:lnTo>
                  <a:lnTo>
                    <a:pt x="1045" y="3037"/>
                  </a:lnTo>
                  <a:lnTo>
                    <a:pt x="1048" y="3037"/>
                  </a:lnTo>
                  <a:lnTo>
                    <a:pt x="1051" y="3036"/>
                  </a:lnTo>
                  <a:lnTo>
                    <a:pt x="1060" y="3031"/>
                  </a:lnTo>
                  <a:lnTo>
                    <a:pt x="1060" y="3031"/>
                  </a:lnTo>
                  <a:lnTo>
                    <a:pt x="1117" y="3006"/>
                  </a:lnTo>
                  <a:lnTo>
                    <a:pt x="1117" y="3006"/>
                  </a:lnTo>
                  <a:lnTo>
                    <a:pt x="1123" y="3003"/>
                  </a:lnTo>
                  <a:lnTo>
                    <a:pt x="1125" y="3005"/>
                  </a:lnTo>
                  <a:lnTo>
                    <a:pt x="1127" y="3006"/>
                  </a:lnTo>
                  <a:lnTo>
                    <a:pt x="1127" y="3006"/>
                  </a:lnTo>
                  <a:lnTo>
                    <a:pt x="1150" y="3024"/>
                  </a:lnTo>
                  <a:lnTo>
                    <a:pt x="1161" y="3036"/>
                  </a:lnTo>
                  <a:lnTo>
                    <a:pt x="1165" y="3041"/>
                  </a:lnTo>
                  <a:lnTo>
                    <a:pt x="1169" y="3047"/>
                  </a:lnTo>
                  <a:lnTo>
                    <a:pt x="1169" y="3047"/>
                  </a:lnTo>
                  <a:lnTo>
                    <a:pt x="1177" y="3059"/>
                  </a:lnTo>
                  <a:lnTo>
                    <a:pt x="1186" y="3069"/>
                  </a:lnTo>
                  <a:lnTo>
                    <a:pt x="1195" y="3077"/>
                  </a:lnTo>
                  <a:lnTo>
                    <a:pt x="1207" y="3085"/>
                  </a:lnTo>
                  <a:lnTo>
                    <a:pt x="1207" y="3085"/>
                  </a:lnTo>
                  <a:lnTo>
                    <a:pt x="1217" y="3092"/>
                  </a:lnTo>
                  <a:lnTo>
                    <a:pt x="1225" y="3099"/>
                  </a:lnTo>
                  <a:lnTo>
                    <a:pt x="1225" y="3099"/>
                  </a:lnTo>
                  <a:lnTo>
                    <a:pt x="1234" y="3108"/>
                  </a:lnTo>
                  <a:lnTo>
                    <a:pt x="1245" y="3116"/>
                  </a:lnTo>
                  <a:lnTo>
                    <a:pt x="1256" y="3123"/>
                  </a:lnTo>
                  <a:lnTo>
                    <a:pt x="1267" y="3130"/>
                  </a:lnTo>
                  <a:lnTo>
                    <a:pt x="1267" y="3130"/>
                  </a:lnTo>
                  <a:lnTo>
                    <a:pt x="1272" y="3132"/>
                  </a:lnTo>
                  <a:lnTo>
                    <a:pt x="1278" y="3137"/>
                  </a:lnTo>
                  <a:lnTo>
                    <a:pt x="1278" y="3137"/>
                  </a:lnTo>
                  <a:lnTo>
                    <a:pt x="1257" y="3153"/>
                  </a:lnTo>
                  <a:lnTo>
                    <a:pt x="1257" y="3153"/>
                  </a:lnTo>
                  <a:lnTo>
                    <a:pt x="1253" y="3158"/>
                  </a:lnTo>
                  <a:lnTo>
                    <a:pt x="1252" y="3160"/>
                  </a:lnTo>
                  <a:lnTo>
                    <a:pt x="1252" y="3161"/>
                  </a:lnTo>
                  <a:lnTo>
                    <a:pt x="1252" y="3163"/>
                  </a:lnTo>
                  <a:lnTo>
                    <a:pt x="1253" y="3166"/>
                  </a:lnTo>
                  <a:lnTo>
                    <a:pt x="1259" y="3170"/>
                  </a:lnTo>
                  <a:lnTo>
                    <a:pt x="1259" y="3170"/>
                  </a:lnTo>
                  <a:lnTo>
                    <a:pt x="1283" y="3190"/>
                  </a:lnTo>
                  <a:lnTo>
                    <a:pt x="1307" y="3210"/>
                  </a:lnTo>
                  <a:lnTo>
                    <a:pt x="1307" y="3210"/>
                  </a:lnTo>
                  <a:lnTo>
                    <a:pt x="1313" y="3214"/>
                  </a:lnTo>
                  <a:lnTo>
                    <a:pt x="1317" y="3215"/>
                  </a:lnTo>
                  <a:lnTo>
                    <a:pt x="1323" y="3215"/>
                  </a:lnTo>
                  <a:lnTo>
                    <a:pt x="1331" y="3213"/>
                  </a:lnTo>
                  <a:lnTo>
                    <a:pt x="1331" y="3213"/>
                  </a:lnTo>
                  <a:lnTo>
                    <a:pt x="1388" y="3185"/>
                  </a:lnTo>
                  <a:lnTo>
                    <a:pt x="1388" y="3185"/>
                  </a:lnTo>
                  <a:lnTo>
                    <a:pt x="1404" y="3180"/>
                  </a:lnTo>
                  <a:lnTo>
                    <a:pt x="1412" y="3176"/>
                  </a:lnTo>
                  <a:lnTo>
                    <a:pt x="1415" y="3173"/>
                  </a:lnTo>
                  <a:lnTo>
                    <a:pt x="1418" y="3169"/>
                  </a:lnTo>
                  <a:lnTo>
                    <a:pt x="1418" y="3169"/>
                  </a:lnTo>
                  <a:lnTo>
                    <a:pt x="1434" y="3160"/>
                  </a:lnTo>
                  <a:lnTo>
                    <a:pt x="1449" y="3151"/>
                  </a:lnTo>
                  <a:lnTo>
                    <a:pt x="1464" y="3140"/>
                  </a:lnTo>
                  <a:lnTo>
                    <a:pt x="1473" y="3137"/>
                  </a:lnTo>
                  <a:lnTo>
                    <a:pt x="1481" y="3134"/>
                  </a:lnTo>
                  <a:lnTo>
                    <a:pt x="1481" y="3134"/>
                  </a:lnTo>
                  <a:lnTo>
                    <a:pt x="1495" y="3128"/>
                  </a:lnTo>
                  <a:lnTo>
                    <a:pt x="1509" y="3121"/>
                  </a:lnTo>
                  <a:lnTo>
                    <a:pt x="1535" y="3107"/>
                  </a:lnTo>
                  <a:lnTo>
                    <a:pt x="1535" y="3107"/>
                  </a:lnTo>
                  <a:lnTo>
                    <a:pt x="1541" y="3105"/>
                  </a:lnTo>
                  <a:lnTo>
                    <a:pt x="1547" y="3101"/>
                  </a:lnTo>
                  <a:lnTo>
                    <a:pt x="1551" y="3097"/>
                  </a:lnTo>
                  <a:lnTo>
                    <a:pt x="1553" y="3093"/>
                  </a:lnTo>
                  <a:lnTo>
                    <a:pt x="1555" y="3090"/>
                  </a:lnTo>
                  <a:lnTo>
                    <a:pt x="1555" y="3090"/>
                  </a:lnTo>
                  <a:lnTo>
                    <a:pt x="1557" y="3087"/>
                  </a:lnTo>
                  <a:lnTo>
                    <a:pt x="1559" y="3085"/>
                  </a:lnTo>
                  <a:lnTo>
                    <a:pt x="1559" y="3085"/>
                  </a:lnTo>
                  <a:lnTo>
                    <a:pt x="1562" y="3083"/>
                  </a:lnTo>
                  <a:lnTo>
                    <a:pt x="1564" y="3081"/>
                  </a:lnTo>
                  <a:lnTo>
                    <a:pt x="1564" y="3077"/>
                  </a:lnTo>
                  <a:lnTo>
                    <a:pt x="1563" y="3074"/>
                  </a:lnTo>
                  <a:lnTo>
                    <a:pt x="1563" y="3074"/>
                  </a:lnTo>
                  <a:lnTo>
                    <a:pt x="1557" y="3063"/>
                  </a:lnTo>
                  <a:lnTo>
                    <a:pt x="1551" y="3053"/>
                  </a:lnTo>
                  <a:lnTo>
                    <a:pt x="1548" y="3049"/>
                  </a:lnTo>
                  <a:lnTo>
                    <a:pt x="1543" y="3046"/>
                  </a:lnTo>
                  <a:lnTo>
                    <a:pt x="1537" y="3044"/>
                  </a:lnTo>
                  <a:lnTo>
                    <a:pt x="1530" y="3043"/>
                  </a:lnTo>
                  <a:lnTo>
                    <a:pt x="1530" y="3043"/>
                  </a:lnTo>
                  <a:lnTo>
                    <a:pt x="1526" y="3041"/>
                  </a:lnTo>
                  <a:lnTo>
                    <a:pt x="1524" y="3040"/>
                  </a:lnTo>
                  <a:lnTo>
                    <a:pt x="1521" y="3039"/>
                  </a:lnTo>
                  <a:lnTo>
                    <a:pt x="1520" y="3037"/>
                  </a:lnTo>
                  <a:lnTo>
                    <a:pt x="1520" y="3033"/>
                  </a:lnTo>
                  <a:lnTo>
                    <a:pt x="1520" y="3031"/>
                  </a:lnTo>
                  <a:lnTo>
                    <a:pt x="1524" y="3024"/>
                  </a:lnTo>
                  <a:lnTo>
                    <a:pt x="1524" y="3024"/>
                  </a:lnTo>
                  <a:lnTo>
                    <a:pt x="1529" y="3016"/>
                  </a:lnTo>
                  <a:lnTo>
                    <a:pt x="1534" y="3007"/>
                  </a:lnTo>
                  <a:lnTo>
                    <a:pt x="1539" y="2996"/>
                  </a:lnTo>
                  <a:lnTo>
                    <a:pt x="1540" y="2991"/>
                  </a:lnTo>
                  <a:lnTo>
                    <a:pt x="1541" y="2985"/>
                  </a:lnTo>
                  <a:lnTo>
                    <a:pt x="1541" y="2985"/>
                  </a:lnTo>
                  <a:lnTo>
                    <a:pt x="1542" y="2975"/>
                  </a:lnTo>
                  <a:lnTo>
                    <a:pt x="1545" y="2965"/>
                  </a:lnTo>
                  <a:lnTo>
                    <a:pt x="1553" y="2945"/>
                  </a:lnTo>
                  <a:lnTo>
                    <a:pt x="1553" y="2945"/>
                  </a:lnTo>
                  <a:lnTo>
                    <a:pt x="1556" y="2942"/>
                  </a:lnTo>
                  <a:lnTo>
                    <a:pt x="1558" y="2939"/>
                  </a:lnTo>
                  <a:lnTo>
                    <a:pt x="1558" y="2939"/>
                  </a:lnTo>
                  <a:lnTo>
                    <a:pt x="1567" y="2944"/>
                  </a:lnTo>
                  <a:lnTo>
                    <a:pt x="1575" y="2948"/>
                  </a:lnTo>
                  <a:lnTo>
                    <a:pt x="1575" y="2948"/>
                  </a:lnTo>
                  <a:lnTo>
                    <a:pt x="1582" y="2952"/>
                  </a:lnTo>
                  <a:lnTo>
                    <a:pt x="1590" y="2954"/>
                  </a:lnTo>
                  <a:lnTo>
                    <a:pt x="1598" y="2955"/>
                  </a:lnTo>
                  <a:lnTo>
                    <a:pt x="1606" y="2955"/>
                  </a:lnTo>
                  <a:lnTo>
                    <a:pt x="1606" y="2955"/>
                  </a:lnTo>
                  <a:lnTo>
                    <a:pt x="1617" y="2954"/>
                  </a:lnTo>
                  <a:lnTo>
                    <a:pt x="1621" y="2955"/>
                  </a:lnTo>
                  <a:lnTo>
                    <a:pt x="1626" y="2956"/>
                  </a:lnTo>
                  <a:lnTo>
                    <a:pt x="1626" y="2956"/>
                  </a:lnTo>
                  <a:lnTo>
                    <a:pt x="1633" y="2958"/>
                  </a:lnTo>
                  <a:lnTo>
                    <a:pt x="1640" y="2962"/>
                  </a:lnTo>
                  <a:lnTo>
                    <a:pt x="1642" y="2964"/>
                  </a:lnTo>
                  <a:lnTo>
                    <a:pt x="1644" y="2968"/>
                  </a:lnTo>
                  <a:lnTo>
                    <a:pt x="1646" y="2971"/>
                  </a:lnTo>
                  <a:lnTo>
                    <a:pt x="1647" y="2976"/>
                  </a:lnTo>
                  <a:lnTo>
                    <a:pt x="1647" y="2976"/>
                  </a:lnTo>
                  <a:lnTo>
                    <a:pt x="1647" y="2980"/>
                  </a:lnTo>
                  <a:lnTo>
                    <a:pt x="1649" y="2985"/>
                  </a:lnTo>
                  <a:lnTo>
                    <a:pt x="1651" y="2990"/>
                  </a:lnTo>
                  <a:lnTo>
                    <a:pt x="1656" y="2992"/>
                  </a:lnTo>
                  <a:lnTo>
                    <a:pt x="1656" y="2992"/>
                  </a:lnTo>
                  <a:lnTo>
                    <a:pt x="1658" y="2994"/>
                  </a:lnTo>
                  <a:lnTo>
                    <a:pt x="1661" y="2998"/>
                  </a:lnTo>
                  <a:lnTo>
                    <a:pt x="1661" y="2998"/>
                  </a:lnTo>
                  <a:lnTo>
                    <a:pt x="1663" y="3002"/>
                  </a:lnTo>
                  <a:lnTo>
                    <a:pt x="1665" y="3006"/>
                  </a:lnTo>
                  <a:lnTo>
                    <a:pt x="1665" y="3006"/>
                  </a:lnTo>
                  <a:lnTo>
                    <a:pt x="1693" y="3031"/>
                  </a:lnTo>
                  <a:lnTo>
                    <a:pt x="1693" y="3031"/>
                  </a:lnTo>
                  <a:lnTo>
                    <a:pt x="1697" y="3034"/>
                  </a:lnTo>
                  <a:lnTo>
                    <a:pt x="1702" y="3037"/>
                  </a:lnTo>
                  <a:lnTo>
                    <a:pt x="1708" y="3037"/>
                  </a:lnTo>
                  <a:lnTo>
                    <a:pt x="1714" y="3036"/>
                  </a:lnTo>
                  <a:lnTo>
                    <a:pt x="1714" y="3036"/>
                  </a:lnTo>
                  <a:lnTo>
                    <a:pt x="1721" y="3034"/>
                  </a:lnTo>
                  <a:lnTo>
                    <a:pt x="1724" y="3034"/>
                  </a:lnTo>
                  <a:lnTo>
                    <a:pt x="1727" y="3036"/>
                  </a:lnTo>
                  <a:lnTo>
                    <a:pt x="1727" y="3036"/>
                  </a:lnTo>
                  <a:lnTo>
                    <a:pt x="1738" y="3040"/>
                  </a:lnTo>
                  <a:lnTo>
                    <a:pt x="1749" y="3046"/>
                  </a:lnTo>
                  <a:lnTo>
                    <a:pt x="1749" y="3046"/>
                  </a:lnTo>
                  <a:lnTo>
                    <a:pt x="1762" y="3052"/>
                  </a:lnTo>
                  <a:lnTo>
                    <a:pt x="1776" y="3058"/>
                  </a:lnTo>
                  <a:lnTo>
                    <a:pt x="1776" y="3058"/>
                  </a:lnTo>
                  <a:lnTo>
                    <a:pt x="1791" y="3063"/>
                  </a:lnTo>
                  <a:lnTo>
                    <a:pt x="1805" y="3068"/>
                  </a:lnTo>
                  <a:lnTo>
                    <a:pt x="1820" y="3073"/>
                  </a:lnTo>
                  <a:lnTo>
                    <a:pt x="1833" y="3079"/>
                  </a:lnTo>
                  <a:lnTo>
                    <a:pt x="1833" y="3079"/>
                  </a:lnTo>
                  <a:lnTo>
                    <a:pt x="1841" y="3084"/>
                  </a:lnTo>
                  <a:lnTo>
                    <a:pt x="1848" y="3089"/>
                  </a:lnTo>
                  <a:lnTo>
                    <a:pt x="1854" y="3094"/>
                  </a:lnTo>
                  <a:lnTo>
                    <a:pt x="1859" y="3102"/>
                  </a:lnTo>
                  <a:lnTo>
                    <a:pt x="1859" y="3102"/>
                  </a:lnTo>
                  <a:lnTo>
                    <a:pt x="1862" y="3108"/>
                  </a:lnTo>
                  <a:lnTo>
                    <a:pt x="1865" y="3109"/>
                  </a:lnTo>
                  <a:lnTo>
                    <a:pt x="1868" y="3111"/>
                  </a:lnTo>
                  <a:lnTo>
                    <a:pt x="1868" y="3111"/>
                  </a:lnTo>
                  <a:lnTo>
                    <a:pt x="1921" y="3112"/>
                  </a:lnTo>
                  <a:lnTo>
                    <a:pt x="1921" y="3112"/>
                  </a:lnTo>
                  <a:lnTo>
                    <a:pt x="1926" y="3112"/>
                  </a:lnTo>
                  <a:lnTo>
                    <a:pt x="1929" y="3109"/>
                  </a:lnTo>
                  <a:lnTo>
                    <a:pt x="1931" y="3106"/>
                  </a:lnTo>
                  <a:lnTo>
                    <a:pt x="1932" y="3101"/>
                  </a:lnTo>
                  <a:lnTo>
                    <a:pt x="1932" y="3101"/>
                  </a:lnTo>
                  <a:lnTo>
                    <a:pt x="1934" y="3090"/>
                  </a:lnTo>
                  <a:lnTo>
                    <a:pt x="1934" y="3090"/>
                  </a:lnTo>
                  <a:lnTo>
                    <a:pt x="1939" y="3096"/>
                  </a:lnTo>
                  <a:lnTo>
                    <a:pt x="1944" y="3101"/>
                  </a:lnTo>
                  <a:lnTo>
                    <a:pt x="1944" y="3101"/>
                  </a:lnTo>
                  <a:lnTo>
                    <a:pt x="1999" y="3147"/>
                  </a:lnTo>
                  <a:lnTo>
                    <a:pt x="1999" y="3147"/>
                  </a:lnTo>
                  <a:lnTo>
                    <a:pt x="2049" y="3188"/>
                  </a:lnTo>
                  <a:lnTo>
                    <a:pt x="2049" y="3188"/>
                  </a:lnTo>
                  <a:lnTo>
                    <a:pt x="2060" y="3197"/>
                  </a:lnTo>
                  <a:lnTo>
                    <a:pt x="2071" y="3206"/>
                  </a:lnTo>
                  <a:lnTo>
                    <a:pt x="2071" y="3206"/>
                  </a:lnTo>
                  <a:lnTo>
                    <a:pt x="2078" y="3210"/>
                  </a:lnTo>
                  <a:lnTo>
                    <a:pt x="2080" y="3210"/>
                  </a:lnTo>
                  <a:lnTo>
                    <a:pt x="2082" y="3210"/>
                  </a:lnTo>
                  <a:lnTo>
                    <a:pt x="2085" y="3208"/>
                  </a:lnTo>
                  <a:lnTo>
                    <a:pt x="2086" y="3207"/>
                  </a:lnTo>
                  <a:lnTo>
                    <a:pt x="2090" y="3202"/>
                  </a:lnTo>
                  <a:lnTo>
                    <a:pt x="2090" y="3202"/>
                  </a:lnTo>
                  <a:lnTo>
                    <a:pt x="2090" y="3199"/>
                  </a:lnTo>
                  <a:lnTo>
                    <a:pt x="2093" y="3198"/>
                  </a:lnTo>
                  <a:lnTo>
                    <a:pt x="2093" y="3198"/>
                  </a:lnTo>
                  <a:lnTo>
                    <a:pt x="2104" y="3190"/>
                  </a:lnTo>
                  <a:lnTo>
                    <a:pt x="2117" y="3183"/>
                  </a:lnTo>
                  <a:lnTo>
                    <a:pt x="2117" y="3183"/>
                  </a:lnTo>
                  <a:lnTo>
                    <a:pt x="2129" y="3178"/>
                  </a:lnTo>
                  <a:lnTo>
                    <a:pt x="2142" y="3173"/>
                  </a:lnTo>
                  <a:lnTo>
                    <a:pt x="2142" y="3173"/>
                  </a:lnTo>
                  <a:lnTo>
                    <a:pt x="2147" y="3168"/>
                  </a:lnTo>
                  <a:lnTo>
                    <a:pt x="2149" y="3165"/>
                  </a:lnTo>
                  <a:lnTo>
                    <a:pt x="2148" y="3160"/>
                  </a:lnTo>
                  <a:lnTo>
                    <a:pt x="2146" y="3154"/>
                  </a:lnTo>
                  <a:lnTo>
                    <a:pt x="2146" y="3154"/>
                  </a:lnTo>
                  <a:lnTo>
                    <a:pt x="2138" y="3142"/>
                  </a:lnTo>
                  <a:lnTo>
                    <a:pt x="2138" y="3142"/>
                  </a:lnTo>
                  <a:lnTo>
                    <a:pt x="2131" y="3130"/>
                  </a:lnTo>
                  <a:lnTo>
                    <a:pt x="2124" y="3117"/>
                  </a:lnTo>
                  <a:lnTo>
                    <a:pt x="2124" y="3117"/>
                  </a:lnTo>
                  <a:lnTo>
                    <a:pt x="2119" y="3107"/>
                  </a:lnTo>
                  <a:lnTo>
                    <a:pt x="2116" y="3102"/>
                  </a:lnTo>
                  <a:lnTo>
                    <a:pt x="2112" y="3099"/>
                  </a:lnTo>
                  <a:lnTo>
                    <a:pt x="2112" y="3099"/>
                  </a:lnTo>
                  <a:lnTo>
                    <a:pt x="2105" y="3092"/>
                  </a:lnTo>
                  <a:lnTo>
                    <a:pt x="2098" y="3084"/>
                  </a:lnTo>
                  <a:lnTo>
                    <a:pt x="2093" y="3076"/>
                  </a:lnTo>
                  <a:lnTo>
                    <a:pt x="2088" y="3067"/>
                  </a:lnTo>
                  <a:lnTo>
                    <a:pt x="2088" y="3067"/>
                  </a:lnTo>
                  <a:lnTo>
                    <a:pt x="2082" y="3059"/>
                  </a:lnTo>
                  <a:lnTo>
                    <a:pt x="2075" y="3051"/>
                  </a:lnTo>
                  <a:lnTo>
                    <a:pt x="2075" y="3051"/>
                  </a:lnTo>
                  <a:lnTo>
                    <a:pt x="2066" y="3040"/>
                  </a:lnTo>
                  <a:lnTo>
                    <a:pt x="2059" y="3030"/>
                  </a:lnTo>
                  <a:lnTo>
                    <a:pt x="2059" y="3030"/>
                  </a:lnTo>
                  <a:lnTo>
                    <a:pt x="2058" y="3024"/>
                  </a:lnTo>
                  <a:lnTo>
                    <a:pt x="2057" y="3020"/>
                  </a:lnTo>
                  <a:lnTo>
                    <a:pt x="2057" y="3010"/>
                  </a:lnTo>
                  <a:lnTo>
                    <a:pt x="2058" y="3001"/>
                  </a:lnTo>
                  <a:lnTo>
                    <a:pt x="2059" y="2991"/>
                  </a:lnTo>
                  <a:lnTo>
                    <a:pt x="2059" y="2991"/>
                  </a:lnTo>
                  <a:lnTo>
                    <a:pt x="2060" y="2990"/>
                  </a:lnTo>
                  <a:lnTo>
                    <a:pt x="2060" y="2990"/>
                  </a:lnTo>
                  <a:lnTo>
                    <a:pt x="2063" y="2986"/>
                  </a:lnTo>
                  <a:lnTo>
                    <a:pt x="2064" y="2983"/>
                  </a:lnTo>
                  <a:lnTo>
                    <a:pt x="2064" y="2979"/>
                  </a:lnTo>
                  <a:lnTo>
                    <a:pt x="2063" y="2976"/>
                  </a:lnTo>
                  <a:lnTo>
                    <a:pt x="2063" y="2976"/>
                  </a:lnTo>
                  <a:lnTo>
                    <a:pt x="2060" y="2971"/>
                  </a:lnTo>
                  <a:lnTo>
                    <a:pt x="2059" y="2965"/>
                  </a:lnTo>
                  <a:lnTo>
                    <a:pt x="2059" y="2960"/>
                  </a:lnTo>
                  <a:lnTo>
                    <a:pt x="2060" y="2955"/>
                  </a:lnTo>
                  <a:lnTo>
                    <a:pt x="2060" y="2955"/>
                  </a:lnTo>
                  <a:lnTo>
                    <a:pt x="2060" y="2947"/>
                  </a:lnTo>
                  <a:lnTo>
                    <a:pt x="2060" y="2940"/>
                  </a:lnTo>
                  <a:lnTo>
                    <a:pt x="2059" y="2938"/>
                  </a:lnTo>
                  <a:lnTo>
                    <a:pt x="2057" y="2934"/>
                  </a:lnTo>
                  <a:lnTo>
                    <a:pt x="2055" y="2932"/>
                  </a:lnTo>
                  <a:lnTo>
                    <a:pt x="2051" y="2930"/>
                  </a:lnTo>
                  <a:lnTo>
                    <a:pt x="2051" y="2930"/>
                  </a:lnTo>
                  <a:lnTo>
                    <a:pt x="2048" y="2926"/>
                  </a:lnTo>
                  <a:lnTo>
                    <a:pt x="2045" y="2923"/>
                  </a:lnTo>
                  <a:lnTo>
                    <a:pt x="2045" y="2923"/>
                  </a:lnTo>
                  <a:lnTo>
                    <a:pt x="2040" y="2915"/>
                  </a:lnTo>
                  <a:lnTo>
                    <a:pt x="2030" y="2908"/>
                  </a:lnTo>
                  <a:lnTo>
                    <a:pt x="2030" y="2908"/>
                  </a:lnTo>
                  <a:lnTo>
                    <a:pt x="2023" y="2903"/>
                  </a:lnTo>
                  <a:lnTo>
                    <a:pt x="2021" y="2901"/>
                  </a:lnTo>
                  <a:lnTo>
                    <a:pt x="2020" y="2899"/>
                  </a:lnTo>
                  <a:lnTo>
                    <a:pt x="2019" y="2896"/>
                  </a:lnTo>
                  <a:lnTo>
                    <a:pt x="2020" y="2893"/>
                  </a:lnTo>
                  <a:lnTo>
                    <a:pt x="2021" y="2885"/>
                  </a:lnTo>
                  <a:lnTo>
                    <a:pt x="2021" y="2885"/>
                  </a:lnTo>
                  <a:lnTo>
                    <a:pt x="2022" y="2881"/>
                  </a:lnTo>
                  <a:lnTo>
                    <a:pt x="2022" y="2881"/>
                  </a:lnTo>
                  <a:lnTo>
                    <a:pt x="2025" y="2876"/>
                  </a:lnTo>
                  <a:lnTo>
                    <a:pt x="2025" y="2871"/>
                  </a:lnTo>
                  <a:lnTo>
                    <a:pt x="2025" y="2866"/>
                  </a:lnTo>
                  <a:lnTo>
                    <a:pt x="2022" y="2861"/>
                  </a:lnTo>
                  <a:lnTo>
                    <a:pt x="2022" y="2861"/>
                  </a:lnTo>
                  <a:lnTo>
                    <a:pt x="2020" y="2851"/>
                  </a:lnTo>
                  <a:lnTo>
                    <a:pt x="2019" y="2847"/>
                  </a:lnTo>
                  <a:lnTo>
                    <a:pt x="2019" y="2842"/>
                  </a:lnTo>
                  <a:lnTo>
                    <a:pt x="2019" y="2842"/>
                  </a:lnTo>
                  <a:lnTo>
                    <a:pt x="2019" y="2833"/>
                  </a:lnTo>
                  <a:lnTo>
                    <a:pt x="2018" y="2823"/>
                  </a:lnTo>
                  <a:lnTo>
                    <a:pt x="2015" y="2813"/>
                  </a:lnTo>
                  <a:lnTo>
                    <a:pt x="2012" y="2804"/>
                  </a:lnTo>
                  <a:lnTo>
                    <a:pt x="2012" y="2804"/>
                  </a:lnTo>
                  <a:lnTo>
                    <a:pt x="2009" y="2794"/>
                  </a:lnTo>
                  <a:lnTo>
                    <a:pt x="2006" y="2783"/>
                  </a:lnTo>
                  <a:lnTo>
                    <a:pt x="2006" y="2783"/>
                  </a:lnTo>
                  <a:lnTo>
                    <a:pt x="2014" y="2781"/>
                  </a:lnTo>
                  <a:lnTo>
                    <a:pt x="2014" y="2781"/>
                  </a:lnTo>
                  <a:lnTo>
                    <a:pt x="2019" y="2780"/>
                  </a:lnTo>
                  <a:lnTo>
                    <a:pt x="2021" y="2778"/>
                  </a:lnTo>
                  <a:lnTo>
                    <a:pt x="2023" y="2774"/>
                  </a:lnTo>
                  <a:lnTo>
                    <a:pt x="2025" y="2770"/>
                  </a:lnTo>
                  <a:lnTo>
                    <a:pt x="2025" y="2770"/>
                  </a:lnTo>
                  <a:lnTo>
                    <a:pt x="2026" y="2760"/>
                  </a:lnTo>
                  <a:lnTo>
                    <a:pt x="2029" y="2751"/>
                  </a:lnTo>
                  <a:lnTo>
                    <a:pt x="2038" y="2734"/>
                  </a:lnTo>
                  <a:lnTo>
                    <a:pt x="2038" y="2734"/>
                  </a:lnTo>
                  <a:lnTo>
                    <a:pt x="2042" y="2727"/>
                  </a:lnTo>
                  <a:lnTo>
                    <a:pt x="2044" y="2720"/>
                  </a:lnTo>
                  <a:lnTo>
                    <a:pt x="2049" y="2704"/>
                  </a:lnTo>
                  <a:lnTo>
                    <a:pt x="2049" y="2704"/>
                  </a:lnTo>
                  <a:lnTo>
                    <a:pt x="2051" y="2698"/>
                  </a:lnTo>
                  <a:lnTo>
                    <a:pt x="2053" y="2692"/>
                  </a:lnTo>
                  <a:lnTo>
                    <a:pt x="2053" y="2692"/>
                  </a:lnTo>
                  <a:lnTo>
                    <a:pt x="2060" y="2683"/>
                  </a:lnTo>
                  <a:lnTo>
                    <a:pt x="2067" y="2675"/>
                  </a:lnTo>
                  <a:lnTo>
                    <a:pt x="2067" y="2675"/>
                  </a:lnTo>
                  <a:lnTo>
                    <a:pt x="2081" y="2659"/>
                  </a:lnTo>
                  <a:lnTo>
                    <a:pt x="2088" y="2652"/>
                  </a:lnTo>
                  <a:lnTo>
                    <a:pt x="2094" y="2643"/>
                  </a:lnTo>
                  <a:lnTo>
                    <a:pt x="2094" y="2643"/>
                  </a:lnTo>
                  <a:lnTo>
                    <a:pt x="2097" y="2638"/>
                  </a:lnTo>
                  <a:lnTo>
                    <a:pt x="2102" y="2635"/>
                  </a:lnTo>
                  <a:lnTo>
                    <a:pt x="2106" y="2634"/>
                  </a:lnTo>
                  <a:lnTo>
                    <a:pt x="2112" y="2633"/>
                  </a:lnTo>
                  <a:lnTo>
                    <a:pt x="2112" y="2633"/>
                  </a:lnTo>
                  <a:lnTo>
                    <a:pt x="2131" y="2633"/>
                  </a:lnTo>
                  <a:lnTo>
                    <a:pt x="2131" y="2633"/>
                  </a:lnTo>
                  <a:lnTo>
                    <a:pt x="2136" y="2631"/>
                  </a:lnTo>
                  <a:lnTo>
                    <a:pt x="2142" y="2630"/>
                  </a:lnTo>
                  <a:lnTo>
                    <a:pt x="2148" y="2628"/>
                  </a:lnTo>
                  <a:lnTo>
                    <a:pt x="2153" y="2624"/>
                  </a:lnTo>
                  <a:lnTo>
                    <a:pt x="2153" y="2624"/>
                  </a:lnTo>
                  <a:lnTo>
                    <a:pt x="2156" y="2622"/>
                  </a:lnTo>
                  <a:lnTo>
                    <a:pt x="2157" y="2619"/>
                  </a:lnTo>
                  <a:lnTo>
                    <a:pt x="2158" y="2615"/>
                  </a:lnTo>
                  <a:lnTo>
                    <a:pt x="2157" y="2611"/>
                  </a:lnTo>
                  <a:lnTo>
                    <a:pt x="2157" y="2611"/>
                  </a:lnTo>
                  <a:lnTo>
                    <a:pt x="2153" y="2591"/>
                  </a:lnTo>
                  <a:lnTo>
                    <a:pt x="2153" y="2591"/>
                  </a:lnTo>
                  <a:lnTo>
                    <a:pt x="2151" y="2586"/>
                  </a:lnTo>
                  <a:lnTo>
                    <a:pt x="2149" y="2583"/>
                  </a:lnTo>
                  <a:lnTo>
                    <a:pt x="2149" y="2583"/>
                  </a:lnTo>
                  <a:lnTo>
                    <a:pt x="2141" y="2574"/>
                  </a:lnTo>
                  <a:lnTo>
                    <a:pt x="2132" y="2566"/>
                  </a:lnTo>
                  <a:lnTo>
                    <a:pt x="2123" y="2559"/>
                  </a:lnTo>
                  <a:lnTo>
                    <a:pt x="2112" y="2553"/>
                  </a:lnTo>
                  <a:lnTo>
                    <a:pt x="2112" y="2553"/>
                  </a:lnTo>
                  <a:lnTo>
                    <a:pt x="2108" y="2551"/>
                  </a:lnTo>
                  <a:lnTo>
                    <a:pt x="2105" y="2547"/>
                  </a:lnTo>
                  <a:lnTo>
                    <a:pt x="2105" y="2547"/>
                  </a:lnTo>
                  <a:lnTo>
                    <a:pt x="2102" y="2542"/>
                  </a:lnTo>
                  <a:lnTo>
                    <a:pt x="2100" y="2535"/>
                  </a:lnTo>
                  <a:lnTo>
                    <a:pt x="2100" y="2535"/>
                  </a:lnTo>
                  <a:lnTo>
                    <a:pt x="2096" y="2523"/>
                  </a:lnTo>
                  <a:lnTo>
                    <a:pt x="2095" y="2520"/>
                  </a:lnTo>
                  <a:lnTo>
                    <a:pt x="2096" y="2517"/>
                  </a:lnTo>
                  <a:lnTo>
                    <a:pt x="2097" y="2515"/>
                  </a:lnTo>
                  <a:lnTo>
                    <a:pt x="2100" y="2514"/>
                  </a:lnTo>
                  <a:lnTo>
                    <a:pt x="2111" y="2510"/>
                  </a:lnTo>
                  <a:lnTo>
                    <a:pt x="2111" y="2510"/>
                  </a:lnTo>
                  <a:lnTo>
                    <a:pt x="2116" y="2509"/>
                  </a:lnTo>
                  <a:lnTo>
                    <a:pt x="2119" y="2507"/>
                  </a:lnTo>
                  <a:lnTo>
                    <a:pt x="2123" y="2504"/>
                  </a:lnTo>
                  <a:lnTo>
                    <a:pt x="2124" y="2499"/>
                  </a:lnTo>
                  <a:lnTo>
                    <a:pt x="2124" y="2499"/>
                  </a:lnTo>
                  <a:lnTo>
                    <a:pt x="2128" y="2484"/>
                  </a:lnTo>
                  <a:lnTo>
                    <a:pt x="2128" y="2484"/>
                  </a:lnTo>
                  <a:lnTo>
                    <a:pt x="2131" y="2478"/>
                  </a:lnTo>
                  <a:lnTo>
                    <a:pt x="2133" y="2474"/>
                  </a:lnTo>
                  <a:lnTo>
                    <a:pt x="2138" y="2469"/>
                  </a:lnTo>
                  <a:lnTo>
                    <a:pt x="2143" y="2466"/>
                  </a:lnTo>
                  <a:lnTo>
                    <a:pt x="2143" y="2466"/>
                  </a:lnTo>
                  <a:lnTo>
                    <a:pt x="2161" y="2455"/>
                  </a:lnTo>
                  <a:lnTo>
                    <a:pt x="2178" y="2444"/>
                  </a:lnTo>
                  <a:lnTo>
                    <a:pt x="2178" y="2444"/>
                  </a:lnTo>
                  <a:lnTo>
                    <a:pt x="2182" y="2439"/>
                  </a:lnTo>
                  <a:lnTo>
                    <a:pt x="2184" y="2434"/>
                  </a:lnTo>
                  <a:lnTo>
                    <a:pt x="2184" y="2430"/>
                  </a:lnTo>
                  <a:lnTo>
                    <a:pt x="2180" y="2424"/>
                  </a:lnTo>
                  <a:lnTo>
                    <a:pt x="2180" y="2424"/>
                  </a:lnTo>
                  <a:lnTo>
                    <a:pt x="2178" y="2419"/>
                  </a:lnTo>
                  <a:lnTo>
                    <a:pt x="2178" y="2415"/>
                  </a:lnTo>
                  <a:lnTo>
                    <a:pt x="2178" y="2415"/>
                  </a:lnTo>
                  <a:lnTo>
                    <a:pt x="2177" y="2413"/>
                  </a:lnTo>
                  <a:lnTo>
                    <a:pt x="2176" y="2409"/>
                  </a:lnTo>
                  <a:lnTo>
                    <a:pt x="2174" y="2408"/>
                  </a:lnTo>
                  <a:lnTo>
                    <a:pt x="2172" y="2407"/>
                  </a:lnTo>
                  <a:lnTo>
                    <a:pt x="2172" y="2407"/>
                  </a:lnTo>
                  <a:lnTo>
                    <a:pt x="2167" y="2406"/>
                  </a:lnTo>
                  <a:lnTo>
                    <a:pt x="2165" y="2403"/>
                  </a:lnTo>
                  <a:lnTo>
                    <a:pt x="2163" y="2401"/>
                  </a:lnTo>
                  <a:lnTo>
                    <a:pt x="2162" y="2399"/>
                  </a:lnTo>
                  <a:lnTo>
                    <a:pt x="2162" y="2392"/>
                  </a:lnTo>
                  <a:lnTo>
                    <a:pt x="2161" y="2386"/>
                  </a:lnTo>
                  <a:lnTo>
                    <a:pt x="2161" y="2386"/>
                  </a:lnTo>
                  <a:lnTo>
                    <a:pt x="2161" y="2383"/>
                  </a:lnTo>
                  <a:lnTo>
                    <a:pt x="2161" y="2383"/>
                  </a:lnTo>
                  <a:lnTo>
                    <a:pt x="2162" y="2378"/>
                  </a:lnTo>
                  <a:lnTo>
                    <a:pt x="2162" y="2375"/>
                  </a:lnTo>
                  <a:lnTo>
                    <a:pt x="2161" y="2371"/>
                  </a:lnTo>
                  <a:lnTo>
                    <a:pt x="2158" y="2369"/>
                  </a:lnTo>
                  <a:lnTo>
                    <a:pt x="2158" y="2369"/>
                  </a:lnTo>
                  <a:lnTo>
                    <a:pt x="2156" y="2366"/>
                  </a:lnTo>
                  <a:lnTo>
                    <a:pt x="2156" y="2364"/>
                  </a:lnTo>
                  <a:lnTo>
                    <a:pt x="2156" y="2360"/>
                  </a:lnTo>
                  <a:lnTo>
                    <a:pt x="2156" y="2360"/>
                  </a:lnTo>
                  <a:lnTo>
                    <a:pt x="2161" y="2351"/>
                  </a:lnTo>
                  <a:lnTo>
                    <a:pt x="2161" y="2351"/>
                  </a:lnTo>
                  <a:lnTo>
                    <a:pt x="2163" y="2346"/>
                  </a:lnTo>
                  <a:lnTo>
                    <a:pt x="2163" y="2341"/>
                  </a:lnTo>
                  <a:lnTo>
                    <a:pt x="2161" y="2338"/>
                  </a:lnTo>
                  <a:lnTo>
                    <a:pt x="2156" y="2334"/>
                  </a:lnTo>
                  <a:lnTo>
                    <a:pt x="2156" y="2334"/>
                  </a:lnTo>
                  <a:lnTo>
                    <a:pt x="2151" y="2332"/>
                  </a:lnTo>
                  <a:lnTo>
                    <a:pt x="2149" y="2330"/>
                  </a:lnTo>
                  <a:lnTo>
                    <a:pt x="2149" y="2326"/>
                  </a:lnTo>
                  <a:lnTo>
                    <a:pt x="2151" y="2322"/>
                  </a:lnTo>
                  <a:lnTo>
                    <a:pt x="2151" y="2322"/>
                  </a:lnTo>
                  <a:lnTo>
                    <a:pt x="2154" y="2312"/>
                  </a:lnTo>
                  <a:lnTo>
                    <a:pt x="2156" y="2302"/>
                  </a:lnTo>
                  <a:lnTo>
                    <a:pt x="2156" y="2292"/>
                  </a:lnTo>
                  <a:lnTo>
                    <a:pt x="2155" y="2282"/>
                  </a:lnTo>
                  <a:lnTo>
                    <a:pt x="2155" y="2282"/>
                  </a:lnTo>
                  <a:lnTo>
                    <a:pt x="2154" y="2270"/>
                  </a:lnTo>
                  <a:lnTo>
                    <a:pt x="2154" y="2263"/>
                  </a:lnTo>
                  <a:lnTo>
                    <a:pt x="2155" y="2257"/>
                  </a:lnTo>
                  <a:lnTo>
                    <a:pt x="2155" y="2257"/>
                  </a:lnTo>
                  <a:lnTo>
                    <a:pt x="2156" y="2250"/>
                  </a:lnTo>
                  <a:lnTo>
                    <a:pt x="2155" y="2244"/>
                  </a:lnTo>
                  <a:lnTo>
                    <a:pt x="2151" y="2240"/>
                  </a:lnTo>
                  <a:lnTo>
                    <a:pt x="2146" y="2236"/>
                  </a:lnTo>
                  <a:lnTo>
                    <a:pt x="2146" y="2236"/>
                  </a:lnTo>
                  <a:lnTo>
                    <a:pt x="2080" y="2191"/>
                  </a:lnTo>
                  <a:lnTo>
                    <a:pt x="2080" y="2191"/>
                  </a:lnTo>
                  <a:lnTo>
                    <a:pt x="2045" y="2166"/>
                  </a:lnTo>
                  <a:lnTo>
                    <a:pt x="2011" y="2141"/>
                  </a:lnTo>
                  <a:lnTo>
                    <a:pt x="1976" y="2117"/>
                  </a:lnTo>
                  <a:lnTo>
                    <a:pt x="1942" y="2092"/>
                  </a:lnTo>
                  <a:lnTo>
                    <a:pt x="1942" y="2092"/>
                  </a:lnTo>
                  <a:lnTo>
                    <a:pt x="1936" y="2089"/>
                  </a:lnTo>
                  <a:lnTo>
                    <a:pt x="1936" y="2089"/>
                  </a:lnTo>
                  <a:lnTo>
                    <a:pt x="1932" y="2087"/>
                  </a:lnTo>
                  <a:lnTo>
                    <a:pt x="1931" y="2084"/>
                  </a:lnTo>
                  <a:lnTo>
                    <a:pt x="1931" y="2081"/>
                  </a:lnTo>
                  <a:lnTo>
                    <a:pt x="1932" y="2077"/>
                  </a:lnTo>
                  <a:lnTo>
                    <a:pt x="1932" y="2077"/>
                  </a:lnTo>
                  <a:lnTo>
                    <a:pt x="1937" y="2068"/>
                  </a:lnTo>
                  <a:lnTo>
                    <a:pt x="1942" y="2061"/>
                  </a:lnTo>
                  <a:lnTo>
                    <a:pt x="1949" y="2055"/>
                  </a:lnTo>
                  <a:lnTo>
                    <a:pt x="1957" y="2050"/>
                  </a:lnTo>
                  <a:lnTo>
                    <a:pt x="1957" y="2050"/>
                  </a:lnTo>
                  <a:lnTo>
                    <a:pt x="1964" y="2045"/>
                  </a:lnTo>
                  <a:lnTo>
                    <a:pt x="1970" y="2039"/>
                  </a:lnTo>
                  <a:lnTo>
                    <a:pt x="1975" y="2032"/>
                  </a:lnTo>
                  <a:lnTo>
                    <a:pt x="1979" y="2024"/>
                  </a:lnTo>
                  <a:lnTo>
                    <a:pt x="1979" y="2024"/>
                  </a:lnTo>
                  <a:lnTo>
                    <a:pt x="1980" y="2020"/>
                  </a:lnTo>
                  <a:lnTo>
                    <a:pt x="1982" y="2017"/>
                  </a:lnTo>
                  <a:lnTo>
                    <a:pt x="1985" y="2016"/>
                  </a:lnTo>
                  <a:lnTo>
                    <a:pt x="1985" y="2016"/>
                  </a:lnTo>
                  <a:lnTo>
                    <a:pt x="1989" y="2016"/>
                  </a:lnTo>
                  <a:lnTo>
                    <a:pt x="1992" y="2014"/>
                  </a:lnTo>
                  <a:lnTo>
                    <a:pt x="1995" y="2011"/>
                  </a:lnTo>
                  <a:lnTo>
                    <a:pt x="1997" y="2008"/>
                  </a:lnTo>
                  <a:lnTo>
                    <a:pt x="1997" y="2008"/>
                  </a:lnTo>
                  <a:lnTo>
                    <a:pt x="1999" y="1999"/>
                  </a:lnTo>
                  <a:lnTo>
                    <a:pt x="2003" y="1990"/>
                  </a:lnTo>
                  <a:lnTo>
                    <a:pt x="2003" y="1990"/>
                  </a:lnTo>
                  <a:lnTo>
                    <a:pt x="2004" y="1985"/>
                  </a:lnTo>
                  <a:lnTo>
                    <a:pt x="2006" y="1981"/>
                  </a:lnTo>
                  <a:lnTo>
                    <a:pt x="2009" y="1977"/>
                  </a:lnTo>
                  <a:lnTo>
                    <a:pt x="2014" y="1975"/>
                  </a:lnTo>
                  <a:lnTo>
                    <a:pt x="2014" y="1975"/>
                  </a:lnTo>
                  <a:lnTo>
                    <a:pt x="2018" y="1975"/>
                  </a:lnTo>
                  <a:lnTo>
                    <a:pt x="2020" y="1973"/>
                  </a:lnTo>
                  <a:lnTo>
                    <a:pt x="2025" y="1968"/>
                  </a:lnTo>
                  <a:lnTo>
                    <a:pt x="2025" y="1968"/>
                  </a:lnTo>
                  <a:lnTo>
                    <a:pt x="2032" y="1959"/>
                  </a:lnTo>
                  <a:lnTo>
                    <a:pt x="2034" y="1954"/>
                  </a:lnTo>
                  <a:lnTo>
                    <a:pt x="2038" y="1951"/>
                  </a:lnTo>
                  <a:lnTo>
                    <a:pt x="2038" y="1951"/>
                  </a:lnTo>
                  <a:lnTo>
                    <a:pt x="2043" y="1945"/>
                  </a:lnTo>
                  <a:lnTo>
                    <a:pt x="2048" y="1938"/>
                  </a:lnTo>
                  <a:lnTo>
                    <a:pt x="2051" y="1931"/>
                  </a:lnTo>
                  <a:lnTo>
                    <a:pt x="2053" y="1923"/>
                  </a:lnTo>
                  <a:lnTo>
                    <a:pt x="2053" y="1923"/>
                  </a:lnTo>
                  <a:lnTo>
                    <a:pt x="2057" y="1910"/>
                  </a:lnTo>
                  <a:lnTo>
                    <a:pt x="2063" y="1898"/>
                  </a:lnTo>
                  <a:lnTo>
                    <a:pt x="2063" y="1898"/>
                  </a:lnTo>
                  <a:lnTo>
                    <a:pt x="2070" y="1885"/>
                  </a:lnTo>
                  <a:lnTo>
                    <a:pt x="2078" y="1873"/>
                  </a:lnTo>
                  <a:lnTo>
                    <a:pt x="2086" y="1863"/>
                  </a:lnTo>
                  <a:lnTo>
                    <a:pt x="2095" y="1853"/>
                  </a:lnTo>
                  <a:lnTo>
                    <a:pt x="2095" y="1853"/>
                  </a:lnTo>
                  <a:lnTo>
                    <a:pt x="2101" y="1848"/>
                  </a:lnTo>
                  <a:lnTo>
                    <a:pt x="2106" y="1846"/>
                  </a:lnTo>
                  <a:lnTo>
                    <a:pt x="2106" y="1846"/>
                  </a:lnTo>
                  <a:lnTo>
                    <a:pt x="2134" y="1837"/>
                  </a:lnTo>
                  <a:lnTo>
                    <a:pt x="2134" y="1837"/>
                  </a:lnTo>
                  <a:lnTo>
                    <a:pt x="2144" y="1832"/>
                  </a:lnTo>
                  <a:lnTo>
                    <a:pt x="2153" y="1825"/>
                  </a:lnTo>
                  <a:lnTo>
                    <a:pt x="2159" y="1817"/>
                  </a:lnTo>
                  <a:lnTo>
                    <a:pt x="2164" y="1808"/>
                  </a:lnTo>
                  <a:lnTo>
                    <a:pt x="2164" y="1808"/>
                  </a:lnTo>
                  <a:lnTo>
                    <a:pt x="2172" y="1788"/>
                  </a:lnTo>
                  <a:lnTo>
                    <a:pt x="2180" y="1770"/>
                  </a:lnTo>
                  <a:lnTo>
                    <a:pt x="2180" y="1770"/>
                  </a:lnTo>
                  <a:lnTo>
                    <a:pt x="2184" y="1759"/>
                  </a:lnTo>
                  <a:lnTo>
                    <a:pt x="2186" y="1749"/>
                  </a:lnTo>
                  <a:lnTo>
                    <a:pt x="2186" y="1749"/>
                  </a:lnTo>
                  <a:lnTo>
                    <a:pt x="2189" y="1732"/>
                  </a:lnTo>
                  <a:lnTo>
                    <a:pt x="2189" y="1732"/>
                  </a:lnTo>
                  <a:lnTo>
                    <a:pt x="2193" y="1719"/>
                  </a:lnTo>
                  <a:lnTo>
                    <a:pt x="2196" y="1706"/>
                  </a:lnTo>
                  <a:lnTo>
                    <a:pt x="2196" y="1706"/>
                  </a:lnTo>
                  <a:lnTo>
                    <a:pt x="2199" y="1695"/>
                  </a:lnTo>
                  <a:lnTo>
                    <a:pt x="2203" y="1683"/>
                  </a:lnTo>
                  <a:lnTo>
                    <a:pt x="2209" y="1674"/>
                  </a:lnTo>
                  <a:lnTo>
                    <a:pt x="2216" y="1665"/>
                  </a:lnTo>
                  <a:lnTo>
                    <a:pt x="2216" y="1665"/>
                  </a:lnTo>
                  <a:lnTo>
                    <a:pt x="2231" y="1651"/>
                  </a:lnTo>
                  <a:lnTo>
                    <a:pt x="2238" y="1644"/>
                  </a:lnTo>
                  <a:lnTo>
                    <a:pt x="2242" y="1635"/>
                  </a:lnTo>
                  <a:lnTo>
                    <a:pt x="2242" y="1635"/>
                  </a:lnTo>
                  <a:lnTo>
                    <a:pt x="2247" y="1629"/>
                  </a:lnTo>
                  <a:lnTo>
                    <a:pt x="2252" y="1624"/>
                  </a:lnTo>
                  <a:lnTo>
                    <a:pt x="2258" y="1619"/>
                  </a:lnTo>
                  <a:lnTo>
                    <a:pt x="2264" y="1615"/>
                  </a:lnTo>
                  <a:lnTo>
                    <a:pt x="2264" y="1615"/>
                  </a:lnTo>
                  <a:lnTo>
                    <a:pt x="2270" y="1613"/>
                  </a:lnTo>
                  <a:lnTo>
                    <a:pt x="2276" y="1609"/>
                  </a:lnTo>
                  <a:lnTo>
                    <a:pt x="2279" y="1603"/>
                  </a:lnTo>
                  <a:lnTo>
                    <a:pt x="2282" y="1596"/>
                  </a:lnTo>
                  <a:lnTo>
                    <a:pt x="2282" y="1596"/>
                  </a:lnTo>
                  <a:lnTo>
                    <a:pt x="2283" y="1592"/>
                  </a:lnTo>
                  <a:lnTo>
                    <a:pt x="2284" y="1589"/>
                  </a:lnTo>
                  <a:lnTo>
                    <a:pt x="2286" y="1587"/>
                  </a:lnTo>
                  <a:lnTo>
                    <a:pt x="2288" y="1584"/>
                  </a:lnTo>
                  <a:lnTo>
                    <a:pt x="2292" y="1583"/>
                  </a:lnTo>
                  <a:lnTo>
                    <a:pt x="2294" y="1583"/>
                  </a:lnTo>
                  <a:lnTo>
                    <a:pt x="2298" y="1584"/>
                  </a:lnTo>
                  <a:lnTo>
                    <a:pt x="2300" y="1586"/>
                  </a:lnTo>
                  <a:lnTo>
                    <a:pt x="2300" y="1586"/>
                  </a:lnTo>
                  <a:lnTo>
                    <a:pt x="2303" y="1588"/>
                  </a:lnTo>
                  <a:lnTo>
                    <a:pt x="2307" y="1589"/>
                  </a:lnTo>
                  <a:lnTo>
                    <a:pt x="2310" y="1590"/>
                  </a:lnTo>
                  <a:lnTo>
                    <a:pt x="2314" y="1590"/>
                  </a:lnTo>
                  <a:lnTo>
                    <a:pt x="2321" y="1588"/>
                  </a:lnTo>
                  <a:lnTo>
                    <a:pt x="2328" y="1584"/>
                  </a:lnTo>
                  <a:lnTo>
                    <a:pt x="2328" y="1584"/>
                  </a:lnTo>
                  <a:lnTo>
                    <a:pt x="2336" y="1576"/>
                  </a:lnTo>
                  <a:lnTo>
                    <a:pt x="2339" y="1572"/>
                  </a:lnTo>
                  <a:lnTo>
                    <a:pt x="2345" y="1569"/>
                  </a:lnTo>
                  <a:lnTo>
                    <a:pt x="2345" y="1569"/>
                  </a:lnTo>
                  <a:lnTo>
                    <a:pt x="2351" y="1565"/>
                  </a:lnTo>
                  <a:lnTo>
                    <a:pt x="2355" y="1559"/>
                  </a:lnTo>
                  <a:lnTo>
                    <a:pt x="2359" y="1553"/>
                  </a:lnTo>
                  <a:lnTo>
                    <a:pt x="2361" y="1548"/>
                  </a:lnTo>
                  <a:lnTo>
                    <a:pt x="2361" y="1548"/>
                  </a:lnTo>
                  <a:lnTo>
                    <a:pt x="2364" y="1538"/>
                  </a:lnTo>
                  <a:lnTo>
                    <a:pt x="2369" y="1531"/>
                  </a:lnTo>
                  <a:lnTo>
                    <a:pt x="2374" y="1524"/>
                  </a:lnTo>
                  <a:lnTo>
                    <a:pt x="2379" y="1518"/>
                  </a:lnTo>
                  <a:lnTo>
                    <a:pt x="2386" y="1512"/>
                  </a:lnTo>
                  <a:lnTo>
                    <a:pt x="2393" y="1507"/>
                  </a:lnTo>
                  <a:lnTo>
                    <a:pt x="2401" y="1504"/>
                  </a:lnTo>
                  <a:lnTo>
                    <a:pt x="2409" y="1500"/>
                  </a:lnTo>
                  <a:lnTo>
                    <a:pt x="2409" y="1500"/>
                  </a:lnTo>
                  <a:lnTo>
                    <a:pt x="2414" y="1499"/>
                  </a:lnTo>
                  <a:lnTo>
                    <a:pt x="2417" y="1497"/>
                  </a:lnTo>
                  <a:lnTo>
                    <a:pt x="2424" y="1491"/>
                  </a:lnTo>
                  <a:lnTo>
                    <a:pt x="2424" y="1491"/>
                  </a:lnTo>
                  <a:lnTo>
                    <a:pt x="2429" y="1486"/>
                  </a:lnTo>
                  <a:lnTo>
                    <a:pt x="2435" y="1483"/>
                  </a:lnTo>
                  <a:lnTo>
                    <a:pt x="2435" y="1483"/>
                  </a:lnTo>
                  <a:lnTo>
                    <a:pt x="2446" y="1478"/>
                  </a:lnTo>
                  <a:lnTo>
                    <a:pt x="2457" y="1473"/>
                  </a:lnTo>
                  <a:lnTo>
                    <a:pt x="2457" y="1473"/>
                  </a:lnTo>
                  <a:lnTo>
                    <a:pt x="2462" y="1469"/>
                  </a:lnTo>
                  <a:lnTo>
                    <a:pt x="2465" y="1465"/>
                  </a:lnTo>
                  <a:lnTo>
                    <a:pt x="2465" y="1460"/>
                  </a:lnTo>
                  <a:lnTo>
                    <a:pt x="2464" y="1454"/>
                  </a:lnTo>
                  <a:lnTo>
                    <a:pt x="2464" y="1454"/>
                  </a:lnTo>
                  <a:lnTo>
                    <a:pt x="2458" y="1439"/>
                  </a:lnTo>
                  <a:lnTo>
                    <a:pt x="2458" y="1439"/>
                  </a:lnTo>
                  <a:lnTo>
                    <a:pt x="2455" y="1432"/>
                  </a:lnTo>
                  <a:lnTo>
                    <a:pt x="2455" y="1429"/>
                  </a:lnTo>
                  <a:lnTo>
                    <a:pt x="2457" y="1427"/>
                  </a:lnTo>
                  <a:lnTo>
                    <a:pt x="2458" y="1424"/>
                  </a:lnTo>
                  <a:lnTo>
                    <a:pt x="2459" y="1423"/>
                  </a:lnTo>
                  <a:lnTo>
                    <a:pt x="2466" y="1420"/>
                  </a:lnTo>
                  <a:lnTo>
                    <a:pt x="2466" y="1420"/>
                  </a:lnTo>
                  <a:lnTo>
                    <a:pt x="2469" y="1417"/>
                  </a:lnTo>
                  <a:lnTo>
                    <a:pt x="2472" y="1416"/>
                  </a:lnTo>
                  <a:lnTo>
                    <a:pt x="2476" y="1412"/>
                  </a:lnTo>
                  <a:lnTo>
                    <a:pt x="2477" y="1406"/>
                  </a:lnTo>
                  <a:lnTo>
                    <a:pt x="2479" y="1399"/>
                  </a:lnTo>
                  <a:lnTo>
                    <a:pt x="2479" y="1399"/>
                  </a:lnTo>
                  <a:lnTo>
                    <a:pt x="2479" y="1378"/>
                  </a:lnTo>
                  <a:lnTo>
                    <a:pt x="2479" y="1378"/>
                  </a:lnTo>
                  <a:lnTo>
                    <a:pt x="2480" y="1370"/>
                  </a:lnTo>
                  <a:lnTo>
                    <a:pt x="2482" y="1363"/>
                  </a:lnTo>
                  <a:lnTo>
                    <a:pt x="2488" y="1357"/>
                  </a:lnTo>
                  <a:lnTo>
                    <a:pt x="2493" y="1353"/>
                  </a:lnTo>
                  <a:lnTo>
                    <a:pt x="2493" y="1353"/>
                  </a:lnTo>
                  <a:lnTo>
                    <a:pt x="2506" y="1348"/>
                  </a:lnTo>
                  <a:lnTo>
                    <a:pt x="2518" y="1345"/>
                  </a:lnTo>
                  <a:lnTo>
                    <a:pt x="2518" y="1345"/>
                  </a:lnTo>
                  <a:lnTo>
                    <a:pt x="2526" y="1341"/>
                  </a:lnTo>
                  <a:lnTo>
                    <a:pt x="2533" y="1338"/>
                  </a:lnTo>
                  <a:lnTo>
                    <a:pt x="2533" y="1338"/>
                  </a:lnTo>
                  <a:lnTo>
                    <a:pt x="2538" y="1333"/>
                  </a:lnTo>
                  <a:lnTo>
                    <a:pt x="2540" y="1331"/>
                  </a:lnTo>
                  <a:lnTo>
                    <a:pt x="2541" y="1328"/>
                  </a:lnTo>
                  <a:lnTo>
                    <a:pt x="2540" y="1325"/>
                  </a:lnTo>
                  <a:lnTo>
                    <a:pt x="2538" y="1322"/>
                  </a:lnTo>
                  <a:lnTo>
                    <a:pt x="2534" y="1316"/>
                  </a:lnTo>
                  <a:lnTo>
                    <a:pt x="2534" y="1316"/>
                  </a:lnTo>
                  <a:lnTo>
                    <a:pt x="2508" y="1291"/>
                  </a:lnTo>
                  <a:lnTo>
                    <a:pt x="2508" y="1291"/>
                  </a:lnTo>
                  <a:lnTo>
                    <a:pt x="2506" y="1287"/>
                  </a:lnTo>
                  <a:lnTo>
                    <a:pt x="2504" y="1285"/>
                  </a:lnTo>
                  <a:lnTo>
                    <a:pt x="2504" y="1281"/>
                  </a:lnTo>
                  <a:lnTo>
                    <a:pt x="2504" y="1278"/>
                  </a:lnTo>
                  <a:lnTo>
                    <a:pt x="2504" y="1276"/>
                  </a:lnTo>
                  <a:lnTo>
                    <a:pt x="2505" y="1272"/>
                  </a:lnTo>
                  <a:lnTo>
                    <a:pt x="2507" y="1270"/>
                  </a:lnTo>
                  <a:lnTo>
                    <a:pt x="2511" y="1268"/>
                  </a:lnTo>
                  <a:lnTo>
                    <a:pt x="2511" y="1268"/>
                  </a:lnTo>
                  <a:lnTo>
                    <a:pt x="2517" y="1264"/>
                  </a:lnTo>
                  <a:lnTo>
                    <a:pt x="2521" y="1258"/>
                  </a:lnTo>
                  <a:lnTo>
                    <a:pt x="2525" y="1254"/>
                  </a:lnTo>
                  <a:lnTo>
                    <a:pt x="2527" y="1248"/>
                  </a:lnTo>
                  <a:lnTo>
                    <a:pt x="2527" y="1248"/>
                  </a:lnTo>
                  <a:lnTo>
                    <a:pt x="2530" y="1241"/>
                  </a:lnTo>
                  <a:lnTo>
                    <a:pt x="2530" y="1241"/>
                  </a:lnTo>
                  <a:lnTo>
                    <a:pt x="2536" y="1234"/>
                  </a:lnTo>
                  <a:lnTo>
                    <a:pt x="2543" y="1227"/>
                  </a:lnTo>
                  <a:lnTo>
                    <a:pt x="2557" y="1217"/>
                  </a:lnTo>
                  <a:lnTo>
                    <a:pt x="2557" y="1217"/>
                  </a:lnTo>
                  <a:lnTo>
                    <a:pt x="2565" y="1210"/>
                  </a:lnTo>
                  <a:lnTo>
                    <a:pt x="2575" y="1205"/>
                  </a:lnTo>
                  <a:lnTo>
                    <a:pt x="2575" y="1205"/>
                  </a:lnTo>
                  <a:lnTo>
                    <a:pt x="2581" y="1203"/>
                  </a:lnTo>
                  <a:lnTo>
                    <a:pt x="2583" y="1200"/>
                  </a:lnTo>
                  <a:lnTo>
                    <a:pt x="2584" y="1199"/>
                  </a:lnTo>
                  <a:lnTo>
                    <a:pt x="2583" y="1196"/>
                  </a:lnTo>
                  <a:lnTo>
                    <a:pt x="2580" y="1190"/>
                  </a:lnTo>
                  <a:lnTo>
                    <a:pt x="2580" y="1190"/>
                  </a:lnTo>
                  <a:lnTo>
                    <a:pt x="2576" y="1185"/>
                  </a:lnTo>
                  <a:lnTo>
                    <a:pt x="2576" y="1185"/>
                  </a:lnTo>
                  <a:lnTo>
                    <a:pt x="2573" y="1179"/>
                  </a:lnTo>
                  <a:lnTo>
                    <a:pt x="2570" y="1173"/>
                  </a:lnTo>
                  <a:lnTo>
                    <a:pt x="2565" y="1170"/>
                  </a:lnTo>
                  <a:lnTo>
                    <a:pt x="2559" y="1166"/>
                  </a:lnTo>
                  <a:lnTo>
                    <a:pt x="2559" y="1166"/>
                  </a:lnTo>
                  <a:lnTo>
                    <a:pt x="2555" y="1163"/>
                  </a:lnTo>
                  <a:lnTo>
                    <a:pt x="2550" y="1158"/>
                  </a:lnTo>
                  <a:lnTo>
                    <a:pt x="2542" y="1150"/>
                  </a:lnTo>
                  <a:lnTo>
                    <a:pt x="2535" y="1140"/>
                  </a:lnTo>
                  <a:lnTo>
                    <a:pt x="2530" y="1129"/>
                  </a:lnTo>
                  <a:lnTo>
                    <a:pt x="2530" y="1129"/>
                  </a:lnTo>
                  <a:lnTo>
                    <a:pt x="2528" y="1126"/>
                  </a:lnTo>
                  <a:lnTo>
                    <a:pt x="2528" y="1121"/>
                  </a:lnTo>
                  <a:lnTo>
                    <a:pt x="2528" y="1118"/>
                  </a:lnTo>
                  <a:lnTo>
                    <a:pt x="2529" y="1113"/>
                  </a:lnTo>
                  <a:lnTo>
                    <a:pt x="2529" y="1113"/>
                  </a:lnTo>
                  <a:lnTo>
                    <a:pt x="2533" y="1102"/>
                  </a:lnTo>
                  <a:lnTo>
                    <a:pt x="2535" y="1090"/>
                  </a:lnTo>
                  <a:lnTo>
                    <a:pt x="2535" y="1079"/>
                  </a:lnTo>
                  <a:lnTo>
                    <a:pt x="2534" y="1073"/>
                  </a:lnTo>
                  <a:lnTo>
                    <a:pt x="2533" y="1066"/>
                  </a:lnTo>
                  <a:lnTo>
                    <a:pt x="2533" y="1066"/>
                  </a:lnTo>
                  <a:lnTo>
                    <a:pt x="2531" y="1060"/>
                  </a:lnTo>
                  <a:lnTo>
                    <a:pt x="2531" y="1060"/>
                  </a:lnTo>
                  <a:lnTo>
                    <a:pt x="2530" y="1050"/>
                  </a:lnTo>
                  <a:lnTo>
                    <a:pt x="2528" y="1042"/>
                  </a:lnTo>
                  <a:lnTo>
                    <a:pt x="2525" y="1033"/>
                  </a:lnTo>
                  <a:lnTo>
                    <a:pt x="2521" y="1025"/>
                  </a:lnTo>
                  <a:lnTo>
                    <a:pt x="2521" y="1025"/>
                  </a:lnTo>
                  <a:lnTo>
                    <a:pt x="2518" y="1017"/>
                  </a:lnTo>
                  <a:lnTo>
                    <a:pt x="2518" y="1013"/>
                  </a:lnTo>
                  <a:lnTo>
                    <a:pt x="2518" y="1008"/>
                  </a:lnTo>
                  <a:lnTo>
                    <a:pt x="2518" y="1008"/>
                  </a:lnTo>
                  <a:lnTo>
                    <a:pt x="2519" y="999"/>
                  </a:lnTo>
                  <a:lnTo>
                    <a:pt x="2518" y="990"/>
                  </a:lnTo>
                  <a:lnTo>
                    <a:pt x="2514" y="981"/>
                  </a:lnTo>
                  <a:lnTo>
                    <a:pt x="2508" y="974"/>
                  </a:lnTo>
                  <a:lnTo>
                    <a:pt x="2508" y="974"/>
                  </a:lnTo>
                  <a:lnTo>
                    <a:pt x="2499" y="961"/>
                  </a:lnTo>
                  <a:lnTo>
                    <a:pt x="2491" y="949"/>
                  </a:lnTo>
                  <a:lnTo>
                    <a:pt x="2483" y="937"/>
                  </a:lnTo>
                  <a:lnTo>
                    <a:pt x="2479" y="931"/>
                  </a:lnTo>
                  <a:lnTo>
                    <a:pt x="2474" y="926"/>
                  </a:lnTo>
                  <a:lnTo>
                    <a:pt x="2474" y="926"/>
                  </a:lnTo>
                  <a:lnTo>
                    <a:pt x="2470" y="921"/>
                  </a:lnTo>
                  <a:lnTo>
                    <a:pt x="2467" y="915"/>
                  </a:lnTo>
                  <a:lnTo>
                    <a:pt x="2467" y="915"/>
                  </a:lnTo>
                  <a:lnTo>
                    <a:pt x="2445" y="877"/>
                  </a:lnTo>
                  <a:lnTo>
                    <a:pt x="2445" y="877"/>
                  </a:lnTo>
                  <a:lnTo>
                    <a:pt x="2442" y="871"/>
                  </a:lnTo>
                  <a:lnTo>
                    <a:pt x="2437" y="869"/>
                  </a:lnTo>
                  <a:lnTo>
                    <a:pt x="2432" y="868"/>
                  </a:lnTo>
                  <a:lnTo>
                    <a:pt x="2426" y="868"/>
                  </a:lnTo>
                  <a:lnTo>
                    <a:pt x="2426" y="868"/>
                  </a:lnTo>
                  <a:lnTo>
                    <a:pt x="2415" y="869"/>
                  </a:lnTo>
                  <a:lnTo>
                    <a:pt x="2404" y="869"/>
                  </a:lnTo>
                  <a:lnTo>
                    <a:pt x="2404" y="869"/>
                  </a:lnTo>
                  <a:lnTo>
                    <a:pt x="2391" y="869"/>
                  </a:lnTo>
                  <a:lnTo>
                    <a:pt x="2378" y="869"/>
                  </a:lnTo>
                  <a:lnTo>
                    <a:pt x="2367" y="873"/>
                  </a:lnTo>
                  <a:lnTo>
                    <a:pt x="2354" y="877"/>
                  </a:lnTo>
                  <a:lnTo>
                    <a:pt x="2354" y="877"/>
                  </a:lnTo>
                  <a:lnTo>
                    <a:pt x="2346" y="881"/>
                  </a:lnTo>
                  <a:lnTo>
                    <a:pt x="2338" y="881"/>
                  </a:lnTo>
                  <a:lnTo>
                    <a:pt x="2330" y="879"/>
                  </a:lnTo>
                  <a:lnTo>
                    <a:pt x="2322" y="876"/>
                  </a:lnTo>
                  <a:lnTo>
                    <a:pt x="2322" y="876"/>
                  </a:lnTo>
                  <a:lnTo>
                    <a:pt x="2306" y="867"/>
                  </a:lnTo>
                  <a:lnTo>
                    <a:pt x="2296" y="863"/>
                  </a:lnTo>
                  <a:lnTo>
                    <a:pt x="2288" y="860"/>
                  </a:lnTo>
                  <a:lnTo>
                    <a:pt x="2288" y="860"/>
                  </a:lnTo>
                  <a:lnTo>
                    <a:pt x="2277" y="856"/>
                  </a:lnTo>
                  <a:lnTo>
                    <a:pt x="2269" y="852"/>
                  </a:lnTo>
                  <a:lnTo>
                    <a:pt x="2261" y="844"/>
                  </a:lnTo>
                  <a:lnTo>
                    <a:pt x="2254" y="836"/>
                  </a:lnTo>
                  <a:lnTo>
                    <a:pt x="2254" y="836"/>
                  </a:lnTo>
                  <a:lnTo>
                    <a:pt x="2250" y="831"/>
                  </a:lnTo>
                  <a:lnTo>
                    <a:pt x="2246" y="827"/>
                  </a:lnTo>
                  <a:lnTo>
                    <a:pt x="2240" y="823"/>
                  </a:lnTo>
                  <a:lnTo>
                    <a:pt x="2234" y="822"/>
                  </a:lnTo>
                  <a:lnTo>
                    <a:pt x="2234" y="822"/>
                  </a:lnTo>
                  <a:lnTo>
                    <a:pt x="2210" y="817"/>
                  </a:lnTo>
                  <a:lnTo>
                    <a:pt x="2210" y="817"/>
                  </a:lnTo>
                  <a:lnTo>
                    <a:pt x="2207" y="816"/>
                  </a:lnTo>
                  <a:lnTo>
                    <a:pt x="2204" y="815"/>
                  </a:lnTo>
                  <a:lnTo>
                    <a:pt x="2202" y="813"/>
                  </a:lnTo>
                  <a:lnTo>
                    <a:pt x="2201" y="809"/>
                  </a:lnTo>
                  <a:lnTo>
                    <a:pt x="2201" y="809"/>
                  </a:lnTo>
                  <a:lnTo>
                    <a:pt x="2197" y="800"/>
                  </a:lnTo>
                  <a:lnTo>
                    <a:pt x="2195" y="791"/>
                  </a:lnTo>
                  <a:lnTo>
                    <a:pt x="2196" y="783"/>
                  </a:lnTo>
                  <a:lnTo>
                    <a:pt x="2197" y="778"/>
                  </a:lnTo>
                  <a:lnTo>
                    <a:pt x="2200" y="774"/>
                  </a:lnTo>
                  <a:lnTo>
                    <a:pt x="2200" y="774"/>
                  </a:lnTo>
                  <a:lnTo>
                    <a:pt x="2201" y="769"/>
                  </a:lnTo>
                  <a:lnTo>
                    <a:pt x="2202" y="764"/>
                  </a:lnTo>
                  <a:lnTo>
                    <a:pt x="2202" y="764"/>
                  </a:lnTo>
                  <a:lnTo>
                    <a:pt x="2203" y="761"/>
                  </a:lnTo>
                  <a:lnTo>
                    <a:pt x="2202" y="756"/>
                  </a:lnTo>
                  <a:lnTo>
                    <a:pt x="2201" y="753"/>
                  </a:lnTo>
                  <a:lnTo>
                    <a:pt x="2197" y="749"/>
                  </a:lnTo>
                  <a:lnTo>
                    <a:pt x="2197" y="749"/>
                  </a:lnTo>
                  <a:lnTo>
                    <a:pt x="2191" y="744"/>
                  </a:lnTo>
                  <a:lnTo>
                    <a:pt x="2186" y="736"/>
                  </a:lnTo>
                  <a:lnTo>
                    <a:pt x="2186" y="736"/>
                  </a:lnTo>
                  <a:lnTo>
                    <a:pt x="2181" y="726"/>
                  </a:lnTo>
                  <a:lnTo>
                    <a:pt x="2178" y="717"/>
                  </a:lnTo>
                  <a:lnTo>
                    <a:pt x="2178" y="717"/>
                  </a:lnTo>
                  <a:lnTo>
                    <a:pt x="2174" y="711"/>
                  </a:lnTo>
                  <a:lnTo>
                    <a:pt x="2174" y="707"/>
                  </a:lnTo>
                  <a:lnTo>
                    <a:pt x="2176" y="703"/>
                  </a:lnTo>
                  <a:lnTo>
                    <a:pt x="2181" y="698"/>
                  </a:lnTo>
                  <a:lnTo>
                    <a:pt x="2181" y="698"/>
                  </a:lnTo>
                  <a:lnTo>
                    <a:pt x="2186" y="692"/>
                  </a:lnTo>
                  <a:lnTo>
                    <a:pt x="2187" y="686"/>
                  </a:lnTo>
                  <a:lnTo>
                    <a:pt x="2186" y="681"/>
                  </a:lnTo>
                  <a:lnTo>
                    <a:pt x="2182" y="674"/>
                  </a:lnTo>
                  <a:lnTo>
                    <a:pt x="2182" y="674"/>
                  </a:lnTo>
                  <a:lnTo>
                    <a:pt x="2170" y="655"/>
                  </a:lnTo>
                  <a:lnTo>
                    <a:pt x="2170" y="655"/>
                  </a:lnTo>
                  <a:lnTo>
                    <a:pt x="2149" y="621"/>
                  </a:lnTo>
                  <a:lnTo>
                    <a:pt x="2149" y="621"/>
                  </a:lnTo>
                  <a:lnTo>
                    <a:pt x="2149" y="617"/>
                  </a:lnTo>
                  <a:lnTo>
                    <a:pt x="2149" y="617"/>
                  </a:lnTo>
                  <a:lnTo>
                    <a:pt x="2159" y="616"/>
                  </a:lnTo>
                  <a:lnTo>
                    <a:pt x="2159" y="616"/>
                  </a:lnTo>
                  <a:lnTo>
                    <a:pt x="2176" y="615"/>
                  </a:lnTo>
                  <a:lnTo>
                    <a:pt x="2176" y="615"/>
                  </a:lnTo>
                  <a:lnTo>
                    <a:pt x="2189" y="610"/>
                  </a:lnTo>
                  <a:lnTo>
                    <a:pt x="2203" y="604"/>
                  </a:lnTo>
                  <a:lnTo>
                    <a:pt x="2215" y="597"/>
                  </a:lnTo>
                  <a:lnTo>
                    <a:pt x="2227" y="589"/>
                  </a:lnTo>
                  <a:lnTo>
                    <a:pt x="2227" y="589"/>
                  </a:lnTo>
                  <a:lnTo>
                    <a:pt x="2230" y="587"/>
                  </a:lnTo>
                  <a:lnTo>
                    <a:pt x="2232" y="583"/>
                  </a:lnTo>
                  <a:lnTo>
                    <a:pt x="2233" y="577"/>
                  </a:lnTo>
                  <a:lnTo>
                    <a:pt x="2233" y="577"/>
                  </a:lnTo>
                  <a:lnTo>
                    <a:pt x="2235" y="556"/>
                  </a:lnTo>
                  <a:lnTo>
                    <a:pt x="2237" y="545"/>
                  </a:lnTo>
                  <a:lnTo>
                    <a:pt x="2239" y="535"/>
                  </a:lnTo>
                  <a:lnTo>
                    <a:pt x="2239" y="535"/>
                  </a:lnTo>
                  <a:lnTo>
                    <a:pt x="2240" y="522"/>
                  </a:lnTo>
                  <a:lnTo>
                    <a:pt x="2240" y="509"/>
                  </a:lnTo>
                  <a:lnTo>
                    <a:pt x="2238" y="496"/>
                  </a:lnTo>
                  <a:lnTo>
                    <a:pt x="2235" y="483"/>
                  </a:lnTo>
                  <a:lnTo>
                    <a:pt x="2235" y="483"/>
                  </a:lnTo>
                  <a:lnTo>
                    <a:pt x="2234" y="474"/>
                  </a:lnTo>
                  <a:lnTo>
                    <a:pt x="2231" y="465"/>
                  </a:lnTo>
                  <a:lnTo>
                    <a:pt x="2227" y="457"/>
                  </a:lnTo>
                  <a:lnTo>
                    <a:pt x="2224" y="448"/>
                  </a:lnTo>
                  <a:lnTo>
                    <a:pt x="2214" y="431"/>
                  </a:lnTo>
                  <a:lnTo>
                    <a:pt x="2201" y="416"/>
                  </a:lnTo>
                  <a:lnTo>
                    <a:pt x="2201" y="416"/>
                  </a:lnTo>
                  <a:lnTo>
                    <a:pt x="2196" y="410"/>
                  </a:lnTo>
                  <a:lnTo>
                    <a:pt x="2194" y="401"/>
                  </a:lnTo>
                  <a:lnTo>
                    <a:pt x="2194" y="393"/>
                  </a:lnTo>
                  <a:lnTo>
                    <a:pt x="2196" y="385"/>
                  </a:lnTo>
                  <a:lnTo>
                    <a:pt x="2196" y="385"/>
                  </a:lnTo>
                  <a:lnTo>
                    <a:pt x="2202" y="375"/>
                  </a:lnTo>
                  <a:lnTo>
                    <a:pt x="2209" y="366"/>
                  </a:lnTo>
                  <a:lnTo>
                    <a:pt x="2216" y="357"/>
                  </a:lnTo>
                  <a:lnTo>
                    <a:pt x="2223" y="347"/>
                  </a:lnTo>
                  <a:lnTo>
                    <a:pt x="2223" y="347"/>
                  </a:lnTo>
                  <a:lnTo>
                    <a:pt x="2226" y="345"/>
                  </a:lnTo>
                  <a:lnTo>
                    <a:pt x="2230" y="344"/>
                  </a:lnTo>
                  <a:lnTo>
                    <a:pt x="2230" y="344"/>
                  </a:lnTo>
                  <a:lnTo>
                    <a:pt x="2240" y="342"/>
                  </a:lnTo>
                  <a:lnTo>
                    <a:pt x="2242" y="339"/>
                  </a:lnTo>
                  <a:lnTo>
                    <a:pt x="2246" y="338"/>
                  </a:lnTo>
                  <a:lnTo>
                    <a:pt x="2247" y="336"/>
                  </a:lnTo>
                  <a:lnTo>
                    <a:pt x="2248" y="332"/>
                  </a:lnTo>
                  <a:lnTo>
                    <a:pt x="2250" y="322"/>
                  </a:lnTo>
                  <a:lnTo>
                    <a:pt x="2250" y="322"/>
                  </a:lnTo>
                  <a:lnTo>
                    <a:pt x="2252" y="316"/>
                  </a:lnTo>
                  <a:lnTo>
                    <a:pt x="2252" y="316"/>
                  </a:lnTo>
                  <a:lnTo>
                    <a:pt x="2253" y="308"/>
                  </a:lnTo>
                  <a:lnTo>
                    <a:pt x="2253" y="300"/>
                  </a:lnTo>
                  <a:lnTo>
                    <a:pt x="2253" y="291"/>
                  </a:lnTo>
                  <a:lnTo>
                    <a:pt x="2253" y="283"/>
                  </a:lnTo>
                  <a:lnTo>
                    <a:pt x="2250" y="275"/>
                  </a:lnTo>
                  <a:lnTo>
                    <a:pt x="2248" y="267"/>
                  </a:lnTo>
                  <a:lnTo>
                    <a:pt x="2245" y="260"/>
                  </a:lnTo>
                  <a:lnTo>
                    <a:pt x="2241" y="252"/>
                  </a:lnTo>
                  <a:lnTo>
                    <a:pt x="2241" y="252"/>
                  </a:lnTo>
                  <a:lnTo>
                    <a:pt x="2240" y="248"/>
                  </a:lnTo>
                  <a:lnTo>
                    <a:pt x="2239" y="245"/>
                  </a:lnTo>
                  <a:lnTo>
                    <a:pt x="2240" y="240"/>
                  </a:lnTo>
                  <a:lnTo>
                    <a:pt x="2241" y="237"/>
                  </a:lnTo>
                  <a:lnTo>
                    <a:pt x="2241" y="237"/>
                  </a:lnTo>
                  <a:lnTo>
                    <a:pt x="2250" y="213"/>
                  </a:lnTo>
                  <a:lnTo>
                    <a:pt x="2250" y="213"/>
                  </a:lnTo>
                  <a:lnTo>
                    <a:pt x="2253" y="207"/>
                  </a:lnTo>
                  <a:lnTo>
                    <a:pt x="2252" y="202"/>
                  </a:lnTo>
                  <a:lnTo>
                    <a:pt x="2248" y="200"/>
                  </a:lnTo>
                  <a:lnTo>
                    <a:pt x="2244" y="198"/>
                  </a:lnTo>
                  <a:lnTo>
                    <a:pt x="2244" y="198"/>
                  </a:lnTo>
                  <a:lnTo>
                    <a:pt x="2234" y="196"/>
                  </a:lnTo>
                  <a:lnTo>
                    <a:pt x="2226" y="194"/>
                  </a:lnTo>
                  <a:lnTo>
                    <a:pt x="2226" y="194"/>
                  </a:lnTo>
                  <a:lnTo>
                    <a:pt x="2151" y="173"/>
                  </a:lnTo>
                  <a:lnTo>
                    <a:pt x="2151" y="173"/>
                  </a:lnTo>
                  <a:lnTo>
                    <a:pt x="2149" y="172"/>
                  </a:lnTo>
                  <a:lnTo>
                    <a:pt x="2147" y="170"/>
                  </a:lnTo>
                  <a:lnTo>
                    <a:pt x="2146" y="168"/>
                  </a:lnTo>
                  <a:lnTo>
                    <a:pt x="2146" y="164"/>
                  </a:lnTo>
                  <a:lnTo>
                    <a:pt x="2146" y="164"/>
                  </a:lnTo>
                  <a:lnTo>
                    <a:pt x="2150" y="140"/>
                  </a:lnTo>
                  <a:lnTo>
                    <a:pt x="2150" y="140"/>
                  </a:lnTo>
                  <a:lnTo>
                    <a:pt x="2150" y="135"/>
                  </a:lnTo>
                  <a:lnTo>
                    <a:pt x="2149" y="132"/>
                  </a:lnTo>
                  <a:lnTo>
                    <a:pt x="2147" y="129"/>
                  </a:lnTo>
                  <a:lnTo>
                    <a:pt x="2142" y="126"/>
                  </a:lnTo>
                  <a:lnTo>
                    <a:pt x="2142" y="126"/>
                  </a:lnTo>
                  <a:lnTo>
                    <a:pt x="2136" y="124"/>
                  </a:lnTo>
                  <a:lnTo>
                    <a:pt x="2132" y="120"/>
                  </a:lnTo>
                  <a:lnTo>
                    <a:pt x="2128" y="116"/>
                  </a:lnTo>
                  <a:lnTo>
                    <a:pt x="2124" y="111"/>
                  </a:lnTo>
                  <a:lnTo>
                    <a:pt x="2124" y="111"/>
                  </a:lnTo>
                  <a:lnTo>
                    <a:pt x="2118" y="104"/>
                  </a:lnTo>
                  <a:lnTo>
                    <a:pt x="2111" y="99"/>
                  </a:lnTo>
                  <a:lnTo>
                    <a:pt x="2103" y="95"/>
                  </a:lnTo>
                  <a:lnTo>
                    <a:pt x="2094" y="94"/>
                  </a:lnTo>
                  <a:lnTo>
                    <a:pt x="2094" y="94"/>
                  </a:lnTo>
                  <a:lnTo>
                    <a:pt x="2081" y="92"/>
                  </a:lnTo>
                  <a:lnTo>
                    <a:pt x="2070" y="88"/>
                  </a:lnTo>
                  <a:lnTo>
                    <a:pt x="2070" y="88"/>
                  </a:lnTo>
                  <a:lnTo>
                    <a:pt x="2059" y="86"/>
                  </a:lnTo>
                  <a:lnTo>
                    <a:pt x="2050" y="85"/>
                  </a:lnTo>
                  <a:lnTo>
                    <a:pt x="2041" y="84"/>
                  </a:lnTo>
                  <a:lnTo>
                    <a:pt x="2032" y="85"/>
                  </a:lnTo>
                  <a:lnTo>
                    <a:pt x="2032" y="85"/>
                  </a:lnTo>
                  <a:lnTo>
                    <a:pt x="2002" y="88"/>
                  </a:lnTo>
                  <a:lnTo>
                    <a:pt x="2002" y="88"/>
                  </a:lnTo>
                  <a:lnTo>
                    <a:pt x="1996" y="88"/>
                  </a:lnTo>
                  <a:lnTo>
                    <a:pt x="1990" y="87"/>
                  </a:lnTo>
                  <a:lnTo>
                    <a:pt x="1985" y="85"/>
                  </a:lnTo>
                  <a:lnTo>
                    <a:pt x="1981" y="81"/>
                  </a:lnTo>
                  <a:lnTo>
                    <a:pt x="1981" y="81"/>
                  </a:lnTo>
                  <a:lnTo>
                    <a:pt x="1973" y="72"/>
                  </a:lnTo>
                  <a:lnTo>
                    <a:pt x="1962" y="65"/>
                  </a:lnTo>
                  <a:lnTo>
                    <a:pt x="1952" y="59"/>
                  </a:lnTo>
                  <a:lnTo>
                    <a:pt x="1941" y="56"/>
                  </a:lnTo>
                  <a:lnTo>
                    <a:pt x="1941" y="56"/>
                  </a:lnTo>
                  <a:lnTo>
                    <a:pt x="1916" y="48"/>
                  </a:lnTo>
                  <a:lnTo>
                    <a:pt x="1916" y="48"/>
                  </a:lnTo>
                  <a:lnTo>
                    <a:pt x="1912" y="46"/>
                  </a:lnTo>
                  <a:lnTo>
                    <a:pt x="1912" y="46"/>
                  </a:lnTo>
                  <a:lnTo>
                    <a:pt x="1907" y="41"/>
                  </a:lnTo>
                  <a:lnTo>
                    <a:pt x="1903" y="36"/>
                  </a:lnTo>
                  <a:lnTo>
                    <a:pt x="1900" y="31"/>
                  </a:lnTo>
                  <a:lnTo>
                    <a:pt x="1899" y="24"/>
                  </a:lnTo>
                  <a:lnTo>
                    <a:pt x="1899" y="24"/>
                  </a:lnTo>
                  <a:lnTo>
                    <a:pt x="1898" y="19"/>
                  </a:lnTo>
                  <a:lnTo>
                    <a:pt x="1896" y="16"/>
                  </a:lnTo>
                  <a:lnTo>
                    <a:pt x="1892" y="14"/>
                  </a:lnTo>
                  <a:lnTo>
                    <a:pt x="1889" y="13"/>
                  </a:lnTo>
                  <a:lnTo>
                    <a:pt x="1889" y="13"/>
                  </a:lnTo>
                  <a:lnTo>
                    <a:pt x="1879" y="12"/>
                  </a:lnTo>
                  <a:lnTo>
                    <a:pt x="1873" y="11"/>
                  </a:lnTo>
                  <a:lnTo>
                    <a:pt x="1858" y="4"/>
                  </a:lnTo>
                  <a:lnTo>
                    <a:pt x="1858" y="4"/>
                  </a:lnTo>
                  <a:lnTo>
                    <a:pt x="1853" y="3"/>
                  </a:lnTo>
                  <a:lnTo>
                    <a:pt x="1847" y="2"/>
                  </a:lnTo>
                  <a:lnTo>
                    <a:pt x="1837" y="2"/>
                  </a:lnTo>
                  <a:lnTo>
                    <a:pt x="1837" y="2"/>
                  </a:lnTo>
                  <a:lnTo>
                    <a:pt x="1822" y="2"/>
                  </a:lnTo>
                  <a:lnTo>
                    <a:pt x="1807" y="2"/>
                  </a:lnTo>
                  <a:lnTo>
                    <a:pt x="1807" y="2"/>
                  </a:lnTo>
                  <a:lnTo>
                    <a:pt x="1794" y="1"/>
                  </a:lnTo>
                  <a:lnTo>
                    <a:pt x="1788" y="1"/>
                  </a:lnTo>
                  <a:lnTo>
                    <a:pt x="1784" y="2"/>
                  </a:lnTo>
                  <a:lnTo>
                    <a:pt x="1784" y="2"/>
                  </a:lnTo>
                  <a:lnTo>
                    <a:pt x="1776" y="4"/>
                  </a:lnTo>
                  <a:lnTo>
                    <a:pt x="1769" y="4"/>
                  </a:lnTo>
                  <a:lnTo>
                    <a:pt x="1762" y="3"/>
                  </a:lnTo>
                  <a:lnTo>
                    <a:pt x="1755" y="1"/>
                  </a:lnTo>
                  <a:lnTo>
                    <a:pt x="1755" y="1"/>
                  </a:lnTo>
                  <a:lnTo>
                    <a:pt x="1752" y="0"/>
                  </a:lnTo>
                  <a:lnTo>
                    <a:pt x="1747" y="0"/>
                  </a:lnTo>
                  <a:lnTo>
                    <a:pt x="1742" y="1"/>
                  </a:lnTo>
                  <a:lnTo>
                    <a:pt x="1739" y="2"/>
                  </a:lnTo>
                  <a:lnTo>
                    <a:pt x="1739" y="2"/>
                  </a:lnTo>
                  <a:lnTo>
                    <a:pt x="1731" y="5"/>
                  </a:lnTo>
                  <a:lnTo>
                    <a:pt x="1723" y="6"/>
                  </a:lnTo>
                  <a:lnTo>
                    <a:pt x="1723" y="6"/>
                  </a:lnTo>
                  <a:lnTo>
                    <a:pt x="1671" y="14"/>
                  </a:lnTo>
                  <a:lnTo>
                    <a:pt x="1671" y="14"/>
                  </a:lnTo>
                  <a:lnTo>
                    <a:pt x="1664" y="16"/>
                  </a:lnTo>
                  <a:lnTo>
                    <a:pt x="1658" y="19"/>
                  </a:lnTo>
                  <a:lnTo>
                    <a:pt x="1658" y="19"/>
                  </a:lnTo>
                  <a:lnTo>
                    <a:pt x="1653" y="24"/>
                  </a:lnTo>
                  <a:lnTo>
                    <a:pt x="1647" y="27"/>
                  </a:lnTo>
                  <a:lnTo>
                    <a:pt x="1634" y="33"/>
                  </a:lnTo>
                  <a:lnTo>
                    <a:pt x="1608" y="42"/>
                  </a:lnTo>
                  <a:lnTo>
                    <a:pt x="1608" y="42"/>
                  </a:lnTo>
                  <a:lnTo>
                    <a:pt x="1597" y="47"/>
                  </a:lnTo>
                  <a:lnTo>
                    <a:pt x="1587" y="51"/>
                  </a:lnTo>
                  <a:lnTo>
                    <a:pt x="1587" y="51"/>
                  </a:lnTo>
                  <a:lnTo>
                    <a:pt x="1578" y="58"/>
                  </a:lnTo>
                  <a:lnTo>
                    <a:pt x="1568" y="66"/>
                  </a:lnTo>
                  <a:lnTo>
                    <a:pt x="1568" y="66"/>
                  </a:lnTo>
                  <a:lnTo>
                    <a:pt x="1566" y="69"/>
                  </a:lnTo>
                  <a:lnTo>
                    <a:pt x="1564" y="71"/>
                  </a:lnTo>
                  <a:lnTo>
                    <a:pt x="1563" y="74"/>
                  </a:lnTo>
                  <a:lnTo>
                    <a:pt x="1563" y="77"/>
                  </a:lnTo>
                  <a:lnTo>
                    <a:pt x="1563" y="77"/>
                  </a:lnTo>
                  <a:lnTo>
                    <a:pt x="1564" y="81"/>
                  </a:lnTo>
                  <a:lnTo>
                    <a:pt x="1563" y="85"/>
                  </a:lnTo>
                  <a:lnTo>
                    <a:pt x="1560" y="88"/>
                  </a:lnTo>
                  <a:lnTo>
                    <a:pt x="1558" y="91"/>
                  </a:lnTo>
                  <a:lnTo>
                    <a:pt x="1558" y="91"/>
                  </a:lnTo>
                  <a:lnTo>
                    <a:pt x="1545" y="103"/>
                  </a:lnTo>
                  <a:lnTo>
                    <a:pt x="1545" y="103"/>
                  </a:lnTo>
                  <a:lnTo>
                    <a:pt x="1541" y="107"/>
                  </a:lnTo>
                  <a:lnTo>
                    <a:pt x="1536" y="110"/>
                  </a:lnTo>
                  <a:lnTo>
                    <a:pt x="1532" y="112"/>
                  </a:lnTo>
                  <a:lnTo>
                    <a:pt x="1526" y="112"/>
                  </a:lnTo>
                  <a:lnTo>
                    <a:pt x="1526" y="112"/>
                  </a:lnTo>
                  <a:lnTo>
                    <a:pt x="1521" y="114"/>
                  </a:lnTo>
                  <a:lnTo>
                    <a:pt x="1517" y="116"/>
                  </a:lnTo>
                  <a:lnTo>
                    <a:pt x="1512" y="118"/>
                  </a:lnTo>
                  <a:lnTo>
                    <a:pt x="1509" y="122"/>
                  </a:lnTo>
                  <a:lnTo>
                    <a:pt x="1509" y="122"/>
                  </a:lnTo>
                  <a:lnTo>
                    <a:pt x="1501" y="131"/>
                  </a:lnTo>
                  <a:lnTo>
                    <a:pt x="1492" y="140"/>
                  </a:lnTo>
                  <a:lnTo>
                    <a:pt x="1492" y="140"/>
                  </a:lnTo>
                  <a:lnTo>
                    <a:pt x="1483" y="147"/>
                  </a:lnTo>
                  <a:lnTo>
                    <a:pt x="1476" y="156"/>
                  </a:lnTo>
                  <a:lnTo>
                    <a:pt x="1469" y="165"/>
                  </a:lnTo>
                  <a:lnTo>
                    <a:pt x="1464" y="176"/>
                  </a:lnTo>
                  <a:lnTo>
                    <a:pt x="1464" y="176"/>
                  </a:lnTo>
                  <a:lnTo>
                    <a:pt x="1459" y="185"/>
                  </a:lnTo>
                  <a:lnTo>
                    <a:pt x="1453" y="194"/>
                  </a:lnTo>
                  <a:lnTo>
                    <a:pt x="1445" y="202"/>
                  </a:lnTo>
                  <a:lnTo>
                    <a:pt x="1442" y="205"/>
                  </a:lnTo>
                  <a:lnTo>
                    <a:pt x="1436" y="207"/>
                  </a:lnTo>
                  <a:lnTo>
                    <a:pt x="1436" y="207"/>
                  </a:lnTo>
                  <a:lnTo>
                    <a:pt x="1407" y="218"/>
                  </a:lnTo>
                  <a:lnTo>
                    <a:pt x="1407" y="218"/>
                  </a:lnTo>
                  <a:lnTo>
                    <a:pt x="1390" y="226"/>
                  </a:lnTo>
                  <a:lnTo>
                    <a:pt x="1382" y="231"/>
                  </a:lnTo>
                  <a:lnTo>
                    <a:pt x="1374" y="236"/>
                  </a:lnTo>
                  <a:lnTo>
                    <a:pt x="1367" y="241"/>
                  </a:lnTo>
                  <a:lnTo>
                    <a:pt x="1360" y="248"/>
                  </a:lnTo>
                  <a:lnTo>
                    <a:pt x="1355" y="256"/>
                  </a:lnTo>
                  <a:lnTo>
                    <a:pt x="1351" y="267"/>
                  </a:lnTo>
                  <a:lnTo>
                    <a:pt x="1351" y="267"/>
                  </a:lnTo>
                  <a:lnTo>
                    <a:pt x="1348" y="269"/>
                  </a:lnTo>
                  <a:lnTo>
                    <a:pt x="1348" y="269"/>
                  </a:lnTo>
                  <a:lnTo>
                    <a:pt x="1336" y="291"/>
                  </a:lnTo>
                  <a:lnTo>
                    <a:pt x="1324" y="313"/>
                  </a:lnTo>
                  <a:lnTo>
                    <a:pt x="1324" y="313"/>
                  </a:lnTo>
                  <a:lnTo>
                    <a:pt x="1320" y="320"/>
                  </a:lnTo>
                  <a:lnTo>
                    <a:pt x="1315" y="325"/>
                  </a:lnTo>
                  <a:lnTo>
                    <a:pt x="1312" y="327"/>
                  </a:lnTo>
                  <a:lnTo>
                    <a:pt x="1308" y="328"/>
                  </a:lnTo>
                  <a:lnTo>
                    <a:pt x="1305" y="329"/>
                  </a:lnTo>
                  <a:lnTo>
                    <a:pt x="1300" y="328"/>
                  </a:lnTo>
                  <a:lnTo>
                    <a:pt x="1300" y="328"/>
                  </a:lnTo>
                  <a:lnTo>
                    <a:pt x="1295" y="328"/>
                  </a:lnTo>
                  <a:lnTo>
                    <a:pt x="1291" y="330"/>
                  </a:lnTo>
                  <a:lnTo>
                    <a:pt x="1287" y="332"/>
                  </a:lnTo>
                  <a:lnTo>
                    <a:pt x="1285" y="337"/>
                  </a:lnTo>
                  <a:lnTo>
                    <a:pt x="1285" y="337"/>
                  </a:lnTo>
                  <a:lnTo>
                    <a:pt x="1280" y="346"/>
                  </a:lnTo>
                  <a:lnTo>
                    <a:pt x="1277" y="355"/>
                  </a:lnTo>
                  <a:lnTo>
                    <a:pt x="1277" y="355"/>
                  </a:lnTo>
                  <a:lnTo>
                    <a:pt x="1275" y="359"/>
                  </a:lnTo>
                  <a:lnTo>
                    <a:pt x="1272" y="361"/>
                  </a:lnTo>
                  <a:lnTo>
                    <a:pt x="1270" y="363"/>
                  </a:lnTo>
                  <a:lnTo>
                    <a:pt x="1266" y="363"/>
                  </a:lnTo>
                  <a:lnTo>
                    <a:pt x="1266" y="363"/>
                  </a:lnTo>
                  <a:lnTo>
                    <a:pt x="1259" y="365"/>
                  </a:lnTo>
                  <a:lnTo>
                    <a:pt x="1253" y="366"/>
                  </a:lnTo>
                  <a:lnTo>
                    <a:pt x="1253" y="366"/>
                  </a:lnTo>
                  <a:lnTo>
                    <a:pt x="1241" y="369"/>
                  </a:lnTo>
                  <a:lnTo>
                    <a:pt x="1231" y="375"/>
                  </a:lnTo>
                  <a:lnTo>
                    <a:pt x="1226" y="378"/>
                  </a:lnTo>
                  <a:lnTo>
                    <a:pt x="1223" y="382"/>
                  </a:lnTo>
                  <a:lnTo>
                    <a:pt x="1219" y="388"/>
                  </a:lnTo>
                  <a:lnTo>
                    <a:pt x="1217" y="393"/>
                  </a:lnTo>
                  <a:lnTo>
                    <a:pt x="1217" y="393"/>
                  </a:lnTo>
                  <a:lnTo>
                    <a:pt x="1215" y="397"/>
                  </a:lnTo>
                  <a:lnTo>
                    <a:pt x="1213" y="400"/>
                  </a:lnTo>
                  <a:lnTo>
                    <a:pt x="1213" y="400"/>
                  </a:lnTo>
                  <a:lnTo>
                    <a:pt x="1189" y="419"/>
                  </a:lnTo>
                  <a:lnTo>
                    <a:pt x="1189" y="419"/>
                  </a:lnTo>
                  <a:lnTo>
                    <a:pt x="1184" y="415"/>
                  </a:lnTo>
                  <a:lnTo>
                    <a:pt x="1177" y="414"/>
                  </a:lnTo>
                  <a:lnTo>
                    <a:pt x="1170" y="415"/>
                  </a:lnTo>
                  <a:lnTo>
                    <a:pt x="1163" y="416"/>
                  </a:lnTo>
                  <a:lnTo>
                    <a:pt x="1163" y="416"/>
                  </a:lnTo>
                  <a:lnTo>
                    <a:pt x="1155" y="416"/>
                  </a:lnTo>
                  <a:lnTo>
                    <a:pt x="1147" y="415"/>
                  </a:lnTo>
                  <a:lnTo>
                    <a:pt x="1147" y="415"/>
                  </a:lnTo>
                  <a:lnTo>
                    <a:pt x="1136" y="415"/>
                  </a:lnTo>
                  <a:lnTo>
                    <a:pt x="1131" y="416"/>
                  </a:lnTo>
                  <a:lnTo>
                    <a:pt x="1126" y="418"/>
                  </a:lnTo>
                  <a:lnTo>
                    <a:pt x="1122" y="420"/>
                  </a:lnTo>
                  <a:lnTo>
                    <a:pt x="1118" y="423"/>
                  </a:lnTo>
                  <a:lnTo>
                    <a:pt x="1110" y="430"/>
                  </a:lnTo>
                  <a:lnTo>
                    <a:pt x="1110" y="430"/>
                  </a:lnTo>
                  <a:lnTo>
                    <a:pt x="1108" y="434"/>
                  </a:lnTo>
                  <a:lnTo>
                    <a:pt x="1104" y="437"/>
                  </a:lnTo>
                  <a:lnTo>
                    <a:pt x="1104" y="437"/>
                  </a:lnTo>
                  <a:lnTo>
                    <a:pt x="1100" y="441"/>
                  </a:lnTo>
                  <a:lnTo>
                    <a:pt x="1097" y="444"/>
                  </a:lnTo>
                  <a:lnTo>
                    <a:pt x="1095" y="449"/>
                  </a:lnTo>
                  <a:lnTo>
                    <a:pt x="1093" y="454"/>
                  </a:lnTo>
                  <a:lnTo>
                    <a:pt x="1093" y="454"/>
                  </a:lnTo>
                  <a:lnTo>
                    <a:pt x="1090" y="460"/>
                  </a:lnTo>
                  <a:lnTo>
                    <a:pt x="1088" y="463"/>
                  </a:lnTo>
                  <a:lnTo>
                    <a:pt x="1085" y="466"/>
                  </a:lnTo>
                  <a:lnTo>
                    <a:pt x="1085" y="466"/>
                  </a:lnTo>
                  <a:lnTo>
                    <a:pt x="1083" y="457"/>
                  </a:lnTo>
                  <a:lnTo>
                    <a:pt x="1083" y="449"/>
                  </a:lnTo>
                  <a:lnTo>
                    <a:pt x="1083" y="449"/>
                  </a:lnTo>
                  <a:lnTo>
                    <a:pt x="1082" y="443"/>
                  </a:lnTo>
                  <a:lnTo>
                    <a:pt x="1082" y="438"/>
                  </a:lnTo>
                  <a:lnTo>
                    <a:pt x="1080" y="433"/>
                  </a:lnTo>
                  <a:lnTo>
                    <a:pt x="1078" y="428"/>
                  </a:lnTo>
                  <a:lnTo>
                    <a:pt x="1078" y="428"/>
                  </a:lnTo>
                  <a:lnTo>
                    <a:pt x="1072" y="420"/>
                  </a:lnTo>
                  <a:lnTo>
                    <a:pt x="1069" y="412"/>
                  </a:lnTo>
                  <a:lnTo>
                    <a:pt x="1066" y="403"/>
                  </a:lnTo>
                  <a:lnTo>
                    <a:pt x="1065" y="392"/>
                  </a:lnTo>
                  <a:lnTo>
                    <a:pt x="1065" y="392"/>
                  </a:lnTo>
                  <a:lnTo>
                    <a:pt x="1063" y="383"/>
                  </a:lnTo>
                  <a:lnTo>
                    <a:pt x="1059" y="375"/>
                  </a:lnTo>
                  <a:lnTo>
                    <a:pt x="1059" y="375"/>
                  </a:lnTo>
                  <a:lnTo>
                    <a:pt x="1057" y="372"/>
                  </a:lnTo>
                  <a:lnTo>
                    <a:pt x="1055" y="369"/>
                  </a:lnTo>
                  <a:lnTo>
                    <a:pt x="1051" y="368"/>
                  </a:lnTo>
                  <a:lnTo>
                    <a:pt x="1047" y="369"/>
                  </a:lnTo>
                  <a:lnTo>
                    <a:pt x="1047" y="369"/>
                  </a:lnTo>
                  <a:lnTo>
                    <a:pt x="1022" y="380"/>
                  </a:lnTo>
                  <a:lnTo>
                    <a:pt x="999" y="391"/>
                  </a:lnTo>
                  <a:lnTo>
                    <a:pt x="999" y="391"/>
                  </a:lnTo>
                  <a:lnTo>
                    <a:pt x="989" y="396"/>
                  </a:lnTo>
                  <a:lnTo>
                    <a:pt x="979" y="399"/>
                  </a:lnTo>
                  <a:lnTo>
                    <a:pt x="968" y="401"/>
                  </a:lnTo>
                  <a:lnTo>
                    <a:pt x="957" y="401"/>
                  </a:lnTo>
                  <a:lnTo>
                    <a:pt x="957" y="401"/>
                  </a:lnTo>
                  <a:lnTo>
                    <a:pt x="948" y="401"/>
                  </a:lnTo>
                  <a:lnTo>
                    <a:pt x="944" y="401"/>
                  </a:lnTo>
                  <a:lnTo>
                    <a:pt x="942" y="403"/>
                  </a:lnTo>
                  <a:lnTo>
                    <a:pt x="940" y="405"/>
                  </a:lnTo>
                  <a:lnTo>
                    <a:pt x="937" y="408"/>
                  </a:lnTo>
                  <a:lnTo>
                    <a:pt x="934" y="416"/>
                  </a:lnTo>
                  <a:lnTo>
                    <a:pt x="934" y="416"/>
                  </a:lnTo>
                  <a:lnTo>
                    <a:pt x="929" y="431"/>
                  </a:lnTo>
                  <a:lnTo>
                    <a:pt x="929" y="431"/>
                  </a:lnTo>
                  <a:lnTo>
                    <a:pt x="926" y="446"/>
                  </a:lnTo>
                  <a:lnTo>
                    <a:pt x="926" y="446"/>
                  </a:lnTo>
                  <a:lnTo>
                    <a:pt x="906" y="444"/>
                  </a:lnTo>
                  <a:lnTo>
                    <a:pt x="906" y="444"/>
                  </a:lnTo>
                  <a:lnTo>
                    <a:pt x="900" y="444"/>
                  </a:lnTo>
                  <a:lnTo>
                    <a:pt x="896" y="446"/>
                  </a:lnTo>
                  <a:lnTo>
                    <a:pt x="893" y="450"/>
                  </a:lnTo>
                  <a:lnTo>
                    <a:pt x="893" y="456"/>
                  </a:lnTo>
                  <a:lnTo>
                    <a:pt x="893" y="456"/>
                  </a:lnTo>
                  <a:lnTo>
                    <a:pt x="895" y="467"/>
                  </a:lnTo>
                  <a:lnTo>
                    <a:pt x="895" y="467"/>
                  </a:lnTo>
                  <a:lnTo>
                    <a:pt x="896" y="473"/>
                  </a:lnTo>
                  <a:lnTo>
                    <a:pt x="897" y="476"/>
                  </a:lnTo>
                  <a:lnTo>
                    <a:pt x="900" y="480"/>
                  </a:lnTo>
                  <a:lnTo>
                    <a:pt x="905" y="482"/>
                  </a:lnTo>
                  <a:lnTo>
                    <a:pt x="905" y="482"/>
                  </a:lnTo>
                  <a:lnTo>
                    <a:pt x="916" y="488"/>
                  </a:lnTo>
                  <a:lnTo>
                    <a:pt x="916" y="488"/>
                  </a:lnTo>
                  <a:lnTo>
                    <a:pt x="911" y="498"/>
                  </a:lnTo>
                  <a:lnTo>
                    <a:pt x="907" y="504"/>
                  </a:lnTo>
                  <a:lnTo>
                    <a:pt x="904" y="509"/>
                  </a:lnTo>
                  <a:lnTo>
                    <a:pt x="904" y="509"/>
                  </a:lnTo>
                  <a:lnTo>
                    <a:pt x="898" y="518"/>
                  </a:lnTo>
                  <a:lnTo>
                    <a:pt x="893" y="527"/>
                  </a:lnTo>
                  <a:lnTo>
                    <a:pt x="887" y="548"/>
                  </a:lnTo>
                  <a:lnTo>
                    <a:pt x="887" y="548"/>
                  </a:lnTo>
                  <a:lnTo>
                    <a:pt x="882" y="557"/>
                  </a:lnTo>
                  <a:lnTo>
                    <a:pt x="876" y="566"/>
                  </a:lnTo>
                  <a:lnTo>
                    <a:pt x="866" y="585"/>
                  </a:lnTo>
                  <a:lnTo>
                    <a:pt x="866" y="585"/>
                  </a:lnTo>
                  <a:lnTo>
                    <a:pt x="863" y="592"/>
                  </a:lnTo>
                  <a:lnTo>
                    <a:pt x="863" y="592"/>
                  </a:lnTo>
                  <a:lnTo>
                    <a:pt x="861" y="600"/>
                  </a:lnTo>
                  <a:lnTo>
                    <a:pt x="858" y="608"/>
                  </a:lnTo>
                  <a:lnTo>
                    <a:pt x="853" y="615"/>
                  </a:lnTo>
                  <a:lnTo>
                    <a:pt x="847" y="621"/>
                  </a:lnTo>
                  <a:lnTo>
                    <a:pt x="847" y="621"/>
                  </a:lnTo>
                  <a:lnTo>
                    <a:pt x="844" y="627"/>
                  </a:lnTo>
                  <a:lnTo>
                    <a:pt x="840" y="632"/>
                  </a:lnTo>
                  <a:lnTo>
                    <a:pt x="840" y="632"/>
                  </a:lnTo>
                  <a:lnTo>
                    <a:pt x="838" y="636"/>
                  </a:lnTo>
                  <a:lnTo>
                    <a:pt x="834" y="641"/>
                  </a:lnTo>
                  <a:lnTo>
                    <a:pt x="834" y="641"/>
                  </a:lnTo>
                  <a:lnTo>
                    <a:pt x="831" y="643"/>
                  </a:lnTo>
                  <a:lnTo>
                    <a:pt x="828" y="645"/>
                  </a:lnTo>
                  <a:lnTo>
                    <a:pt x="824" y="645"/>
                  </a:lnTo>
                  <a:lnTo>
                    <a:pt x="821" y="643"/>
                  </a:lnTo>
                  <a:lnTo>
                    <a:pt x="821" y="643"/>
                  </a:lnTo>
                  <a:lnTo>
                    <a:pt x="819" y="641"/>
                  </a:lnTo>
                  <a:lnTo>
                    <a:pt x="816" y="639"/>
                  </a:lnTo>
                  <a:lnTo>
                    <a:pt x="815" y="635"/>
                  </a:lnTo>
                  <a:lnTo>
                    <a:pt x="815" y="632"/>
                  </a:lnTo>
                  <a:lnTo>
                    <a:pt x="815" y="632"/>
                  </a:lnTo>
                  <a:lnTo>
                    <a:pt x="814" y="626"/>
                  </a:lnTo>
                  <a:lnTo>
                    <a:pt x="814" y="621"/>
                  </a:lnTo>
                  <a:lnTo>
                    <a:pt x="812" y="618"/>
                  </a:lnTo>
                  <a:lnTo>
                    <a:pt x="809" y="616"/>
                  </a:lnTo>
                  <a:lnTo>
                    <a:pt x="807" y="615"/>
                  </a:lnTo>
                  <a:lnTo>
                    <a:pt x="804" y="615"/>
                  </a:lnTo>
                  <a:lnTo>
                    <a:pt x="799" y="616"/>
                  </a:lnTo>
                  <a:lnTo>
                    <a:pt x="793" y="617"/>
                  </a:lnTo>
                  <a:lnTo>
                    <a:pt x="793" y="617"/>
                  </a:lnTo>
                  <a:lnTo>
                    <a:pt x="791" y="618"/>
                  </a:lnTo>
                  <a:lnTo>
                    <a:pt x="787" y="619"/>
                  </a:lnTo>
                  <a:lnTo>
                    <a:pt x="785" y="618"/>
                  </a:lnTo>
                  <a:lnTo>
                    <a:pt x="783" y="616"/>
                  </a:lnTo>
                  <a:lnTo>
                    <a:pt x="783" y="616"/>
                  </a:lnTo>
                  <a:lnTo>
                    <a:pt x="775" y="603"/>
                  </a:lnTo>
                  <a:lnTo>
                    <a:pt x="771" y="597"/>
                  </a:lnTo>
                  <a:lnTo>
                    <a:pt x="769" y="590"/>
                  </a:lnTo>
                  <a:lnTo>
                    <a:pt x="769" y="590"/>
                  </a:lnTo>
                  <a:lnTo>
                    <a:pt x="768" y="585"/>
                  </a:lnTo>
                  <a:lnTo>
                    <a:pt x="766" y="580"/>
                  </a:lnTo>
                  <a:lnTo>
                    <a:pt x="760" y="571"/>
                  </a:lnTo>
                  <a:lnTo>
                    <a:pt x="753" y="563"/>
                  </a:lnTo>
                  <a:lnTo>
                    <a:pt x="745" y="556"/>
                  </a:lnTo>
                  <a:lnTo>
                    <a:pt x="745" y="556"/>
                  </a:lnTo>
                  <a:lnTo>
                    <a:pt x="740" y="552"/>
                  </a:lnTo>
                  <a:lnTo>
                    <a:pt x="737" y="551"/>
                  </a:lnTo>
                  <a:lnTo>
                    <a:pt x="733" y="554"/>
                  </a:lnTo>
                  <a:lnTo>
                    <a:pt x="730" y="558"/>
                  </a:lnTo>
                  <a:lnTo>
                    <a:pt x="730" y="558"/>
                  </a:lnTo>
                  <a:lnTo>
                    <a:pt x="729" y="562"/>
                  </a:lnTo>
                  <a:lnTo>
                    <a:pt x="726" y="563"/>
                  </a:lnTo>
                  <a:lnTo>
                    <a:pt x="724" y="564"/>
                  </a:lnTo>
                  <a:lnTo>
                    <a:pt x="721" y="565"/>
                  </a:lnTo>
                  <a:lnTo>
                    <a:pt x="721" y="565"/>
                  </a:lnTo>
                  <a:lnTo>
                    <a:pt x="713" y="566"/>
                  </a:lnTo>
                  <a:lnTo>
                    <a:pt x="706" y="569"/>
                  </a:lnTo>
                  <a:lnTo>
                    <a:pt x="692" y="573"/>
                  </a:lnTo>
                  <a:lnTo>
                    <a:pt x="692" y="573"/>
                  </a:lnTo>
                  <a:lnTo>
                    <a:pt x="687" y="575"/>
                  </a:lnTo>
                  <a:lnTo>
                    <a:pt x="685" y="578"/>
                  </a:lnTo>
                  <a:lnTo>
                    <a:pt x="684" y="580"/>
                  </a:lnTo>
                  <a:lnTo>
                    <a:pt x="684" y="585"/>
                  </a:lnTo>
                  <a:lnTo>
                    <a:pt x="684" y="585"/>
                  </a:lnTo>
                  <a:lnTo>
                    <a:pt x="686" y="609"/>
                  </a:lnTo>
                  <a:lnTo>
                    <a:pt x="688" y="632"/>
                  </a:lnTo>
                  <a:lnTo>
                    <a:pt x="688" y="632"/>
                  </a:lnTo>
                  <a:lnTo>
                    <a:pt x="688" y="640"/>
                  </a:lnTo>
                  <a:lnTo>
                    <a:pt x="687" y="648"/>
                  </a:lnTo>
                  <a:lnTo>
                    <a:pt x="685" y="656"/>
                  </a:lnTo>
                  <a:lnTo>
                    <a:pt x="684" y="659"/>
                  </a:lnTo>
                  <a:lnTo>
                    <a:pt x="680" y="662"/>
                  </a:lnTo>
                  <a:lnTo>
                    <a:pt x="680" y="662"/>
                  </a:lnTo>
                  <a:lnTo>
                    <a:pt x="676" y="668"/>
                  </a:lnTo>
                  <a:lnTo>
                    <a:pt x="672" y="673"/>
                  </a:lnTo>
                  <a:lnTo>
                    <a:pt x="671" y="680"/>
                  </a:lnTo>
                  <a:lnTo>
                    <a:pt x="671" y="687"/>
                  </a:lnTo>
                  <a:lnTo>
                    <a:pt x="671" y="687"/>
                  </a:lnTo>
                  <a:lnTo>
                    <a:pt x="670" y="693"/>
                  </a:lnTo>
                  <a:lnTo>
                    <a:pt x="670" y="696"/>
                  </a:lnTo>
                  <a:lnTo>
                    <a:pt x="668" y="698"/>
                  </a:lnTo>
                  <a:lnTo>
                    <a:pt x="668" y="698"/>
                  </a:lnTo>
                  <a:lnTo>
                    <a:pt x="663" y="703"/>
                  </a:lnTo>
                  <a:lnTo>
                    <a:pt x="658" y="708"/>
                  </a:lnTo>
                  <a:lnTo>
                    <a:pt x="656" y="715"/>
                  </a:lnTo>
                  <a:lnTo>
                    <a:pt x="653" y="721"/>
                  </a:lnTo>
                  <a:lnTo>
                    <a:pt x="653" y="721"/>
                  </a:lnTo>
                  <a:lnTo>
                    <a:pt x="650" y="726"/>
                  </a:lnTo>
                  <a:lnTo>
                    <a:pt x="646" y="731"/>
                  </a:lnTo>
                  <a:lnTo>
                    <a:pt x="646" y="731"/>
                  </a:lnTo>
                  <a:lnTo>
                    <a:pt x="642" y="737"/>
                  </a:lnTo>
                  <a:lnTo>
                    <a:pt x="641" y="739"/>
                  </a:lnTo>
                  <a:lnTo>
                    <a:pt x="641" y="742"/>
                  </a:lnTo>
                  <a:lnTo>
                    <a:pt x="641" y="742"/>
                  </a:lnTo>
                  <a:lnTo>
                    <a:pt x="640" y="750"/>
                  </a:lnTo>
                  <a:lnTo>
                    <a:pt x="638" y="757"/>
                  </a:lnTo>
                  <a:lnTo>
                    <a:pt x="632" y="772"/>
                  </a:lnTo>
                  <a:lnTo>
                    <a:pt x="632" y="772"/>
                  </a:lnTo>
                  <a:lnTo>
                    <a:pt x="626" y="770"/>
                  </a:lnTo>
                  <a:lnTo>
                    <a:pt x="626" y="770"/>
                  </a:lnTo>
                  <a:lnTo>
                    <a:pt x="620" y="767"/>
                  </a:lnTo>
                  <a:lnTo>
                    <a:pt x="614" y="764"/>
                  </a:lnTo>
                  <a:lnTo>
                    <a:pt x="607" y="763"/>
                  </a:lnTo>
                  <a:lnTo>
                    <a:pt x="600" y="763"/>
                  </a:lnTo>
                  <a:lnTo>
                    <a:pt x="600" y="763"/>
                  </a:lnTo>
                  <a:lnTo>
                    <a:pt x="548" y="763"/>
                  </a:lnTo>
                  <a:lnTo>
                    <a:pt x="548" y="763"/>
                  </a:lnTo>
                  <a:lnTo>
                    <a:pt x="490" y="763"/>
                  </a:lnTo>
                  <a:lnTo>
                    <a:pt x="490" y="763"/>
                  </a:lnTo>
                  <a:lnTo>
                    <a:pt x="482" y="764"/>
                  </a:lnTo>
                  <a:lnTo>
                    <a:pt x="480" y="765"/>
                  </a:lnTo>
                  <a:lnTo>
                    <a:pt x="478" y="767"/>
                  </a:lnTo>
                  <a:lnTo>
                    <a:pt x="476" y="769"/>
                  </a:lnTo>
                  <a:lnTo>
                    <a:pt x="476" y="772"/>
                  </a:lnTo>
                  <a:lnTo>
                    <a:pt x="476" y="780"/>
                  </a:lnTo>
                  <a:lnTo>
                    <a:pt x="476" y="780"/>
                  </a:lnTo>
                  <a:lnTo>
                    <a:pt x="480" y="800"/>
                  </a:lnTo>
                  <a:lnTo>
                    <a:pt x="481" y="809"/>
                  </a:lnTo>
                  <a:lnTo>
                    <a:pt x="484" y="818"/>
                  </a:lnTo>
                  <a:lnTo>
                    <a:pt x="484" y="818"/>
                  </a:lnTo>
                  <a:lnTo>
                    <a:pt x="491" y="840"/>
                  </a:lnTo>
                  <a:lnTo>
                    <a:pt x="498" y="863"/>
                  </a:lnTo>
                  <a:lnTo>
                    <a:pt x="498" y="863"/>
                  </a:lnTo>
                  <a:lnTo>
                    <a:pt x="502" y="874"/>
                  </a:lnTo>
                  <a:lnTo>
                    <a:pt x="504" y="884"/>
                  </a:lnTo>
                  <a:lnTo>
                    <a:pt x="508" y="905"/>
                  </a:lnTo>
                  <a:lnTo>
                    <a:pt x="508" y="905"/>
                  </a:lnTo>
                  <a:lnTo>
                    <a:pt x="509" y="911"/>
                  </a:lnTo>
                  <a:lnTo>
                    <a:pt x="509" y="915"/>
                  </a:lnTo>
                  <a:lnTo>
                    <a:pt x="508" y="920"/>
                  </a:lnTo>
                  <a:lnTo>
                    <a:pt x="505" y="923"/>
                  </a:lnTo>
                  <a:lnTo>
                    <a:pt x="503" y="927"/>
                  </a:lnTo>
                  <a:lnTo>
                    <a:pt x="499" y="929"/>
                  </a:lnTo>
                  <a:lnTo>
                    <a:pt x="491" y="934"/>
                  </a:lnTo>
                  <a:lnTo>
                    <a:pt x="491" y="934"/>
                  </a:lnTo>
                  <a:lnTo>
                    <a:pt x="487" y="935"/>
                  </a:lnTo>
                  <a:lnTo>
                    <a:pt x="483" y="936"/>
                  </a:lnTo>
                  <a:lnTo>
                    <a:pt x="480" y="935"/>
                  </a:lnTo>
                  <a:lnTo>
                    <a:pt x="476" y="934"/>
                  </a:lnTo>
                  <a:lnTo>
                    <a:pt x="476" y="934"/>
                  </a:lnTo>
                  <a:lnTo>
                    <a:pt x="460" y="922"/>
                  </a:lnTo>
                  <a:lnTo>
                    <a:pt x="460" y="922"/>
                  </a:lnTo>
                  <a:lnTo>
                    <a:pt x="453" y="920"/>
                  </a:lnTo>
                  <a:lnTo>
                    <a:pt x="449" y="920"/>
                  </a:lnTo>
                  <a:lnTo>
                    <a:pt x="445" y="922"/>
                  </a:lnTo>
                  <a:lnTo>
                    <a:pt x="442" y="928"/>
                  </a:lnTo>
                  <a:lnTo>
                    <a:pt x="442" y="928"/>
                  </a:lnTo>
                  <a:lnTo>
                    <a:pt x="441" y="929"/>
                  </a:lnTo>
                  <a:lnTo>
                    <a:pt x="441" y="929"/>
                  </a:lnTo>
                  <a:lnTo>
                    <a:pt x="434" y="939"/>
                  </a:lnTo>
                  <a:lnTo>
                    <a:pt x="429" y="944"/>
                  </a:lnTo>
                  <a:lnTo>
                    <a:pt x="426" y="947"/>
                  </a:lnTo>
                  <a:lnTo>
                    <a:pt x="421" y="951"/>
                  </a:lnTo>
                  <a:lnTo>
                    <a:pt x="415" y="953"/>
                  </a:lnTo>
                  <a:lnTo>
                    <a:pt x="410" y="954"/>
                  </a:lnTo>
                  <a:lnTo>
                    <a:pt x="403" y="954"/>
                  </a:lnTo>
                  <a:lnTo>
                    <a:pt x="403" y="954"/>
                  </a:lnTo>
                  <a:lnTo>
                    <a:pt x="397" y="956"/>
                  </a:lnTo>
                  <a:lnTo>
                    <a:pt x="397" y="956"/>
                  </a:lnTo>
                  <a:lnTo>
                    <a:pt x="380" y="960"/>
                  </a:lnTo>
                  <a:lnTo>
                    <a:pt x="362" y="964"/>
                  </a:lnTo>
                  <a:lnTo>
                    <a:pt x="346" y="967"/>
                  </a:lnTo>
                  <a:lnTo>
                    <a:pt x="337" y="968"/>
                  </a:lnTo>
                  <a:lnTo>
                    <a:pt x="328" y="967"/>
                  </a:lnTo>
                  <a:lnTo>
                    <a:pt x="328" y="967"/>
                  </a:lnTo>
                  <a:lnTo>
                    <a:pt x="327" y="968"/>
                  </a:lnTo>
                  <a:lnTo>
                    <a:pt x="327" y="968"/>
                  </a:lnTo>
                  <a:lnTo>
                    <a:pt x="320" y="968"/>
                  </a:lnTo>
                  <a:lnTo>
                    <a:pt x="316" y="967"/>
                  </a:lnTo>
                  <a:lnTo>
                    <a:pt x="313" y="966"/>
                  </a:lnTo>
                  <a:lnTo>
                    <a:pt x="311" y="964"/>
                  </a:lnTo>
                  <a:lnTo>
                    <a:pt x="309" y="961"/>
                  </a:lnTo>
                  <a:lnTo>
                    <a:pt x="306" y="954"/>
                  </a:lnTo>
                  <a:lnTo>
                    <a:pt x="306" y="954"/>
                  </a:lnTo>
                  <a:lnTo>
                    <a:pt x="304" y="947"/>
                  </a:lnTo>
                  <a:lnTo>
                    <a:pt x="304" y="947"/>
                  </a:lnTo>
                  <a:lnTo>
                    <a:pt x="301" y="942"/>
                  </a:lnTo>
                  <a:lnTo>
                    <a:pt x="298" y="938"/>
                  </a:lnTo>
                  <a:lnTo>
                    <a:pt x="293" y="937"/>
                  </a:lnTo>
                  <a:lnTo>
                    <a:pt x="288" y="938"/>
                  </a:lnTo>
                  <a:lnTo>
                    <a:pt x="288" y="938"/>
                  </a:lnTo>
                  <a:lnTo>
                    <a:pt x="266" y="943"/>
                  </a:lnTo>
                  <a:lnTo>
                    <a:pt x="266" y="943"/>
                  </a:lnTo>
                  <a:lnTo>
                    <a:pt x="238" y="949"/>
                  </a:lnTo>
                  <a:lnTo>
                    <a:pt x="238" y="949"/>
                  </a:lnTo>
                  <a:lnTo>
                    <a:pt x="215" y="953"/>
                  </a:lnTo>
                  <a:lnTo>
                    <a:pt x="215" y="953"/>
                  </a:lnTo>
                  <a:lnTo>
                    <a:pt x="186" y="959"/>
                  </a:lnTo>
                  <a:lnTo>
                    <a:pt x="186" y="959"/>
                  </a:lnTo>
                  <a:lnTo>
                    <a:pt x="182" y="960"/>
                  </a:lnTo>
                  <a:lnTo>
                    <a:pt x="176" y="960"/>
                  </a:lnTo>
                  <a:lnTo>
                    <a:pt x="170" y="959"/>
                  </a:lnTo>
                  <a:lnTo>
                    <a:pt x="165" y="957"/>
                  </a:lnTo>
                  <a:lnTo>
                    <a:pt x="165" y="957"/>
                  </a:lnTo>
                  <a:lnTo>
                    <a:pt x="162" y="956"/>
                  </a:lnTo>
                  <a:lnTo>
                    <a:pt x="158" y="956"/>
                  </a:lnTo>
                  <a:lnTo>
                    <a:pt x="156" y="957"/>
                  </a:lnTo>
                  <a:lnTo>
                    <a:pt x="153" y="958"/>
                  </a:lnTo>
                  <a:lnTo>
                    <a:pt x="153" y="958"/>
                  </a:lnTo>
                  <a:lnTo>
                    <a:pt x="132" y="973"/>
                  </a:lnTo>
                  <a:lnTo>
                    <a:pt x="132" y="973"/>
                  </a:lnTo>
                  <a:lnTo>
                    <a:pt x="100" y="998"/>
                  </a:lnTo>
                  <a:lnTo>
                    <a:pt x="100" y="998"/>
                  </a:lnTo>
                  <a:lnTo>
                    <a:pt x="85" y="1012"/>
                  </a:lnTo>
                  <a:lnTo>
                    <a:pt x="85" y="1012"/>
                  </a:lnTo>
                  <a:lnTo>
                    <a:pt x="81" y="1013"/>
                  </a:lnTo>
                  <a:lnTo>
                    <a:pt x="79" y="1014"/>
                  </a:lnTo>
                  <a:lnTo>
                    <a:pt x="76" y="1014"/>
                  </a:lnTo>
                  <a:lnTo>
                    <a:pt x="72" y="1013"/>
                  </a:lnTo>
                  <a:lnTo>
                    <a:pt x="72" y="1013"/>
                  </a:lnTo>
                  <a:lnTo>
                    <a:pt x="69" y="1013"/>
                  </a:lnTo>
                  <a:lnTo>
                    <a:pt x="65" y="1013"/>
                  </a:lnTo>
                  <a:lnTo>
                    <a:pt x="63" y="1013"/>
                  </a:lnTo>
                  <a:lnTo>
                    <a:pt x="59" y="1015"/>
                  </a:lnTo>
                  <a:lnTo>
                    <a:pt x="58" y="1017"/>
                  </a:lnTo>
                  <a:lnTo>
                    <a:pt x="56" y="1019"/>
                  </a:lnTo>
                  <a:lnTo>
                    <a:pt x="55" y="1022"/>
                  </a:lnTo>
                  <a:lnTo>
                    <a:pt x="55" y="1026"/>
                  </a:lnTo>
                  <a:lnTo>
                    <a:pt x="55" y="1026"/>
                  </a:lnTo>
                  <a:lnTo>
                    <a:pt x="56" y="1034"/>
                  </a:lnTo>
                  <a:lnTo>
                    <a:pt x="58" y="1041"/>
                  </a:lnTo>
                  <a:lnTo>
                    <a:pt x="58" y="1041"/>
                  </a:lnTo>
                  <a:lnTo>
                    <a:pt x="58" y="1044"/>
                  </a:lnTo>
                  <a:lnTo>
                    <a:pt x="59" y="1048"/>
                  </a:lnTo>
                  <a:lnTo>
                    <a:pt x="58" y="1052"/>
                  </a:lnTo>
                  <a:lnTo>
                    <a:pt x="57" y="1056"/>
                  </a:lnTo>
                  <a:lnTo>
                    <a:pt x="57" y="1056"/>
                  </a:lnTo>
                  <a:lnTo>
                    <a:pt x="55" y="1059"/>
                  </a:lnTo>
                  <a:lnTo>
                    <a:pt x="55" y="1061"/>
                  </a:lnTo>
                  <a:lnTo>
                    <a:pt x="55" y="1066"/>
                  </a:lnTo>
                  <a:lnTo>
                    <a:pt x="56" y="1070"/>
                  </a:lnTo>
                  <a:lnTo>
                    <a:pt x="56" y="1070"/>
                  </a:lnTo>
                  <a:lnTo>
                    <a:pt x="57" y="1073"/>
                  </a:lnTo>
                  <a:lnTo>
                    <a:pt x="58" y="1075"/>
                  </a:lnTo>
                  <a:lnTo>
                    <a:pt x="56" y="1083"/>
                  </a:lnTo>
                  <a:lnTo>
                    <a:pt x="56" y="1083"/>
                  </a:lnTo>
                  <a:lnTo>
                    <a:pt x="55" y="1089"/>
                  </a:lnTo>
                  <a:lnTo>
                    <a:pt x="54" y="1095"/>
                  </a:lnTo>
                  <a:lnTo>
                    <a:pt x="54" y="1095"/>
                  </a:lnTo>
                  <a:lnTo>
                    <a:pt x="54" y="1099"/>
                  </a:lnTo>
                  <a:lnTo>
                    <a:pt x="53" y="1104"/>
                  </a:lnTo>
                  <a:lnTo>
                    <a:pt x="53" y="1104"/>
                  </a:lnTo>
                  <a:lnTo>
                    <a:pt x="47" y="1113"/>
                  </a:lnTo>
                  <a:lnTo>
                    <a:pt x="42" y="1124"/>
                  </a:lnTo>
                  <a:lnTo>
                    <a:pt x="36" y="1144"/>
                  </a:lnTo>
                  <a:lnTo>
                    <a:pt x="36" y="1144"/>
                  </a:lnTo>
                  <a:lnTo>
                    <a:pt x="34" y="1149"/>
                  </a:lnTo>
                  <a:lnTo>
                    <a:pt x="33" y="1152"/>
                  </a:lnTo>
                  <a:lnTo>
                    <a:pt x="29" y="1156"/>
                  </a:lnTo>
                  <a:lnTo>
                    <a:pt x="26" y="1158"/>
                  </a:lnTo>
                  <a:lnTo>
                    <a:pt x="26" y="1158"/>
                  </a:lnTo>
                  <a:lnTo>
                    <a:pt x="18" y="1163"/>
                  </a:lnTo>
                  <a:lnTo>
                    <a:pt x="11" y="1170"/>
                  </a:lnTo>
                  <a:lnTo>
                    <a:pt x="1" y="1184"/>
                  </a:lnTo>
                  <a:lnTo>
                    <a:pt x="1" y="1184"/>
                  </a:lnTo>
                  <a:lnTo>
                    <a:pt x="0" y="1187"/>
                  </a:lnTo>
                  <a:lnTo>
                    <a:pt x="1" y="1192"/>
                  </a:lnTo>
                  <a:lnTo>
                    <a:pt x="1" y="1192"/>
                  </a:lnTo>
                  <a:lnTo>
                    <a:pt x="4" y="1199"/>
                  </a:lnTo>
                  <a:lnTo>
                    <a:pt x="9" y="1204"/>
                  </a:lnTo>
                  <a:lnTo>
                    <a:pt x="16" y="1209"/>
                  </a:lnTo>
                  <a:lnTo>
                    <a:pt x="24" y="1211"/>
                  </a:lnTo>
                  <a:lnTo>
                    <a:pt x="24" y="1211"/>
                  </a:lnTo>
                  <a:lnTo>
                    <a:pt x="35" y="1211"/>
                  </a:lnTo>
                  <a:lnTo>
                    <a:pt x="35" y="1211"/>
                  </a:lnTo>
                  <a:lnTo>
                    <a:pt x="41" y="1211"/>
                  </a:lnTo>
                  <a:lnTo>
                    <a:pt x="43" y="1212"/>
                  </a:lnTo>
                  <a:lnTo>
                    <a:pt x="46" y="1214"/>
                  </a:lnTo>
                  <a:lnTo>
                    <a:pt x="46" y="1214"/>
                  </a:lnTo>
                  <a:lnTo>
                    <a:pt x="50" y="1217"/>
                  </a:lnTo>
                  <a:lnTo>
                    <a:pt x="56" y="1219"/>
                  </a:lnTo>
                  <a:lnTo>
                    <a:pt x="62" y="1220"/>
                  </a:lnTo>
                  <a:lnTo>
                    <a:pt x="67" y="1219"/>
                  </a:lnTo>
                  <a:lnTo>
                    <a:pt x="67" y="1219"/>
                  </a:lnTo>
                  <a:lnTo>
                    <a:pt x="71" y="1219"/>
                  </a:lnTo>
                  <a:lnTo>
                    <a:pt x="73" y="1220"/>
                  </a:lnTo>
                  <a:lnTo>
                    <a:pt x="73" y="1220"/>
                  </a:lnTo>
                  <a:lnTo>
                    <a:pt x="78" y="1222"/>
                  </a:lnTo>
                  <a:lnTo>
                    <a:pt x="81" y="1222"/>
                  </a:lnTo>
                  <a:lnTo>
                    <a:pt x="86" y="1220"/>
                  </a:lnTo>
                  <a:lnTo>
                    <a:pt x="89" y="1219"/>
                  </a:lnTo>
                  <a:lnTo>
                    <a:pt x="89" y="1219"/>
                  </a:lnTo>
                  <a:lnTo>
                    <a:pt x="95" y="1218"/>
                  </a:lnTo>
                  <a:lnTo>
                    <a:pt x="97" y="1218"/>
                  </a:lnTo>
                  <a:lnTo>
                    <a:pt x="100" y="1219"/>
                  </a:lnTo>
                  <a:lnTo>
                    <a:pt x="100" y="1219"/>
                  </a:lnTo>
                  <a:lnTo>
                    <a:pt x="104" y="1224"/>
                  </a:lnTo>
                  <a:lnTo>
                    <a:pt x="109" y="1225"/>
                  </a:lnTo>
                  <a:lnTo>
                    <a:pt x="115" y="1226"/>
                  </a:lnTo>
                  <a:lnTo>
                    <a:pt x="119" y="1225"/>
                  </a:lnTo>
                  <a:lnTo>
                    <a:pt x="119" y="1225"/>
                  </a:lnTo>
                  <a:lnTo>
                    <a:pt x="126" y="1224"/>
                  </a:lnTo>
                  <a:lnTo>
                    <a:pt x="132" y="1225"/>
                  </a:lnTo>
                  <a:lnTo>
                    <a:pt x="137" y="1228"/>
                  </a:lnTo>
                  <a:lnTo>
                    <a:pt x="140" y="1233"/>
                  </a:lnTo>
                  <a:lnTo>
                    <a:pt x="140" y="1233"/>
                  </a:lnTo>
                  <a:lnTo>
                    <a:pt x="147" y="1245"/>
                  </a:lnTo>
                  <a:lnTo>
                    <a:pt x="147" y="1245"/>
                  </a:lnTo>
                  <a:lnTo>
                    <a:pt x="148" y="1249"/>
                  </a:lnTo>
                  <a:lnTo>
                    <a:pt x="149" y="1250"/>
                  </a:lnTo>
                  <a:lnTo>
                    <a:pt x="152" y="1253"/>
                  </a:lnTo>
                  <a:lnTo>
                    <a:pt x="152" y="1253"/>
                  </a:lnTo>
                  <a:lnTo>
                    <a:pt x="156" y="1256"/>
                  </a:lnTo>
                  <a:lnTo>
                    <a:pt x="158" y="1261"/>
                  </a:lnTo>
                  <a:lnTo>
                    <a:pt x="161" y="1272"/>
                  </a:lnTo>
                  <a:lnTo>
                    <a:pt x="161" y="1272"/>
                  </a:lnTo>
                  <a:close/>
                </a:path>
              </a:pathLst>
            </a:custGeom>
            <a:noFill/>
            <a:ln w="36513">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20" name="Group 8"/>
          <p:cNvGrpSpPr>
            <a:grpSpLocks noChangeAspect="1"/>
          </p:cNvGrpSpPr>
          <p:nvPr/>
        </p:nvGrpSpPr>
        <p:grpSpPr bwMode="auto">
          <a:xfrm>
            <a:off x="143508" y="130220"/>
            <a:ext cx="3564395" cy="1227087"/>
            <a:chOff x="1190" y="1833"/>
            <a:chExt cx="4136" cy="330"/>
          </a:xfrm>
        </p:grpSpPr>
        <p:sp>
          <p:nvSpPr>
            <p:cNvPr id="21" name="AutoShape 7"/>
            <p:cNvSpPr>
              <a:spLocks noChangeAspect="1" noChangeArrowheads="1" noTextEdit="1"/>
            </p:cNvSpPr>
            <p:nvPr/>
          </p:nvSpPr>
          <p:spPr bwMode="auto">
            <a:xfrm>
              <a:off x="1190" y="1833"/>
              <a:ext cx="41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9"/>
            <p:cNvSpPr>
              <a:spLocks/>
            </p:cNvSpPr>
            <p:nvPr/>
          </p:nvSpPr>
          <p:spPr bwMode="auto">
            <a:xfrm>
              <a:off x="1190" y="1835"/>
              <a:ext cx="4136" cy="328"/>
            </a:xfrm>
            <a:custGeom>
              <a:avLst/>
              <a:gdLst>
                <a:gd name="T0" fmla="*/ 4136 w 4136"/>
                <a:gd name="T1" fmla="*/ 292 h 328"/>
                <a:gd name="T2" fmla="*/ 4126 w 4136"/>
                <a:gd name="T3" fmla="*/ 284 h 328"/>
                <a:gd name="T4" fmla="*/ 4106 w 4136"/>
                <a:gd name="T5" fmla="*/ 274 h 328"/>
                <a:gd name="T6" fmla="*/ 4102 w 4136"/>
                <a:gd name="T7" fmla="*/ 266 h 328"/>
                <a:gd name="T8" fmla="*/ 4084 w 4136"/>
                <a:gd name="T9" fmla="*/ 258 h 328"/>
                <a:gd name="T10" fmla="*/ 4084 w 4136"/>
                <a:gd name="T11" fmla="*/ 246 h 328"/>
                <a:gd name="T12" fmla="*/ 4096 w 4136"/>
                <a:gd name="T13" fmla="*/ 220 h 328"/>
                <a:gd name="T14" fmla="*/ 4096 w 4136"/>
                <a:gd name="T15" fmla="*/ 192 h 328"/>
                <a:gd name="T16" fmla="*/ 4078 w 4136"/>
                <a:gd name="T17" fmla="*/ 158 h 328"/>
                <a:gd name="T18" fmla="*/ 4004 w 4136"/>
                <a:gd name="T19" fmla="*/ 146 h 328"/>
                <a:gd name="T20" fmla="*/ 3914 w 4136"/>
                <a:gd name="T21" fmla="*/ 134 h 328"/>
                <a:gd name="T22" fmla="*/ 3884 w 4136"/>
                <a:gd name="T23" fmla="*/ 118 h 328"/>
                <a:gd name="T24" fmla="*/ 3872 w 4136"/>
                <a:gd name="T25" fmla="*/ 100 h 328"/>
                <a:gd name="T26" fmla="*/ 3854 w 4136"/>
                <a:gd name="T27" fmla="*/ 80 h 328"/>
                <a:gd name="T28" fmla="*/ 3754 w 4136"/>
                <a:gd name="T29" fmla="*/ 48 h 328"/>
                <a:gd name="T30" fmla="*/ 3690 w 4136"/>
                <a:gd name="T31" fmla="*/ 40 h 328"/>
                <a:gd name="T32" fmla="*/ 3604 w 4136"/>
                <a:gd name="T33" fmla="*/ 38 h 328"/>
                <a:gd name="T34" fmla="*/ 3534 w 4136"/>
                <a:gd name="T35" fmla="*/ 36 h 328"/>
                <a:gd name="T36" fmla="*/ 3466 w 4136"/>
                <a:gd name="T37" fmla="*/ 36 h 328"/>
                <a:gd name="T38" fmla="*/ 3418 w 4136"/>
                <a:gd name="T39" fmla="*/ 34 h 328"/>
                <a:gd name="T40" fmla="*/ 3296 w 4136"/>
                <a:gd name="T41" fmla="*/ 34 h 328"/>
                <a:gd name="T42" fmla="*/ 3186 w 4136"/>
                <a:gd name="T43" fmla="*/ 24 h 328"/>
                <a:gd name="T44" fmla="*/ 2610 w 4136"/>
                <a:gd name="T45" fmla="*/ 0 h 328"/>
                <a:gd name="T46" fmla="*/ 2296 w 4136"/>
                <a:gd name="T47" fmla="*/ 6 h 328"/>
                <a:gd name="T48" fmla="*/ 1980 w 4136"/>
                <a:gd name="T49" fmla="*/ 4 h 328"/>
                <a:gd name="T50" fmla="*/ 408 w 4136"/>
                <a:gd name="T51" fmla="*/ 4 h 328"/>
                <a:gd name="T52" fmla="*/ 304 w 4136"/>
                <a:gd name="T53" fmla="*/ 10 h 328"/>
                <a:gd name="T54" fmla="*/ 52 w 4136"/>
                <a:gd name="T55" fmla="*/ 28 h 328"/>
                <a:gd name="T56" fmla="*/ 38 w 4136"/>
                <a:gd name="T57" fmla="*/ 32 h 328"/>
                <a:gd name="T58" fmla="*/ 46 w 4136"/>
                <a:gd name="T59" fmla="*/ 38 h 328"/>
                <a:gd name="T60" fmla="*/ 44 w 4136"/>
                <a:gd name="T61" fmla="*/ 52 h 328"/>
                <a:gd name="T62" fmla="*/ 74 w 4136"/>
                <a:gd name="T63" fmla="*/ 60 h 328"/>
                <a:gd name="T64" fmla="*/ 56 w 4136"/>
                <a:gd name="T65" fmla="*/ 68 h 328"/>
                <a:gd name="T66" fmla="*/ 174 w 4136"/>
                <a:gd name="T67" fmla="*/ 74 h 328"/>
                <a:gd name="T68" fmla="*/ 86 w 4136"/>
                <a:gd name="T69" fmla="*/ 98 h 328"/>
                <a:gd name="T70" fmla="*/ 84 w 4136"/>
                <a:gd name="T71" fmla="*/ 132 h 328"/>
                <a:gd name="T72" fmla="*/ 120 w 4136"/>
                <a:gd name="T73" fmla="*/ 162 h 328"/>
                <a:gd name="T74" fmla="*/ 172 w 4136"/>
                <a:gd name="T75" fmla="*/ 176 h 328"/>
                <a:gd name="T76" fmla="*/ 538 w 4136"/>
                <a:gd name="T77" fmla="*/ 190 h 328"/>
                <a:gd name="T78" fmla="*/ 592 w 4136"/>
                <a:gd name="T79" fmla="*/ 196 h 328"/>
                <a:gd name="T80" fmla="*/ 616 w 4136"/>
                <a:gd name="T81" fmla="*/ 228 h 328"/>
                <a:gd name="T82" fmla="*/ 658 w 4136"/>
                <a:gd name="T83" fmla="*/ 246 h 328"/>
                <a:gd name="T84" fmla="*/ 806 w 4136"/>
                <a:gd name="T85" fmla="*/ 274 h 328"/>
                <a:gd name="T86" fmla="*/ 1008 w 4136"/>
                <a:gd name="T87" fmla="*/ 286 h 328"/>
                <a:gd name="T88" fmla="*/ 1200 w 4136"/>
                <a:gd name="T89" fmla="*/ 288 h 328"/>
                <a:gd name="T90" fmla="*/ 1370 w 4136"/>
                <a:gd name="T91" fmla="*/ 288 h 328"/>
                <a:gd name="T92" fmla="*/ 1530 w 4136"/>
                <a:gd name="T93" fmla="*/ 288 h 328"/>
                <a:gd name="T94" fmla="*/ 1638 w 4136"/>
                <a:gd name="T95" fmla="*/ 286 h 328"/>
                <a:gd name="T96" fmla="*/ 2016 w 4136"/>
                <a:gd name="T97" fmla="*/ 284 h 328"/>
                <a:gd name="T98" fmla="*/ 2546 w 4136"/>
                <a:gd name="T99" fmla="*/ 284 h 328"/>
                <a:gd name="T100" fmla="*/ 2600 w 4136"/>
                <a:gd name="T101" fmla="*/ 286 h 328"/>
                <a:gd name="T102" fmla="*/ 2676 w 4136"/>
                <a:gd name="T103" fmla="*/ 286 h 328"/>
                <a:gd name="T104" fmla="*/ 2744 w 4136"/>
                <a:gd name="T105" fmla="*/ 288 h 328"/>
                <a:gd name="T106" fmla="*/ 2810 w 4136"/>
                <a:gd name="T107" fmla="*/ 292 h 328"/>
                <a:gd name="T108" fmla="*/ 2930 w 4136"/>
                <a:gd name="T109" fmla="*/ 290 h 328"/>
                <a:gd name="T110" fmla="*/ 3064 w 4136"/>
                <a:gd name="T111" fmla="*/ 300 h 328"/>
                <a:gd name="T112" fmla="*/ 3364 w 4136"/>
                <a:gd name="T113" fmla="*/ 318 h 328"/>
                <a:gd name="T114" fmla="*/ 3806 w 4136"/>
                <a:gd name="T115" fmla="*/ 328 h 328"/>
                <a:gd name="T116" fmla="*/ 3968 w 4136"/>
                <a:gd name="T117" fmla="*/ 320 h 328"/>
                <a:gd name="T118" fmla="*/ 4112 w 4136"/>
                <a:gd name="T119" fmla="*/ 300 h 328"/>
                <a:gd name="T120" fmla="*/ 4100 w 4136"/>
                <a:gd name="T121" fmla="*/ 29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36" h="328">
                  <a:moveTo>
                    <a:pt x="4100" y="298"/>
                  </a:moveTo>
                  <a:lnTo>
                    <a:pt x="4100" y="298"/>
                  </a:lnTo>
                  <a:lnTo>
                    <a:pt x="4120" y="296"/>
                  </a:lnTo>
                  <a:lnTo>
                    <a:pt x="4136" y="292"/>
                  </a:lnTo>
                  <a:lnTo>
                    <a:pt x="4136" y="292"/>
                  </a:lnTo>
                  <a:lnTo>
                    <a:pt x="4124" y="292"/>
                  </a:lnTo>
                  <a:lnTo>
                    <a:pt x="4116" y="290"/>
                  </a:lnTo>
                  <a:lnTo>
                    <a:pt x="4116" y="290"/>
                  </a:lnTo>
                  <a:lnTo>
                    <a:pt x="4124" y="286"/>
                  </a:lnTo>
                  <a:lnTo>
                    <a:pt x="4126" y="284"/>
                  </a:lnTo>
                  <a:lnTo>
                    <a:pt x="4128" y="278"/>
                  </a:lnTo>
                  <a:lnTo>
                    <a:pt x="4128" y="278"/>
                  </a:lnTo>
                  <a:lnTo>
                    <a:pt x="4116" y="276"/>
                  </a:lnTo>
                  <a:lnTo>
                    <a:pt x="4106" y="274"/>
                  </a:lnTo>
                  <a:lnTo>
                    <a:pt x="4106" y="274"/>
                  </a:lnTo>
                  <a:lnTo>
                    <a:pt x="4110" y="272"/>
                  </a:lnTo>
                  <a:lnTo>
                    <a:pt x="4108" y="270"/>
                  </a:lnTo>
                  <a:lnTo>
                    <a:pt x="4104" y="268"/>
                  </a:lnTo>
                  <a:lnTo>
                    <a:pt x="4102" y="266"/>
                  </a:lnTo>
                  <a:lnTo>
                    <a:pt x="4102" y="266"/>
                  </a:lnTo>
                  <a:lnTo>
                    <a:pt x="4108" y="264"/>
                  </a:lnTo>
                  <a:lnTo>
                    <a:pt x="4112" y="260"/>
                  </a:lnTo>
                  <a:lnTo>
                    <a:pt x="4112" y="260"/>
                  </a:lnTo>
                  <a:lnTo>
                    <a:pt x="4098" y="260"/>
                  </a:lnTo>
                  <a:lnTo>
                    <a:pt x="4084" y="258"/>
                  </a:lnTo>
                  <a:lnTo>
                    <a:pt x="4072" y="254"/>
                  </a:lnTo>
                  <a:lnTo>
                    <a:pt x="4062" y="252"/>
                  </a:lnTo>
                  <a:lnTo>
                    <a:pt x="4062" y="252"/>
                  </a:lnTo>
                  <a:lnTo>
                    <a:pt x="4072" y="250"/>
                  </a:lnTo>
                  <a:lnTo>
                    <a:pt x="4084" y="246"/>
                  </a:lnTo>
                  <a:lnTo>
                    <a:pt x="4092" y="240"/>
                  </a:lnTo>
                  <a:lnTo>
                    <a:pt x="4096" y="236"/>
                  </a:lnTo>
                  <a:lnTo>
                    <a:pt x="4098" y="230"/>
                  </a:lnTo>
                  <a:lnTo>
                    <a:pt x="4098" y="230"/>
                  </a:lnTo>
                  <a:lnTo>
                    <a:pt x="4096" y="220"/>
                  </a:lnTo>
                  <a:lnTo>
                    <a:pt x="4096" y="212"/>
                  </a:lnTo>
                  <a:lnTo>
                    <a:pt x="4096" y="204"/>
                  </a:lnTo>
                  <a:lnTo>
                    <a:pt x="4100" y="196"/>
                  </a:lnTo>
                  <a:lnTo>
                    <a:pt x="4100" y="196"/>
                  </a:lnTo>
                  <a:lnTo>
                    <a:pt x="4096" y="192"/>
                  </a:lnTo>
                  <a:lnTo>
                    <a:pt x="4094" y="188"/>
                  </a:lnTo>
                  <a:lnTo>
                    <a:pt x="4088" y="176"/>
                  </a:lnTo>
                  <a:lnTo>
                    <a:pt x="4084" y="166"/>
                  </a:lnTo>
                  <a:lnTo>
                    <a:pt x="4082" y="162"/>
                  </a:lnTo>
                  <a:lnTo>
                    <a:pt x="4078" y="158"/>
                  </a:lnTo>
                  <a:lnTo>
                    <a:pt x="4078" y="158"/>
                  </a:lnTo>
                  <a:lnTo>
                    <a:pt x="4070" y="154"/>
                  </a:lnTo>
                  <a:lnTo>
                    <a:pt x="4062" y="150"/>
                  </a:lnTo>
                  <a:lnTo>
                    <a:pt x="4044" y="148"/>
                  </a:lnTo>
                  <a:lnTo>
                    <a:pt x="4004" y="146"/>
                  </a:lnTo>
                  <a:lnTo>
                    <a:pt x="4004" y="146"/>
                  </a:lnTo>
                  <a:lnTo>
                    <a:pt x="3958" y="142"/>
                  </a:lnTo>
                  <a:lnTo>
                    <a:pt x="3914" y="138"/>
                  </a:lnTo>
                  <a:lnTo>
                    <a:pt x="3914" y="138"/>
                  </a:lnTo>
                  <a:lnTo>
                    <a:pt x="3914" y="134"/>
                  </a:lnTo>
                  <a:lnTo>
                    <a:pt x="3914" y="134"/>
                  </a:lnTo>
                  <a:lnTo>
                    <a:pt x="3902" y="132"/>
                  </a:lnTo>
                  <a:lnTo>
                    <a:pt x="3896" y="128"/>
                  </a:lnTo>
                  <a:lnTo>
                    <a:pt x="3890" y="122"/>
                  </a:lnTo>
                  <a:lnTo>
                    <a:pt x="3884" y="118"/>
                  </a:lnTo>
                  <a:lnTo>
                    <a:pt x="3884" y="118"/>
                  </a:lnTo>
                  <a:lnTo>
                    <a:pt x="3878" y="118"/>
                  </a:lnTo>
                  <a:lnTo>
                    <a:pt x="3878" y="118"/>
                  </a:lnTo>
                  <a:lnTo>
                    <a:pt x="3872" y="100"/>
                  </a:lnTo>
                  <a:lnTo>
                    <a:pt x="3872" y="100"/>
                  </a:lnTo>
                  <a:lnTo>
                    <a:pt x="3866" y="96"/>
                  </a:lnTo>
                  <a:lnTo>
                    <a:pt x="3862" y="90"/>
                  </a:lnTo>
                  <a:lnTo>
                    <a:pt x="3858" y="86"/>
                  </a:lnTo>
                  <a:lnTo>
                    <a:pt x="3854" y="80"/>
                  </a:lnTo>
                  <a:lnTo>
                    <a:pt x="3854" y="80"/>
                  </a:lnTo>
                  <a:lnTo>
                    <a:pt x="3842" y="70"/>
                  </a:lnTo>
                  <a:lnTo>
                    <a:pt x="3826" y="62"/>
                  </a:lnTo>
                  <a:lnTo>
                    <a:pt x="3810" y="56"/>
                  </a:lnTo>
                  <a:lnTo>
                    <a:pt x="3792" y="52"/>
                  </a:lnTo>
                  <a:lnTo>
                    <a:pt x="3754" y="48"/>
                  </a:lnTo>
                  <a:lnTo>
                    <a:pt x="3718" y="44"/>
                  </a:lnTo>
                  <a:lnTo>
                    <a:pt x="3718" y="44"/>
                  </a:lnTo>
                  <a:lnTo>
                    <a:pt x="3712" y="42"/>
                  </a:lnTo>
                  <a:lnTo>
                    <a:pt x="3704" y="40"/>
                  </a:lnTo>
                  <a:lnTo>
                    <a:pt x="3690" y="40"/>
                  </a:lnTo>
                  <a:lnTo>
                    <a:pt x="3676" y="42"/>
                  </a:lnTo>
                  <a:lnTo>
                    <a:pt x="3660" y="42"/>
                  </a:lnTo>
                  <a:lnTo>
                    <a:pt x="3660" y="42"/>
                  </a:lnTo>
                  <a:lnTo>
                    <a:pt x="3622" y="38"/>
                  </a:lnTo>
                  <a:lnTo>
                    <a:pt x="3604" y="38"/>
                  </a:lnTo>
                  <a:lnTo>
                    <a:pt x="3584" y="40"/>
                  </a:lnTo>
                  <a:lnTo>
                    <a:pt x="3584" y="40"/>
                  </a:lnTo>
                  <a:lnTo>
                    <a:pt x="3568" y="36"/>
                  </a:lnTo>
                  <a:lnTo>
                    <a:pt x="3550" y="36"/>
                  </a:lnTo>
                  <a:lnTo>
                    <a:pt x="3534" y="36"/>
                  </a:lnTo>
                  <a:lnTo>
                    <a:pt x="3516" y="40"/>
                  </a:lnTo>
                  <a:lnTo>
                    <a:pt x="3516" y="40"/>
                  </a:lnTo>
                  <a:lnTo>
                    <a:pt x="3500" y="36"/>
                  </a:lnTo>
                  <a:lnTo>
                    <a:pt x="3482" y="36"/>
                  </a:lnTo>
                  <a:lnTo>
                    <a:pt x="3466" y="36"/>
                  </a:lnTo>
                  <a:lnTo>
                    <a:pt x="3450" y="34"/>
                  </a:lnTo>
                  <a:lnTo>
                    <a:pt x="3450" y="34"/>
                  </a:lnTo>
                  <a:lnTo>
                    <a:pt x="3444" y="36"/>
                  </a:lnTo>
                  <a:lnTo>
                    <a:pt x="3436" y="36"/>
                  </a:lnTo>
                  <a:lnTo>
                    <a:pt x="3418" y="34"/>
                  </a:lnTo>
                  <a:lnTo>
                    <a:pt x="3418" y="34"/>
                  </a:lnTo>
                  <a:lnTo>
                    <a:pt x="3330" y="38"/>
                  </a:lnTo>
                  <a:lnTo>
                    <a:pt x="3330" y="38"/>
                  </a:lnTo>
                  <a:lnTo>
                    <a:pt x="3296" y="34"/>
                  </a:lnTo>
                  <a:lnTo>
                    <a:pt x="3296" y="34"/>
                  </a:lnTo>
                  <a:lnTo>
                    <a:pt x="3246" y="30"/>
                  </a:lnTo>
                  <a:lnTo>
                    <a:pt x="3196" y="26"/>
                  </a:lnTo>
                  <a:lnTo>
                    <a:pt x="3196" y="26"/>
                  </a:lnTo>
                  <a:lnTo>
                    <a:pt x="3186" y="24"/>
                  </a:lnTo>
                  <a:lnTo>
                    <a:pt x="3186" y="24"/>
                  </a:lnTo>
                  <a:lnTo>
                    <a:pt x="3038" y="14"/>
                  </a:lnTo>
                  <a:lnTo>
                    <a:pt x="2896" y="8"/>
                  </a:lnTo>
                  <a:lnTo>
                    <a:pt x="2754" y="4"/>
                  </a:lnTo>
                  <a:lnTo>
                    <a:pt x="2610" y="0"/>
                  </a:lnTo>
                  <a:lnTo>
                    <a:pt x="2610" y="0"/>
                  </a:lnTo>
                  <a:lnTo>
                    <a:pt x="2532" y="0"/>
                  </a:lnTo>
                  <a:lnTo>
                    <a:pt x="2454" y="0"/>
                  </a:lnTo>
                  <a:lnTo>
                    <a:pt x="2300" y="4"/>
                  </a:lnTo>
                  <a:lnTo>
                    <a:pt x="2300" y="4"/>
                  </a:lnTo>
                  <a:lnTo>
                    <a:pt x="2296" y="6"/>
                  </a:lnTo>
                  <a:lnTo>
                    <a:pt x="2292" y="8"/>
                  </a:lnTo>
                  <a:lnTo>
                    <a:pt x="2292" y="8"/>
                  </a:lnTo>
                  <a:lnTo>
                    <a:pt x="2268" y="8"/>
                  </a:lnTo>
                  <a:lnTo>
                    <a:pt x="2268" y="8"/>
                  </a:lnTo>
                  <a:lnTo>
                    <a:pt x="1980" y="4"/>
                  </a:lnTo>
                  <a:lnTo>
                    <a:pt x="1698" y="2"/>
                  </a:lnTo>
                  <a:lnTo>
                    <a:pt x="1130" y="0"/>
                  </a:lnTo>
                  <a:lnTo>
                    <a:pt x="1130" y="0"/>
                  </a:lnTo>
                  <a:lnTo>
                    <a:pt x="768" y="0"/>
                  </a:lnTo>
                  <a:lnTo>
                    <a:pt x="408" y="4"/>
                  </a:lnTo>
                  <a:lnTo>
                    <a:pt x="408" y="4"/>
                  </a:lnTo>
                  <a:lnTo>
                    <a:pt x="398" y="6"/>
                  </a:lnTo>
                  <a:lnTo>
                    <a:pt x="390" y="8"/>
                  </a:lnTo>
                  <a:lnTo>
                    <a:pt x="390" y="8"/>
                  </a:lnTo>
                  <a:lnTo>
                    <a:pt x="304" y="10"/>
                  </a:lnTo>
                  <a:lnTo>
                    <a:pt x="214" y="12"/>
                  </a:lnTo>
                  <a:lnTo>
                    <a:pt x="128" y="18"/>
                  </a:lnTo>
                  <a:lnTo>
                    <a:pt x="88" y="24"/>
                  </a:lnTo>
                  <a:lnTo>
                    <a:pt x="52" y="28"/>
                  </a:lnTo>
                  <a:lnTo>
                    <a:pt x="52" y="28"/>
                  </a:lnTo>
                  <a:lnTo>
                    <a:pt x="70" y="28"/>
                  </a:lnTo>
                  <a:lnTo>
                    <a:pt x="78" y="28"/>
                  </a:lnTo>
                  <a:lnTo>
                    <a:pt x="84" y="30"/>
                  </a:lnTo>
                  <a:lnTo>
                    <a:pt x="84" y="30"/>
                  </a:lnTo>
                  <a:lnTo>
                    <a:pt x="38" y="32"/>
                  </a:lnTo>
                  <a:lnTo>
                    <a:pt x="0" y="36"/>
                  </a:lnTo>
                  <a:lnTo>
                    <a:pt x="0" y="36"/>
                  </a:lnTo>
                  <a:lnTo>
                    <a:pt x="28" y="36"/>
                  </a:lnTo>
                  <a:lnTo>
                    <a:pt x="46" y="38"/>
                  </a:lnTo>
                  <a:lnTo>
                    <a:pt x="46" y="38"/>
                  </a:lnTo>
                  <a:lnTo>
                    <a:pt x="28" y="42"/>
                  </a:lnTo>
                  <a:lnTo>
                    <a:pt x="22" y="44"/>
                  </a:lnTo>
                  <a:lnTo>
                    <a:pt x="18" y="50"/>
                  </a:lnTo>
                  <a:lnTo>
                    <a:pt x="18" y="50"/>
                  </a:lnTo>
                  <a:lnTo>
                    <a:pt x="44" y="52"/>
                  </a:lnTo>
                  <a:lnTo>
                    <a:pt x="68" y="54"/>
                  </a:lnTo>
                  <a:lnTo>
                    <a:pt x="68" y="54"/>
                  </a:lnTo>
                  <a:lnTo>
                    <a:pt x="62" y="56"/>
                  </a:lnTo>
                  <a:lnTo>
                    <a:pt x="66" y="58"/>
                  </a:lnTo>
                  <a:lnTo>
                    <a:pt x="74" y="60"/>
                  </a:lnTo>
                  <a:lnTo>
                    <a:pt x="80" y="62"/>
                  </a:lnTo>
                  <a:lnTo>
                    <a:pt x="80" y="62"/>
                  </a:lnTo>
                  <a:lnTo>
                    <a:pt x="66" y="64"/>
                  </a:lnTo>
                  <a:lnTo>
                    <a:pt x="56" y="68"/>
                  </a:lnTo>
                  <a:lnTo>
                    <a:pt x="56" y="68"/>
                  </a:lnTo>
                  <a:lnTo>
                    <a:pt x="88" y="68"/>
                  </a:lnTo>
                  <a:lnTo>
                    <a:pt x="118" y="70"/>
                  </a:lnTo>
                  <a:lnTo>
                    <a:pt x="148" y="74"/>
                  </a:lnTo>
                  <a:lnTo>
                    <a:pt x="174" y="74"/>
                  </a:lnTo>
                  <a:lnTo>
                    <a:pt x="174" y="74"/>
                  </a:lnTo>
                  <a:lnTo>
                    <a:pt x="146" y="78"/>
                  </a:lnTo>
                  <a:lnTo>
                    <a:pt x="122" y="82"/>
                  </a:lnTo>
                  <a:lnTo>
                    <a:pt x="100" y="88"/>
                  </a:lnTo>
                  <a:lnTo>
                    <a:pt x="92" y="92"/>
                  </a:lnTo>
                  <a:lnTo>
                    <a:pt x="86" y="98"/>
                  </a:lnTo>
                  <a:lnTo>
                    <a:pt x="86" y="98"/>
                  </a:lnTo>
                  <a:lnTo>
                    <a:pt x="92" y="108"/>
                  </a:lnTo>
                  <a:lnTo>
                    <a:pt x="94" y="116"/>
                  </a:lnTo>
                  <a:lnTo>
                    <a:pt x="92" y="122"/>
                  </a:lnTo>
                  <a:lnTo>
                    <a:pt x="84" y="132"/>
                  </a:lnTo>
                  <a:lnTo>
                    <a:pt x="84" y="132"/>
                  </a:lnTo>
                  <a:lnTo>
                    <a:pt x="94" y="136"/>
                  </a:lnTo>
                  <a:lnTo>
                    <a:pt x="100" y="140"/>
                  </a:lnTo>
                  <a:lnTo>
                    <a:pt x="110" y="150"/>
                  </a:lnTo>
                  <a:lnTo>
                    <a:pt x="120" y="162"/>
                  </a:lnTo>
                  <a:lnTo>
                    <a:pt x="126" y="166"/>
                  </a:lnTo>
                  <a:lnTo>
                    <a:pt x="136" y="170"/>
                  </a:lnTo>
                  <a:lnTo>
                    <a:pt x="136" y="170"/>
                  </a:lnTo>
                  <a:lnTo>
                    <a:pt x="152" y="174"/>
                  </a:lnTo>
                  <a:lnTo>
                    <a:pt x="172" y="176"/>
                  </a:lnTo>
                  <a:lnTo>
                    <a:pt x="214" y="180"/>
                  </a:lnTo>
                  <a:lnTo>
                    <a:pt x="306" y="182"/>
                  </a:lnTo>
                  <a:lnTo>
                    <a:pt x="306" y="182"/>
                  </a:lnTo>
                  <a:lnTo>
                    <a:pt x="464" y="188"/>
                  </a:lnTo>
                  <a:lnTo>
                    <a:pt x="538" y="190"/>
                  </a:lnTo>
                  <a:lnTo>
                    <a:pt x="606" y="192"/>
                  </a:lnTo>
                  <a:lnTo>
                    <a:pt x="606" y="192"/>
                  </a:lnTo>
                  <a:lnTo>
                    <a:pt x="596" y="194"/>
                  </a:lnTo>
                  <a:lnTo>
                    <a:pt x="594" y="196"/>
                  </a:lnTo>
                  <a:lnTo>
                    <a:pt x="592" y="196"/>
                  </a:lnTo>
                  <a:lnTo>
                    <a:pt x="594" y="198"/>
                  </a:lnTo>
                  <a:lnTo>
                    <a:pt x="594" y="198"/>
                  </a:lnTo>
                  <a:lnTo>
                    <a:pt x="598" y="206"/>
                  </a:lnTo>
                  <a:lnTo>
                    <a:pt x="604" y="214"/>
                  </a:lnTo>
                  <a:lnTo>
                    <a:pt x="616" y="228"/>
                  </a:lnTo>
                  <a:lnTo>
                    <a:pt x="616" y="228"/>
                  </a:lnTo>
                  <a:lnTo>
                    <a:pt x="630" y="230"/>
                  </a:lnTo>
                  <a:lnTo>
                    <a:pt x="640" y="236"/>
                  </a:lnTo>
                  <a:lnTo>
                    <a:pt x="648" y="242"/>
                  </a:lnTo>
                  <a:lnTo>
                    <a:pt x="658" y="246"/>
                  </a:lnTo>
                  <a:lnTo>
                    <a:pt x="658" y="246"/>
                  </a:lnTo>
                  <a:lnTo>
                    <a:pt x="688" y="256"/>
                  </a:lnTo>
                  <a:lnTo>
                    <a:pt x="724" y="264"/>
                  </a:lnTo>
                  <a:lnTo>
                    <a:pt x="764" y="270"/>
                  </a:lnTo>
                  <a:lnTo>
                    <a:pt x="806" y="274"/>
                  </a:lnTo>
                  <a:lnTo>
                    <a:pt x="894" y="280"/>
                  </a:lnTo>
                  <a:lnTo>
                    <a:pt x="980" y="282"/>
                  </a:lnTo>
                  <a:lnTo>
                    <a:pt x="980" y="282"/>
                  </a:lnTo>
                  <a:lnTo>
                    <a:pt x="994" y="284"/>
                  </a:lnTo>
                  <a:lnTo>
                    <a:pt x="1008" y="286"/>
                  </a:lnTo>
                  <a:lnTo>
                    <a:pt x="1042" y="286"/>
                  </a:lnTo>
                  <a:lnTo>
                    <a:pt x="1078" y="284"/>
                  </a:lnTo>
                  <a:lnTo>
                    <a:pt x="1112" y="284"/>
                  </a:lnTo>
                  <a:lnTo>
                    <a:pt x="1112" y="284"/>
                  </a:lnTo>
                  <a:lnTo>
                    <a:pt x="1200" y="288"/>
                  </a:lnTo>
                  <a:lnTo>
                    <a:pt x="1246" y="288"/>
                  </a:lnTo>
                  <a:lnTo>
                    <a:pt x="1290" y="284"/>
                  </a:lnTo>
                  <a:lnTo>
                    <a:pt x="1290" y="284"/>
                  </a:lnTo>
                  <a:lnTo>
                    <a:pt x="1330" y="288"/>
                  </a:lnTo>
                  <a:lnTo>
                    <a:pt x="1370" y="288"/>
                  </a:lnTo>
                  <a:lnTo>
                    <a:pt x="1410" y="288"/>
                  </a:lnTo>
                  <a:lnTo>
                    <a:pt x="1452" y="284"/>
                  </a:lnTo>
                  <a:lnTo>
                    <a:pt x="1452" y="284"/>
                  </a:lnTo>
                  <a:lnTo>
                    <a:pt x="1490" y="288"/>
                  </a:lnTo>
                  <a:lnTo>
                    <a:pt x="1530" y="288"/>
                  </a:lnTo>
                  <a:lnTo>
                    <a:pt x="1570" y="288"/>
                  </a:lnTo>
                  <a:lnTo>
                    <a:pt x="1608" y="290"/>
                  </a:lnTo>
                  <a:lnTo>
                    <a:pt x="1608" y="290"/>
                  </a:lnTo>
                  <a:lnTo>
                    <a:pt x="1620" y="286"/>
                  </a:lnTo>
                  <a:lnTo>
                    <a:pt x="1638" y="286"/>
                  </a:lnTo>
                  <a:lnTo>
                    <a:pt x="1678" y="288"/>
                  </a:lnTo>
                  <a:lnTo>
                    <a:pt x="1678" y="288"/>
                  </a:lnTo>
                  <a:lnTo>
                    <a:pt x="1860" y="284"/>
                  </a:lnTo>
                  <a:lnTo>
                    <a:pt x="1944" y="284"/>
                  </a:lnTo>
                  <a:lnTo>
                    <a:pt x="2016" y="284"/>
                  </a:lnTo>
                  <a:lnTo>
                    <a:pt x="2016" y="284"/>
                  </a:lnTo>
                  <a:lnTo>
                    <a:pt x="2146" y="284"/>
                  </a:lnTo>
                  <a:lnTo>
                    <a:pt x="2278" y="282"/>
                  </a:lnTo>
                  <a:lnTo>
                    <a:pt x="2546" y="284"/>
                  </a:lnTo>
                  <a:lnTo>
                    <a:pt x="2546" y="284"/>
                  </a:lnTo>
                  <a:lnTo>
                    <a:pt x="2552" y="286"/>
                  </a:lnTo>
                  <a:lnTo>
                    <a:pt x="2558" y="288"/>
                  </a:lnTo>
                  <a:lnTo>
                    <a:pt x="2572" y="286"/>
                  </a:lnTo>
                  <a:lnTo>
                    <a:pt x="2586" y="286"/>
                  </a:lnTo>
                  <a:lnTo>
                    <a:pt x="2600" y="286"/>
                  </a:lnTo>
                  <a:lnTo>
                    <a:pt x="2600" y="286"/>
                  </a:lnTo>
                  <a:lnTo>
                    <a:pt x="2638" y="290"/>
                  </a:lnTo>
                  <a:lnTo>
                    <a:pt x="2656" y="288"/>
                  </a:lnTo>
                  <a:lnTo>
                    <a:pt x="2676" y="286"/>
                  </a:lnTo>
                  <a:lnTo>
                    <a:pt x="2676" y="286"/>
                  </a:lnTo>
                  <a:lnTo>
                    <a:pt x="2692" y="290"/>
                  </a:lnTo>
                  <a:lnTo>
                    <a:pt x="2710" y="290"/>
                  </a:lnTo>
                  <a:lnTo>
                    <a:pt x="2726" y="290"/>
                  </a:lnTo>
                  <a:lnTo>
                    <a:pt x="2744" y="288"/>
                  </a:lnTo>
                  <a:lnTo>
                    <a:pt x="2744" y="288"/>
                  </a:lnTo>
                  <a:lnTo>
                    <a:pt x="2760" y="290"/>
                  </a:lnTo>
                  <a:lnTo>
                    <a:pt x="2778" y="290"/>
                  </a:lnTo>
                  <a:lnTo>
                    <a:pt x="2794" y="290"/>
                  </a:lnTo>
                  <a:lnTo>
                    <a:pt x="2810" y="292"/>
                  </a:lnTo>
                  <a:lnTo>
                    <a:pt x="2810" y="292"/>
                  </a:lnTo>
                  <a:lnTo>
                    <a:pt x="2816" y="290"/>
                  </a:lnTo>
                  <a:lnTo>
                    <a:pt x="2824" y="290"/>
                  </a:lnTo>
                  <a:lnTo>
                    <a:pt x="2842" y="292"/>
                  </a:lnTo>
                  <a:lnTo>
                    <a:pt x="2842" y="292"/>
                  </a:lnTo>
                  <a:lnTo>
                    <a:pt x="2930" y="290"/>
                  </a:lnTo>
                  <a:lnTo>
                    <a:pt x="2930" y="290"/>
                  </a:lnTo>
                  <a:lnTo>
                    <a:pt x="2964" y="292"/>
                  </a:lnTo>
                  <a:lnTo>
                    <a:pt x="2964" y="292"/>
                  </a:lnTo>
                  <a:lnTo>
                    <a:pt x="3014" y="296"/>
                  </a:lnTo>
                  <a:lnTo>
                    <a:pt x="3064" y="300"/>
                  </a:lnTo>
                  <a:lnTo>
                    <a:pt x="3064" y="300"/>
                  </a:lnTo>
                  <a:lnTo>
                    <a:pt x="3074" y="302"/>
                  </a:lnTo>
                  <a:lnTo>
                    <a:pt x="3074" y="302"/>
                  </a:lnTo>
                  <a:lnTo>
                    <a:pt x="3222" y="312"/>
                  </a:lnTo>
                  <a:lnTo>
                    <a:pt x="3364" y="318"/>
                  </a:lnTo>
                  <a:lnTo>
                    <a:pt x="3506" y="322"/>
                  </a:lnTo>
                  <a:lnTo>
                    <a:pt x="3650" y="326"/>
                  </a:lnTo>
                  <a:lnTo>
                    <a:pt x="3650" y="326"/>
                  </a:lnTo>
                  <a:lnTo>
                    <a:pt x="3728" y="328"/>
                  </a:lnTo>
                  <a:lnTo>
                    <a:pt x="3806" y="328"/>
                  </a:lnTo>
                  <a:lnTo>
                    <a:pt x="3960" y="324"/>
                  </a:lnTo>
                  <a:lnTo>
                    <a:pt x="3960" y="324"/>
                  </a:lnTo>
                  <a:lnTo>
                    <a:pt x="3964" y="322"/>
                  </a:lnTo>
                  <a:lnTo>
                    <a:pt x="3968" y="320"/>
                  </a:lnTo>
                  <a:lnTo>
                    <a:pt x="3968" y="320"/>
                  </a:lnTo>
                  <a:lnTo>
                    <a:pt x="4006" y="318"/>
                  </a:lnTo>
                  <a:lnTo>
                    <a:pt x="4044" y="314"/>
                  </a:lnTo>
                  <a:lnTo>
                    <a:pt x="4080" y="308"/>
                  </a:lnTo>
                  <a:lnTo>
                    <a:pt x="4098" y="304"/>
                  </a:lnTo>
                  <a:lnTo>
                    <a:pt x="4112" y="300"/>
                  </a:lnTo>
                  <a:lnTo>
                    <a:pt x="4112" y="300"/>
                  </a:lnTo>
                  <a:lnTo>
                    <a:pt x="4106" y="300"/>
                  </a:lnTo>
                  <a:lnTo>
                    <a:pt x="4102" y="300"/>
                  </a:lnTo>
                  <a:lnTo>
                    <a:pt x="4100" y="298"/>
                  </a:lnTo>
                  <a:lnTo>
                    <a:pt x="4100" y="298"/>
                  </a:lnTo>
                  <a:close/>
                </a:path>
              </a:pathLst>
            </a:custGeom>
            <a:solidFill>
              <a:srgbClr val="00B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4" name="TextBox 23"/>
          <p:cNvSpPr txBox="1"/>
          <p:nvPr/>
        </p:nvSpPr>
        <p:spPr>
          <a:xfrm>
            <a:off x="419697" y="2188304"/>
            <a:ext cx="3888432" cy="2616101"/>
          </a:xfrm>
          <a:prstGeom prst="rect">
            <a:avLst/>
          </a:prstGeom>
          <a:noFill/>
        </p:spPr>
        <p:txBody>
          <a:bodyPr wrap="square" rtlCol="0">
            <a:spAutoFit/>
          </a:bodyPr>
          <a:lstStyle/>
          <a:p>
            <a:endParaRPr lang="en-GB" sz="2000" b="1" dirty="0" smtClean="0"/>
          </a:p>
          <a:p>
            <a:pPr marL="285750" indent="-285750">
              <a:buFont typeface="Arial" panose="020B0604020202020204" pitchFamily="34" charset="0"/>
              <a:buChar char="•"/>
            </a:pPr>
            <a:r>
              <a:rPr lang="en-GB" b="1" dirty="0" smtClean="0">
                <a:solidFill>
                  <a:srgbClr val="000000"/>
                </a:solidFill>
              </a:rPr>
              <a:t>A well-managed, balanced budget</a:t>
            </a:r>
          </a:p>
          <a:p>
            <a:pPr marL="285750" indent="-285750">
              <a:buFont typeface="Arial" panose="020B0604020202020204" pitchFamily="34" charset="0"/>
              <a:buChar char="•"/>
            </a:pPr>
            <a:r>
              <a:rPr lang="en-GB" b="1" dirty="0" smtClean="0">
                <a:solidFill>
                  <a:srgbClr val="FF0000"/>
                </a:solidFill>
              </a:rPr>
              <a:t>Supporting vulnerable children &amp; reducing child poverty </a:t>
            </a:r>
            <a:endParaRPr lang="en-GB" dirty="0" smtClean="0">
              <a:solidFill>
                <a:srgbClr val="FF0000"/>
              </a:solidFill>
            </a:endParaRPr>
          </a:p>
          <a:p>
            <a:pPr marL="285750" indent="-285750">
              <a:buFont typeface="Arial" panose="020B0604020202020204" pitchFamily="34" charset="0"/>
              <a:buChar char="•"/>
            </a:pPr>
            <a:r>
              <a:rPr lang="en-GB" b="1" dirty="0" smtClean="0"/>
              <a:t>Tackling homelessness &amp; delivering more affordable housing </a:t>
            </a:r>
          </a:p>
          <a:p>
            <a:pPr marL="285750" indent="-285750">
              <a:buFont typeface="Arial" panose="020B0604020202020204" pitchFamily="34" charset="0"/>
              <a:buChar char="•"/>
            </a:pPr>
            <a:r>
              <a:rPr lang="en-GB" b="1" dirty="0" smtClean="0"/>
              <a:t>Getting the basics right </a:t>
            </a:r>
          </a:p>
          <a:p>
            <a:pPr marL="285750" indent="-285750">
              <a:buFont typeface="Arial" panose="020B0604020202020204" pitchFamily="34" charset="0"/>
              <a:buChar char="•"/>
            </a:pPr>
            <a:r>
              <a:rPr lang="en-GB" b="1" dirty="0" smtClean="0">
                <a:solidFill>
                  <a:srgbClr val="FF0000"/>
                </a:solidFill>
              </a:rPr>
              <a:t>Prevention is better than cure </a:t>
            </a:r>
            <a:endParaRPr lang="en-GB" dirty="0" smtClean="0">
              <a:solidFill>
                <a:srgbClr val="FF0000"/>
              </a:solidFill>
            </a:endParaRPr>
          </a:p>
          <a:p>
            <a:pPr marL="285750" indent="-285750">
              <a:buFont typeface="Arial" panose="020B0604020202020204" pitchFamily="34" charset="0"/>
              <a:buChar char="•"/>
            </a:pPr>
            <a:r>
              <a:rPr lang="en-GB" b="1" dirty="0" smtClean="0"/>
              <a:t>Stronger communities </a:t>
            </a:r>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1" y="259214"/>
            <a:ext cx="1440160" cy="828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162928"/>
            <a:ext cx="2073036" cy="1458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81484" y="1357307"/>
            <a:ext cx="5508611" cy="830997"/>
          </a:xfrm>
          <a:prstGeom prst="rect">
            <a:avLst/>
          </a:prstGeom>
          <a:noFill/>
        </p:spPr>
        <p:txBody>
          <a:bodyPr wrap="square" rtlCol="0">
            <a:spAutoFit/>
          </a:bodyPr>
          <a:lstStyle/>
          <a:p>
            <a:pPr algn="ctr"/>
            <a:r>
              <a:rPr lang="en-GB" sz="1600" i="1" dirty="0" smtClean="0"/>
              <a:t>Ensure </a:t>
            </a:r>
            <a:r>
              <a:rPr lang="en-GB" sz="1600" i="1" dirty="0"/>
              <a:t>children and vulnerable people are protected from harm and neglect and </a:t>
            </a:r>
            <a:r>
              <a:rPr lang="en-GB" sz="1600" b="1" i="1" dirty="0"/>
              <a:t>work with partners to integrate services, </a:t>
            </a:r>
            <a:r>
              <a:rPr lang="en-GB" sz="1600" i="1" dirty="0"/>
              <a:t>improve outcomes and reduce health inequalities.</a:t>
            </a:r>
            <a:endParaRPr lang="en-GB" sz="1600" b="1" dirty="0">
              <a:solidFill>
                <a:srgbClr val="00B0F0"/>
              </a:solidFill>
            </a:endParaRPr>
          </a:p>
        </p:txBody>
      </p:sp>
      <p:sp>
        <p:nvSpPr>
          <p:cNvPr id="14" name="TextBox 13"/>
          <p:cNvSpPr txBox="1"/>
          <p:nvPr/>
        </p:nvSpPr>
        <p:spPr>
          <a:xfrm>
            <a:off x="4711150" y="2499742"/>
            <a:ext cx="3888432" cy="1754326"/>
          </a:xfrm>
          <a:prstGeom prst="rect">
            <a:avLst/>
          </a:prstGeom>
          <a:noFill/>
        </p:spPr>
        <p:txBody>
          <a:bodyPr wrap="square" rtlCol="0">
            <a:spAutoFit/>
          </a:bodyPr>
          <a:lstStyle/>
          <a:p>
            <a:pPr lvl="0"/>
            <a:r>
              <a:rPr lang="en-GB" b="1" dirty="0" smtClean="0"/>
              <a:t>Staying Well</a:t>
            </a:r>
            <a:r>
              <a:rPr lang="en-GB" b="1" dirty="0" smtClean="0">
                <a:solidFill>
                  <a:srgbClr val="FF0000"/>
                </a:solidFill>
              </a:rPr>
              <a:t>: a strong focus on prevention</a:t>
            </a:r>
          </a:p>
          <a:p>
            <a:pPr lvl="0"/>
            <a:r>
              <a:rPr lang="en-GB" b="1" dirty="0" smtClean="0"/>
              <a:t>Closing the Gap: </a:t>
            </a:r>
            <a:r>
              <a:rPr lang="en-GB" b="1" dirty="0" smtClean="0">
                <a:solidFill>
                  <a:srgbClr val="FF0000"/>
                </a:solidFill>
              </a:rPr>
              <a:t>reducing inequalities </a:t>
            </a:r>
            <a:r>
              <a:rPr lang="en-GB" b="1" dirty="0" smtClean="0"/>
              <a:t>in life chances</a:t>
            </a:r>
          </a:p>
          <a:p>
            <a:pPr lvl="0"/>
            <a:r>
              <a:rPr lang="en-GB" b="1" dirty="0" smtClean="0"/>
              <a:t>An </a:t>
            </a:r>
            <a:r>
              <a:rPr lang="en-GB" b="1" dirty="0" smtClean="0">
                <a:solidFill>
                  <a:srgbClr val="FF0000"/>
                </a:solidFill>
              </a:rPr>
              <a:t>integrated, innovative approach </a:t>
            </a:r>
            <a:r>
              <a:rPr lang="en-GB" b="1" dirty="0" smtClean="0"/>
              <a:t>to health and wellbeing </a:t>
            </a:r>
            <a:endParaRPr lang="en-GB" b="1" dirty="0"/>
          </a:p>
        </p:txBody>
      </p:sp>
    </p:spTree>
    <p:extLst>
      <p:ext uri="{BB962C8B-B14F-4D97-AF65-F5344CB8AC3E}">
        <p14:creationId xmlns:p14="http://schemas.microsoft.com/office/powerpoint/2010/main" val="3278457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3028</TotalTime>
  <Words>943</Words>
  <Application>Microsoft Office PowerPoint</Application>
  <PresentationFormat>On-screen Show (16:9)</PresentationFormat>
  <Paragraphs>204</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About Milton Keynes </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Milton Keynes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Messina, Brian</dc:creator>
  <cp:lastModifiedBy>Pragnell, Derys</cp:lastModifiedBy>
  <cp:revision>140</cp:revision>
  <cp:lastPrinted>2019-08-13T17:40:12Z</cp:lastPrinted>
  <dcterms:created xsi:type="dcterms:W3CDTF">2019-01-24T10:16:24Z</dcterms:created>
  <dcterms:modified xsi:type="dcterms:W3CDTF">2019-08-14T11:35:14Z</dcterms:modified>
</cp:coreProperties>
</file>